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tags/tag14.xml" ContentType="application/vnd.openxmlformats-officedocument.presentationml.tags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7" r:id="rId2"/>
    <p:sldId id="1577" r:id="rId3"/>
    <p:sldId id="1266" r:id="rId4"/>
    <p:sldId id="1267" r:id="rId5"/>
    <p:sldId id="1602" r:id="rId6"/>
    <p:sldId id="1526" r:id="rId7"/>
    <p:sldId id="1473" r:id="rId8"/>
    <p:sldId id="1474" r:id="rId9"/>
    <p:sldId id="1475" r:id="rId10"/>
    <p:sldId id="1476" r:id="rId11"/>
    <p:sldId id="1594" r:id="rId12"/>
    <p:sldId id="1595" r:id="rId13"/>
    <p:sldId id="1596" r:id="rId14"/>
    <p:sldId id="1597" r:id="rId15"/>
    <p:sldId id="1598" r:id="rId16"/>
    <p:sldId id="1599" r:id="rId17"/>
    <p:sldId id="1528" r:id="rId18"/>
    <p:sldId id="1495" r:id="rId19"/>
    <p:sldId id="1578" r:id="rId20"/>
    <p:sldId id="1600" r:id="rId21"/>
    <p:sldId id="1580" r:id="rId22"/>
    <p:sldId id="1581" r:id="rId23"/>
    <p:sldId id="1582" r:id="rId24"/>
    <p:sldId id="1494" r:id="rId25"/>
    <p:sldId id="1496" r:id="rId26"/>
    <p:sldId id="1497" r:id="rId27"/>
    <p:sldId id="1601" r:id="rId28"/>
    <p:sldId id="1584" r:id="rId29"/>
    <p:sldId id="1294" r:id="rId30"/>
    <p:sldId id="1539" r:id="rId31"/>
    <p:sldId id="1447" r:id="rId32"/>
    <p:sldId id="1448" r:id="rId33"/>
    <p:sldId id="1449" r:id="rId34"/>
    <p:sldId id="1450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3/14/23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7:56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0 150 6064,'0'5'297,"0"-2"168,0-3-420,1-3 44,0 1-50,0-2 6,0 4 778,-1 0-800,0-2-18,3 1-5,2-1 0,3-1 6,8-1-6,-1 1 22,6-1-16,-6 1-6,2 1 22,7-2-22,-6 3 0,6-2 11,-8 3-5,0 0 5,1 0-11,6 0 6,-4 0 16,5 2 23,-5-1 39,2 1-6,1-2 29,13 0-102,-7 0 18,9 0-18,-12 0-5,0 1 6,10 1 28,-8 1-29,10 1 12,-10-1 5,2 1 23,0-2 34,18 1-57,-10-1 23,13 1-28,-14-2 5,1 0 0,0 1-16,14 0 11,-12 1-12,9 1 1,-15-2 22,-1 1 45,18 0-51,-10-1-5,13-1 5,-16-1-16,0 0-6,-1 0 34,15 0-12,-11 0 0,13 0 18,-16 0-6,3 0-12,2 0 18,20-2-40,-13 0 0,16-1 5,-18 0-5,2 1-3386,24-2 3414,-17 2-28,18 0-6,-26 1 6,1 1 6,-2 0-6,18 0 0,-17 0 17,12 0-17,-21 0 0,-2 0 3403,0 0-3403,13 0 0,-12 0 0,10 0 5,-17 0-5,2-2 28,28-3-28,-21 0 6,22-3 0,-30 3 22,0 0-28,14-2-34,-11 2 34,10 0 0,-17 3 0,-1 1 0,0 1 0,11-2 0,-7 1 0,11 0 6,-10-2-6,3 1 0,18 0 0,-11 0 5,13 2-5,-15-2 0,-1 2 0,1-2 0,15 2 6,-14 0-6,14 0-6,-17-1 6,1 1 0,2-1 11,17 1-11,-12 0 6,12 0 22,-18 0-28,1 0 11,36 0-11,-27 0 0,28 0-11,-39 0 11,1 0-6,17 0 6,-13 0 6,14 0-6,-20 1 6,0 0-6,-1-1 0,14 3 5,-12-3 1,9 2-6,-14-2 0,-1 2 0,16-1 0,-10 1 11,12 0-11,-14-2 6,0 1-1,0-1 23,13 1-28,-12 0 23,8 1-23,-15-2 0,-2 1 0,0 0 28,11-1-23,-10 0-5,9 0 0,-12 0 0,0 0 17,26 0-17,-18 0-28,19 0 28,-26 0 0,0-1 0,17-3 0,-8 2 0,13-1 6,-14 0-6,1 1 5,30 0-5,-25 1 0,24 1 0,-34 0 6,2 0 16,-2 0-11,17 0-5,-10 0 0,13-1-1,-11 1 1,0-1 67,21-2-73,-13 1 50,13-2-44,-18 1 38,-2 1-16,-1 1 0,0-1 6,13 1-34,-11 0 0,-1 1 0,5 0-6,1 0 20,-3-1 0,0 1 14,13 0-28,-12-1 0,-2 1 0,3 0 0,0 0 28,17 0-28,-16 0 12,12 0 21,-21 0-33,0 0 67,31-1-61,-25 0 22,25 1 17,-34-1-12,0 1-27,15 0 56,-12 0-62,11 0 0,-17 0 5,-2 0 1,-1 0-6,8-1 5,-11 0-5,7 0-5,-13-1 5,0 0 0,20-2 0,-12 2 0,17-2 0,-20 3 28,0 0-23,11-1-5,-10 1 6,6-1-6,-11 1 0,-1 0 34,0-1-34,14 0 5,-8 1 1,11-1-6,-12 0 0,2 1 5,20-1-5,-18 1 0,14-1 0,-24 1 0,-1 1 28,36-2-28,-30 1-33,30 0 33,-44 1-6,-1 0 1,-7 0-29,-1 0-1546,-2 0 309,0-2-185,-4 0 1456,-2-3 0,2 3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3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25 6031,'-18'-6'442,"5"0"-296,12 7 1483,1-1-1607,5 0 18,0 0 32,9-2-38,-4 0-17,4-1 0,-5 1-12,0 0 23,6 1-5,-5 0-18,5 1-5,-8 0 6,1 0 11,3 0 22,0 0 6,2 0 11,-1 0 0,-1 0-34,1 0 34,5 3-34,-4 1 34,5 2-11,-5-1-17,-1 0 11,5 1-21,-4-1 38,2 0 34,-3-3-18,0-1-21,1-1-46,4 0 1,-5 0-6,3 0-17,-8 0-145,-2 0-91,0 0-475,1 0 308,0 0 62,0 0 22,-1 0 134,-1 2-352,-3 2 27,-3-1 527,-3 1 0,1-4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5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1025,'31'24'655,"-7"-4"1740,-24-20-1914,0 0 1341,8 9-1598,-5 5 523,8 14-545,-6 9 1661,2 11-1415,-1 43-208,0-14-27,2 32-78,-4-29-46,2-1 1,0 42-90,-4-52 0,4 24-123,-6-68-202,2-8-2308,-2-11 2096,5-27-180,-4-12 717,6-19 0,-6 20 0,1 11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6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2 113 4102,'17'-4'348,"-3"1"660,-14-2 863,0 2-1422,0 0-80,7-5-121,0 1-164,9-4 470,0 3-487,3-2 314,35-5-219,-17 4-16,25-3 5,-26 9-33,-1 2-40,8 2-72,-13 1 61,1 5-6,-18 3 12,-5 8 235,-2 16-252,-4-10 23,0 8-40,-2-15-34,0-1 91,-48 16-444,15-11-335,-40 10-202,25-19-560,-3-4 1445,-11-5 0,28-1 0,-1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9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24 136,'28'14'487,"-5"-6"1984,-23-18-2347,0 0 1036,0 0-1014,0 4 550,0 2 351,0 2 1708,0-1-2784,0 10 52,0 43 39,0-5-12,0 36-11,0-26 28,0 5 185,0 68-140,0-41-33,0 53-12,0-61 34,0-4-3426,-2 27 3437,2-28-17,-2 17-11,2-29 28,0-5 123,0 51-179,0-38 17,0 39 6,0-49 3357,0-1-3290,0 43-135,0-40-5,0 31 11,0-53 33,0 1 56,0 10-94,0-14-7,0 8 102,0-21-63,0 0 35,0 18-18,0-14-10,0 18-40,0-20 45,2 2 11,2 28-56,0-21 79,1 21-17,-4-29-62,1 1 129,-2 26-73,4-20-56,-4 20 107,2-28 62,-2 21-85,2-20 0,-2 16-33,2-27-1,0 1 281,0 6-331,2-5 6,-2 7-6,2-9-11,-4 0 73,2 8-84,-2-2 11,0 7 22,0-5-22,0 0 90,0 15-79,2-16 0,-2 8 0,2-22 6,0-1 17,-2 11-17,4-5 5,-4 9-22,3-7 11,-2 1 17,2 12-5,0-5-12,-1 9 17,1-10-17,-2 1 17,2 14-11,-2-16-17,1 7 28,-1-19-17,0-4 34,1 4 44,-1-7-89,0 2 12,1-3-12,-2 0 0,0 4 0,0 0 0,0 2 16,1 7-16,0-2 0,2 6 12,-2-5 4,2 2 12,-1 1 0,1-5-11,0 0-6,-2-9 17,0 0 376,-1-1-388,0 2-16,0 0 0,0 2 34,2 7-17,-2-5 0,2 7-1,0-11 1,-2 2 17,2-2-17,-2 1-17,0 0-68,0 2 68,0-2 34,2 2 33,-2 1-67,2-3 34,-2 2-6,0-7 257,2 2-1606,4-16-1491,2-12-274,16-66 3086,3-18 0,-5 21 0,-4 20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6456,'0'7'700,"0"0"1227,0-7-1216,18 2-643,2-7-68,19-2 33,-1-3-38,-2 2-68,6 4 45,-15 2-6,2 2 6,-16 13 23,-2 6-23,-5 66 33,-2-22-5,-2 43 0,-4-39 56,-2-3 11,0-3 6,0 8-22,2-21 83,6 5-123,7-27 34,6-4 28,24-5-62,-7-8-11,15-2-274,-11-11-365,4-9 639,45-71 0,-51 53 0,29-47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1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687 32 6199,'10'11'660,"-1"-2"-497,-9-9 117,0 0-129,0-5 112,0 0 23,0-5-62,4 4-62,-2-2 68,6 4-34,-4-2 68,2 2-130,-4 2 734,0 0-846,-9 27 46,-7 1-1,-12 28 67,-12-1-61,-6 11-73,-7 7 11,-28 40-5,20-23 11,-19 26-12,26-38 51,-33 41-50,34-51 39,-21 26-45,46-64 0,5-5 72,5-9-21,7-6-51,4-4-174,5-4-2811,28-28 1310,-3 7 1675,25-23 0,-28 26 0,-4 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2.8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162 215 6165,'-16'-6'588,"3"0"-426,3 4-27,2-1 27,2 2 6,0-2-34,0 2 40,2 0-23,0 1 12,0 0-141,2 0 0,-3 0 1,-2 0 178,-13 17-133,7-5-18,-7 14-16,12-10-12,2-2-16,4 0 38,0-1-27,2 0 22,0-2 6,0 1 11,7-4 17,2 2-34,9 0-33,0-2 22,0 2 0,-1-4-23,-1-2 57,-2-2-6,0-2-28,-1 0 29,2 0-18,2-2-17,3-7-16,4-6 16,23-28-22,-18 16 0,14-16 0,-25 25 0,-6 2 28,5-3 40,-10 4 10,6-2 6,-9 3 0,2 0 179,-4-9-257,0 9-6,-2-6 39,0 12-39,0 0-6,-4 0 1,-7-5-1,1 3 6,-7-3 0,7 5-11,-1 0 11,-1 2-39,0 2 5,-2 3 29,0 1 5,-4 0-17,-1 3 11,-24 24 1,13-8-40,-13 17-185,25-17 1,3-2-52,7 2-884,2 9 404,4-1 10,7 5 751,4-10 0,-2-9 0,0-6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3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14 6081,'6'-1'644,"-2"0"-577,-4-6-11,-2 4 56,0 3-56,0 0 39,-2 0 12,0 0 10,-2 0 354,-7 21-320,1-5 34,-3 23-17,4-5-17,1 10 297,-13 62-370,10-35-4,-5 44-24,12-54-11,4-5-5,-2 18-34,4-23 11,-2 10 12,2-28-18,0-9-5,0-4 39,0-10-5,0-4 11,0-4-124,5-20 18,6-1-6,5-18-12,7 2-62,15-19 102,-8 14 39,10-9-28,-18 25 28,-3 2 6,-1 10-6,1 1 0,-4 4 0,4 4 28,-7 1-28,2 2 22,1 0-22,-4 0 6,3 9-6,-5 3 22,-2 12 57,4 20-11,-8-17-18,2 11-16,-5-24 16,0 2-28,0-4-16,-8 9 22,-3-8-22,-13 8-6,-3-7 0,-7 2-516,-55 14 208,33-9-96,-37 8-128,54-14-957,12-9 1489,13 0 0,9-6 0,5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4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293 1 6120,'0'24'734,"0"-5"-359,4-19 78,-3 0 7,4-1-74,-5-2-235,2 0-16,-2-1 10,0 1-128,-16 2-23,-2 1-33,-17 0 39,1 8 0,-2 2-11,-12 21 5,20-15 6,-3 10 0,25-20-16,8 14 16,8-9 0,8 11 16,6-10-16,28 9 6,-18-9-6,15 6 6,-24-8-6,-5-1-17,9 4 11,-13-5-22,1 2 23,-12-2 10,-4-2-5,1 7 17,-2-4-17,0 4 6,-8-3 44,-39 20-50,7-8 0,-30 15 0,25-13-101,5-4-1831,-10 5 1932,24-15 0,-1 2 0,23-12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6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6400,'39'2'902,"-5"0"-589,-20-2 1150,60 0-1211,-33 0 95,48 7-17,-50 4-61,5 10 677,60 31-794,-33-17-46,42 19-106,-54-30 11,-13-4-134,-5-4-588,-22-8-381,-4-3-68,-13-5-251,-6 0 1411,-9 0 0,6 0 0,-5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6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571 49 6081,'-6'-26'599,"2"6"-431,2 18 2241,2 2-2370,-3 2 672,-23 46-420,1-10-72,-21 44-18,4-19-94,-5 5-12,-56 63-291,38-53-526,-30 38-270,58-72-498,11-7 1490,3-3 0,12-17 0,2-3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4.3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168 127 5952,'-3'-2'476,"1"1"-381,2 1 516,-1 0-544,1-3-39,15-8-28,-3 2 0,14-6 6,-8 7-6,1-1 0,8-3 0,-7 2 5,6-3 6,-10 5 1,-1 0-7,-3 1-5,-1 2 0,-6 2 6,-1 1-6,-4 2 17,0 0-6,-2 0 11,-2 2 45,-5 3-27,1 2 38,-3 2-17,3-4-27,0 2 0,-1-2 78,-2 3-62,3-2-22,-3 1-6,3 0-5,-1 0 45,-2 3-34,2-4-6,-1 2 17,5-4-11,1-1-5,0 1-23,-4 3 17,2-2-17,-4 3 5,4-3-5,-1 1 17,1-1 33,-1 1-27,2-1 5,-1 0-6,2-2-5,0-1 33,-1 2-27,-2 0-23,-1 1 0,0-2 0,-1 2 0,-1-1 5,-2 2-5,4-1 0,-1 0 0,4-2 0,0 0 0,0-1 0,-4 2-61,2-1-174,-3 2-292,1-2-257,-4 3 784,-1-1 0,4 0 0,3-3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8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9 5189,'8'5'431,"-1"-2"-25,-7-9-373,0 0 1474,0 4-1507,-5 0 79,-5 2-46,-8 10 23,-23 26-28,5 3 189,-14 17-206,14-15-11,6-5-11,6-4-1153,10-3 475,21-17 689,12-14 0,0-4 0,-2-8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0 6047,'53'9'432,"-11"-2"-292,-42-7 151,0 0-106,-6 9-45,-5 5 11,-10 14 17,-8 9 302,-40 55-369,24-32-56,-26 33-40,41-53-5,6-11-1041,10-3 548,16-15-330,17-11 823,16-19 0,-10 7 0,-4-4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0 6193,'-16'44'902,"-2"-3"-684,-2-15-56,-5 5 1,-3 7 212,-23 30-291,14-16-28,-26 41-79,42-54-301,-5 7-96,26-39 33,5-5 387,53-42 0,-95 70 0,23-20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1 6249,'55'4'812,"-13"1"-661,-40-6-72,-2 1 312,0 5-88,-5 8-34,-7 10-73,-7 10-34,-6 2 56,-15 23-218,16-28-5,-6 14-23,24-36-891,4-2 583,2-4 79,7-2-185,22-16-454,9-9 896,21-19 0,-28 17 0,-4 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0.1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2 6109,'17'13'1025,"-3"-3"-829,-14-10 285,0 0-122,0 13 324,-25 41-599,9-10-62,-22 31-22,18-35-106,2 0-1160,8 13 180,4 5 1086,10 40 0,-3-51 0,4 10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1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514 0 6187,'18'5'644,"-2"0"-576,-18-7 441,2 2-319,0 9 90,0 7-22,0 16-28,0 12-3158,0 44 3148,0-8-19,0 37-33,-5-18-84,-11 13-48,-22 9 1,-10 3-37,-17 30-6,8-30 1,-3-7-298,-10-18-308,3-21 611,-53-23 0,154-43 0,-13-16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2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0 551 2915,'31'0'459,"-6"0"1131,-25 0 526,0 0-1466,0-7-576,0 0 269,0-11-309,26-33 913,-4 14-941,25-31-12,-12 28 6,1-3 34,21-38-46,-23 33 12,12-26 0,-32 48 23,-1 1-23,-6 12 0,-2 2 0,-3 9-73,-2 2 39,0 18 68,0-2 33,2 21 23,2-3 50,4 4 5,21 33-139,-5-25-6,16 26-196,-10-32-270,0 11-1342,14 58 581,-13-15 1227,5 45 0,-24-81 0,-5-14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3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769 17 6267,'9'-6'1288,"0"0"-689,-9 4 5,2 0-466,-14 21 114,-7 11 672,-65 99-672,27-40-61,-40 64 50,43-66-35,1-4-72,-41 58-78,35-59 76,-26 34-132,49-76-129,7-11-420,-11-12 96,16-17 173,-6-18 17,21-16 72,5-58 158,2 34 10,2-31 23,4 53 0,2 9-5,16-11 5,-5 19 0,11-11 33,-8 18 1,7 4 223,54 2-128,-18 13 101,45 11 11,-33 16 800,87 61-576,-56-34-28,58 36-269,-86-60-50,-13-9-96,4-9-778,-32-10-655,1-4-752,-26-15-217,-4-9 2380,2-11 0,-6 10 0,0 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7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84 5952,'20'24'448,"-4"-5"-341,-16-20 16,0-3 101,0-3-118,0 1-50,0 1 0,0 1 11,0 1-27,0 0-12,3 3 0,0-4 106,3 4-67,-2-4 90,7 0-129,-6 1-28,8 0 0,-8 3 22,0-2 169,8 0-191,-2-2 84,9 0-84,-3 0 0,1 2 0,9 0 0,-7 2 22,3 0 0,-8 0-38,-1 0 10,22 0 17,-10 0-11,15 0 28,-11 0-11,0 0-28,30 0 0,-24 0 22,20 0 0,-32 0 28,-4 0-11,6 0-28,-8 0 0,9 2 6,-11-2-6,4 2 168,15-2-168,-11 0 0,12 0-11,-18 0-12,-3 0 51,10 0 0,-9 0-45,5 0 17,-10 0-16,0 0 16,6 0 5,-4 0 12,4 0 0,-5 0-34,0 0 17,0 0-17,-2 2-5,1-2 22,-1 4 22,6 0 1,-5-2-46,13 5 1,-14-6 44,9 5-22,-10-6 23,8 2-29,-3-2 0,5 0-10,-9 0 21,2 0 46,5 2-68,-5-2 17,4 2 0,-8-2-17,2 0 34,9 0 11,-7 0-45,7 0 17,-10 0-11,0 0 11,6 0 0,-6 0 17,6 0 5,-5 0-44,2 0-6,7 0 44,-7 0-16,3 0 0,-8 0 28,-1-2-44,7 0-1,-3-2 34,5 0-17,-4-2 11,2 2-11,9-7 0,-6 5 0,3-3-17,-5 7 17,-6-1 34,7 2-51,-8-1 17,6 2-17,-8 0-17,0 0 40,1 0 22,-1 0-50,0 0 22,-1 0-6,5 0 17,-2 0-5,5 0 16,-2 0-22,-2-1-39,7-2 39,-8 1 0,4 0 28,-7 2-11,-2 0-23,7-1-16,-5-2 27,5 1-5,-7 0 6,2 2-6,-2 0-11,0-1 11,2 0 28,3-1-34,-2 2 6,5 0-17,-6-1-5,0 0 39,5-2 5,-4 2-44,6-1 22,-6 1 0,2 0-23,-1 0 23,2 1 0,-2-2 12,2 1-29,-2 0-17,7 1 51,-5 0-17,1 0 0,-6 0-22,-2 0-1,4 0 23,-2 0 0,2 0-28,-1 0 39,0 0-11,4 0-22,-3 0 22,2 0 0,-3 0 17,-2 0-17,-9 0-11,-4 7 27,-12 3-32,-3 12-18,-39 32 34,21-15 0,-26 21 28,33-27-6,3-1-44,-22 21 0,25-23 27,-13 10-5,34-30 84,5-6-173,3-2-270,2-15-1136,19-28 1495,-7 3 0,9-5 0,-14 27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8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15 6019,'-8'-4'280,"-1"0"-229,5 4 100,-6-2-84,6 2-16,-2-2-12,2 2 678,4 0-628,-4-2 12,4 9-34,0-3 56,4 9 118,14 6-207,-5-7-18,9 7 74,-10-11-90,-2-2 129,9 1-146,-9-4 17,7 2 0,-9-5-11,0 4 39,7 2-6,-6-2-27,6 4 5,-5-4-34,5 5 34,-3-3 17,3 3 5,-6-5-27,0 1-29,6 3 56,-8-3-22,2 2 17,-5-6-501,-4 0 1,2-1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5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94 6120,'-11'-13'851,"2"2"-733,9 11 168,0 0-180,0 6-11,-1 2-17,0 6-5,-1 1-17,-1 1 73,-1 10-90,1-6 12,-1 6-7,2-9 1,1 0-6,1 0 1,0 4-12,0-7 0,0 2 5,0-9 23,3-2 73,2-3 45,8-1-152,-1-6 6,7-3-28,-4-6 6,1-4-23,6-7 17,-7 6-6,3-5-11,-8 11 17,-3 2 0,0 3-11,0 1 11,-3 3-22,1 1 5,-3 2-5,2 1-1,0 0 6,4 1 17,0 3 0,2 1 56,1 4-11,-2 0 73,6 4-62,-4-5-6,3 2 62,-4-8 18,0 0-29,0-2-23,7-6-56,-4-1-22,4-6-95,-7-1-28,0-1-23,-2-2-174,2-9 141,-5 6 22,1-7 62,-4 10 50,-2 2-11,0-1 45,0 6 11,0-1 0,0 8 28,0 0 101,0 2-90,4 1 56,3 0 23,7 0-51,4 0-22,8 0-45,-6 0-6,4 1-162,-11-1-302,-1 1 470,3-1 0,-8 0 0,3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0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2 5924,'0'9'286,"2"-2"-583,-4-7 297,-4 0 0,5 0 0,-4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1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6165,'19'7'588,"-3"-2"-207,-16-5 83,0-2-620,9 12-102,-3 0-190,9 17 448,-5 8 0,-4-15 0,0 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1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5463,'16'17'280,"-4"-2"1,-12-6-281,0 2 101,0 13-90,0-6 39,0 21-50,0-16 0,0 21 0,0-43 0,0 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2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6042,'27'24'448,"-6"-5"-202,-21-17-207,0-1-11,0 6-28,0-2 0,0 11-28,2-4-145,-2 7-130,2-3 303,-2 2 0,0-7 0,0-3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6159,'18'5'594,"-4"0"-527,-14-5-39,0 2-17,0 3-11,0 0-56,0 5-128,0 0-152,2 3 336,-2 2 0,2-5 0,-2-3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5891,'22'12'666,"-4"-2"-632,-18-9-130,0-1 96,7 2 0,-5-1 0,5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3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5975,'13'15'711,"-2"-2"-633,-11-13-67,0 0-11,0 14 0,0-11 0,0 12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6182,'13'11'694,"-2"-2"-683,-11-9 45,0 1 0,0 3-56,0-1 12,0 2-1,0-4-314,0 8-257,0-8 560,0 8 0,0-9 0,0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5071,'14'20'633,"-3"-5"-96,-9-15-402,0 0 36,0 2-177,2 0 85,2 2-236,0 0 221,9 11 0,-9-10 0,5 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27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0 112 5868,'13'3'297,"-4"-2"-151,-7-1 710,-2 0-772,4-3 40,-4 2-63,7-6 6,5-3-56,-2 1 17,5-3-28,-8 7 12,5 1-12,-5 2 0,4 0-6,-5 0 6,2 2 6,7-2-6,-5 2 0,5 0 5,-7 0-5,-2 0 34,3 0-6,-4 0-23,4 0 29,-5 0 123,11-2-79,-7 0-11,7-2-27,-5 0-35,-2 2 12,5-2-17,-6 4 6,2-2-6,-5 2 11,0 0 22,6-2-10,-5 2 27,7-4-50,-5 4 51,13-4-40,-9 4-6,7-4-5,-10 4 28,0-4-11,5 0-11,-5 2-6,5-2 0,-9 4 0,4-1 11,5-2-5,-4 1-6,8 0 0,-8 2-23,4 0 23,-5 0 0,2 0 11,-2 0-5,-4 0-6,9 0 17,-6 0-17,5 0 0,-5 0 0,-2 0 5,7 0-5,-6 0-5,7 0 5,-7 0 5,11 0-5,-7 0 0,7 0 0,-9 0 0,-2 0-5,1 0 5,-2 0 0,0 0 0,-1 0 0,2 0 0,7 0 0,7 0 0,-4 0 5,0 0-5,-12 0 0,0 0 0,2 0 0,-3 0 0,2 0 6,-3 0-6,2 0 0,5 0 0,-2 0-6,3 0 12,-4 2-12,1-1 6,-2 0 0,1-1 0,-3 0 6,0 0-6,8 0 6,-6 0-6,6 0 0,-7 0 0,0 0-6,5 0 6,-3 0 6,5 0-6,-5 0 0,2 0 16,3 0-10,-2 0-6,3 0 0,-6 0 6,-1 0-6,1 0 22,-1 0-16,0 0 22,1 0 0,-2 0-28,4 0 5,-6 0-10,2 0 5,-2 0 0,0 0 16,2 0 1,2 0 17,7 0-34,-3 0 5,3 0-5,-8 0 0,-1 0 0,0 0 0,0 0-16,2 0 16,-1 0 5,2 0 12,1 0-17,-2 0 0,4 0 0,-6 0 0,4 0 22,-1 0-5,0 0-17,1 0 0,-3 0 0,0 0-5,2 0 10,-2 0-5,-2 0 0,1 0 0,-2 0 6,7 0-6,-2 0 5,5 0 35,-4 0-7,0 0-16,5 0-17,-4 0 17,3 0-17,-5 0 0,-2 0 5,2 0-5,-1 0 0,0 0 0,0 0-5,-2 0 27,0 0-22,0 0 0,-2 0-11,2 0 11,1 0 17,0 0-17,4 0 5,-4 0-5,1 0 0,-2 0 6,-1 0-6,1 0 0,0 0 0,0 0 0,2 0 0,-1 0 0,0 0 0,-3 0 0,2 0 0,3 0 0,-1 0 0,3 0 0,-5 0 0,2 0 11,0 0-11,0 0 0,0 0 0,-2 0 6,1 0-6,0 0 0,0 0 0,-1 0 5,0 0 29,4 0 16,-3 0-44,2 0 16,-5 0-1612,0 0 201,-16 0 1389,-4-1 0,1 0 0,3-1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6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1 346 5919,'8'4'481,"-2"0"-346,-6-3 1348,0-1-1427,5-6-11,0-1-17,15-24-28,-7 11 6,8-14-6,-8 14 0,-2-3 0,8-15 0,-7 8-39,6-9 33,-7 12 0,-1 5 6,-1 2-5,-1 3 5,-5 7 0,1 2 0,-4 6-101,1 2 101,0 3 11,0 7 6,1 1 22,-2 5-5,1-4-6,-1 0 33,0 4-16,1-3-6,-1 3-39,0-5 23,1-2-23,0-2 28,2-1-6,0-4 6,2 0 11,0-3-39,4-5-408,13-19 279,-7 6 28,8-12-22,-13 17 44,-3 5 51,0 1 6,-4 3-6,1 2 0,-4 2 6,1 1 167,-1 6-61,0 1-45,1 5-5,1 0-34,2-1 0,27 19 0,-22-19 0,19 12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28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1 5874,'17'6'168,"-3"0"-151,-14-6 240,0 0-257,-7 0 11,-4 3 1,0-2-1,2 4 6,6-4 33,0 1 135,-1-2 823,2 0-941,22 1-67,-10 0-11,18 0 11,-16-1 0,0 0 16,8 0-10,-4 0 11,7 0 5,-5 0 12,0 0 72,17 0-95,-11 0-11,10 0 0,-18 0 0,-1 0 12,12 0-7,-8 0-5,9 0 0,-11 0 6,0 0-6,6 0 0,-8 0 5,2 0 7,-7 0-1,-2 0-28,1 0 17,-2 0 0,1 0 0,-5 0 0,1 0 0,4 2 0,-3 0 0,2 1 6,-1 0-6,-2-1 16,7 4-16,-4-3 23,3 2-6,-2-3 11,-2 0 128,14 2-128,-6-2-11,11 2 0,-11 0-11,2 0 78,8 0-84,-9-2 28,5 0-28,-16-2-947,-2 0 91,-2-16 856,-9-2 0,7-1 0,-7 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0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536 1 6025,'24'11'470,"-3"-2"-386,-17-9-11,4 0-28,-4 0 67,0 0 571,-2 0-577,-7 14-89,-2-5 0,-6 13-17,-1-8 0,-4 0 0,0 2 11,0-4-5,0 2-6,1-1 0,6-4 17,-2 0-17,10-7 16,-2 0-16,5 0 0,-4-2 6,0 6-6,0-4 0,0 2 17,0-2 22,0 2-28,0-4 0,-2 6 1,0-2-12,0 2 5,-10 9-5,5-7 0,-5 6 6,8-9-1,2 0 1,-5 3 0,7-5 5,-3 2 0,7-3 95,0-2-100,-7 4-6,-4 2 0,0-2 0,0 2 0,7-2 6,2-4 5,-1 4-11,1-2-6,-2 2 6,-2 2 0,0-2 6,-4 5-6,3-4 22,0 2-22,3-3 0,0 0 34,-2 0-23,2 0-11,-4 0 0,4 0 0,-3 0 0,0 2 0,3-3 11,0 0-11,3-1 0,0-2 0,-4 2 17,2 0-17,-4 0 0,1 2 6,-2 0-6,0 0 0,4-2 11,-2 0-11,6-2 5,-9 2-5,5 0 0,-3 0 0,3 0 17,-3 1-11,0 0-6,-4 3 0,3-2-11,0-2 16,-2 3 12,5-4-17,0 3 17,5-4-437,-4 0-532,-4 0 952,-4-9 0,3 7 0,2-7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5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39 3502,'22'14'252,"-5"-5"915,-17-16-1128,0-1 520,0-7-548,0 7 202,0-5-201,0 9 751,0 2 3701,0-2-4498,9 71 34,-5-31 45,7 57-45,-7-45-34,2 34 34,-4-31 0,2 25 11,-4-43 1,0-6 10,0 6 6,0-17-11,0 6-17,0-14 5,0 0 18,3 5-23,-2-4 11,4 1 28,-4-6-386,2-4-459,0 0-354,2 0-263,8-4-21,4-7 1444,7-4 0,-11 2 0,-2 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5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5643,'31'28'773,"-10"-8"-398,-28-12-275,-1-4 542,-7 0-384,8-2-10,-2 0-69,7-2 260,2 0-400,9-4 17,0 1 174,24-1-90,-13 3-5,12 1-34,-20 0-40,0 1-33,-5 12-28,-2-3 0,-7 11 0,-12-9-1221,-36 0 179,25-7 202,-17-16 840,40-5 0,2-1 0,0 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6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2 6109,'4'4'521,"0"-1"-275,-4-3 124,-16 7-225,9-1 12,-14 5-17,13-3 22,0 2 124,-5 5-180,4-2-16,-6 6-23,5-3 17,-2 2 129,-12 49-140,11-26 5,-8 39-39,16-36 97,3 35-108,0-29-23,2 23 1,7-40 55,2-3 135,29 12-95,-9-20-28,20 5-23,-15-23 40,54-4-90,-39-7 0,38-5-6,-55-6-184,11-25 22,-19 14 0,6-15-12,-25 19-33,-3 7-274,-30-9 448,5 17 22,-25-4 17,13 14 6,-29 12 55,30-2 46,-17 11 10,39-7 158,4 16-219,4-13-40,2 15 7,4-12-1804,48 19 572,-20-21 1209,37 10 0,-47-28 0,-6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7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6311,'20'17'688,"-3"-3"-520,-19-14 874,2 0-846,-3 2-45,0 9-11,-3 4-11,2 10-34,2 3 7,0 2-2,2 3-27,0 1-22,0 0-1,9 0-5,27 13-174,-7-22-90,22 8-22,-23-29-56,3-2-979,18-43 878,-17 12 62,9-36 84,-28 21 291,-5-24 202,-4 34-17,-2-12-34,-2 42 449,0 2-331,-5 19-28,-2 4 33,-3 21 651,0 61-684,6-32-117,0 49-130,11-54 46,4-1-107,30 28-532,-10-42-472,20 15-502,-7-54 1534,3-15 0,-14 0 0,-9-5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357 281 2812,'-26'-2'678,"5"0"954,21 2-1464,0 0 1251,7 7-1189,3-1 247,6 7-303,4-1 234,12 19-351,-12-7 960,9 16-927,-19-12 178,0 38-245,-6-26-23,0 22 56,-4-36 50,-58 11-162,24-18-67,-47 8 0,40-25-140,-23-11 211,27-2 13,-16-9-6,33 1-134,-14-33 134,16 24 12,-8-23 16,22 33-22,3-16 39,1 16 0,0-9 33,0 15 113,17-12-51,-4 9-16,18-10 11,-9 14 61,2 4 236,29-7-292,-18 8 17,25-5-56,-26 7 117,40-3-72,-27 2-67,28-4 61,-41 4-89,-5-1 117,9 2-106,-15 2 55,9-3-60,-14-1-12,3-8-1664,37-37-263,-24 1 1927,22-26 0,-44 40 0,-5 11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0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53 6059,'22'30'352,"-5"-5"-156,-17-25 3736,0 0-3926,7 0 335,44-19-290,-17 7-51,31-17 5,-35 15-21,8-3 16,-17 10-45,3-2 39,-19 9-1215,-4 0 515,2 0 112,1 0-441,4 0 1035,2 0 0,-3 0 0,-2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1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53 168 5941,'-26'-5'330,"4"0"-178,20 7 1830,0-2-1842,4-9 11,2 1 6,2-5 247,13-4-275,-7 7-17,10-6-6,-6 6 23,2-4 11,13-4-101,-12 7-28,5 0-5,-16 9-6,3 2 5,-4 0-5,2 0 0,-3 0 6,0 0-6,-4 0-672,2 0-141,-2 0 813,7-9 0,-5 7 0,5-7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2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37 111 6081,'9'7'515,"-2"-2"1238,-7-9-1708,-7 5-6,3 5 95,-12 29-89,10-11-23,-5 17-22,9-20 34,-2 22-12,4-15-22,-2 16 34,2-24 39,28 21-45,-12-21 22,23 12 23,-19-27 208,28-2-242,-21-3-11,19-3 34,-28-4 106,8-15-140,-7 3 11,7-9-11,-12 8-23,0 2 191,3-10-128,-7 11-12,0-5-17,-6 12 151,-4-19-156,2 12-29,-2-18 40,0 17 0,-2-16-39,-3 14-1,-4-11-5,-2 17 0,-5-2-5,-12-10-1,5 9 0,-8-4-38,10 14-12,-31 5 44,21 0-55,-21 4-50,32 0-718,-1 7 286,9-2-247,0 6-71,10 1 55,2 1 812,0 2 0,0-8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33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858 0 5975,'4'4'375,"-1"-1"-286,-3-3 1821,0 0-1860,-3-2-50,0 2 0,-2-1 17,0 1-11,1 0 38,-9 17-16,2-2 28,-8 18 12,4 0 27,-3 7 53,-6 13 1,-3 3-121,7-18 0,-2 0-466,-16 28 1,-5 1 440,8-23 0,-6-1-1032,-11 6 1,-7 4-1,4-5 981,6-5 1,1-1-86,-1-1 0,-4 2 1,10-10-501,0-5-352,9-14 468,8-10 0,19 0 0,8-3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3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65 6137,'-37'-13'510,"9"0"-393,24 11 6,4 0 152,-4-1-141,4 0-11,-2 1 230,2-1 515,0 0-773,-2 1 998,2-1-847,-2-3-218,2 3 180,0-2-18,4 5-526,-14 0-414,7 0-349,-10 0-502,4 0 1601,2 0 0,1 0 0,2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4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2 3789,'0'20'851,"0"-5"828,0-19-1623,-3 2 437,-2 0-415,-4 2 333,-8 11-333,3-2 679,-3 12-718,7-4 56,2 27-95,4-18 28,0 22 17,4-20 78,0 33-83,0-23 4,0 23-16,4-36 17,4-2 78,22 6-83,-7-13-24,17 6 7,-16-16 146,23-2-97,-23-2-10,14-9-17,-26-2 95,12-28-140,-9 13 50,9-18-16,-14 20 89,2-24-101,-7 18-22,0-16 6,-5 20-51,-13-17 17,0 16-33,-16-12 27,-1 25-33,-32-3-34,24 6-95,-17-4-107,35 5-2088,-17 3 2391,17 14 0,-2-18 0,24 6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5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79 6131,'-7'-43'1160,"2"9"-1037,5 32 918,0 2-783,-19 0-208,9 2 1,-18 4 5,16 2 90,-5 13-112,9-12-34,-1 5 0,9-14 196,32 0-174,-5 0-22,29 0 6,-12 0-6,-3 0 95,27 0-11,-27 1 39,17 3-28,-34 2 112,8 11-167,-15-7-12,7 7-23,-18-9 1,0 2 44,-4 21 1,0-7-7,-8 16-10,-6-13-1048,-56 3 263,24-14-413,-46 0-7,44-25 1171,0 0 0,21-2 0,9 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5.7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1 974,'24'26'745,"-5"-5"1525,-19-23 738,0 2-1851,5-2-849,6 2 575,8 0 158,43 0-788,-20 0 1619,27-2-1743,-33 0-129,6-2-319,-20 2-533,3 0-313,-23 2-370,0-3 1535,-2-11 0,0 15 0,0-5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25.9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0 189 6098,'2'12'515,"0"-3"-353,-2-9 118,0 0-201,0-2-12,1 1-39,0-1 28,1 2-34,-1 0-10,1 0 32,2 0 18,0 0-12,3 0 23,2 0 50,2 0-39,4 0-11,2 0-28,3 0-17,1 0 0,3 0-11,2 0-12,2 2 6,2 0 12,2 2 10,2 0 18,0 1-1,1-1 79,17 1-51,-12-2-44,13 2 0,-16-3-12,1 1 17,-1-1-33,0 2 11,-2-2 55,16 3-10,-11-3-28,15 2-1,-13-3 12,2 1-45,1-1 28,2 1-11,1-2-17,1 2 28,1-2 22,26 2-11,-16-1-389,19 1 378,-22-1 5,1 0-27,0-1 28,1 0-34,1 0 59,-16 0 0,1 0-53,25 0 8,-25 0 0,1-1-14,17-1 5,-2-2 40,-1 1-39,-3-1 38,-1 3-10,-1 0-34,1-1 50,22 0-16,-18 0 16,15-1 379,-22 0-417,-3 1 44,0-1-34,-3 2 12,0 0 16,16 0 12,-14-1-29,15-1 1,-20 2-6,1-4 22,-1 3-44,1-3 55,0 0-55,1 0-6,-1 0 34,24-3-34,-16 2 0,20-3 5,-21 1 1,4 0-1,1-1 1,3 0 0,2-2 13,-16 5 1,1 0-15,25-3-5,-25 4 0,0 0 0,15-1 0,0 1 6,-3 2-6,2 0 6,1 2 44,1-2-50,2 0 36,-17 1 1,0-1-37,25-2 16,-26 2 1,0 0 28,13-2 6,-2 2 38,-2-1-33,-2 1 11,-3 0 118,18 0-140,-17 1 56,15-1 11,-19 2-67,0-1 22,1-1 6,1 2-73,1-2 44,-1 2 7,-1-1-40,20 1-5,-16 0 38,13 0-44,-18 0 17,-1-1-11,2 0 83,0 0-83,3-1-6,-1 2 11,3-1 51,28-2 5,-18 2-61,22-1 66,-26 1-60,0 1 4,0 0 40,-1 1-56,-1-1 17,-2 1-11,-2 0 50,25 0-45,-18 0-11,17 0 0,-25 0 0,-1 0 6,-1 0 10,23 0-4,-17 1-1,18 0 39,-23 2 6,0-1-56,-2 0 0,1-1 17,-4 1-17,1 0 11,-3 0 6,22-1 101,-15 0-118,17 1 61,-20-2-61,1 1 11,2-1 51,-1 1-51,1-1 57,0 1-62,2-1 72,25 3-78,-16-2 11,19 1 0,-23-1 6,0 1 112,0-2-129,1 1-11,-2-1 22,22 0-11,-20 1 0,13-1 0,-25 2 11,-1-2-11,-2 1 11,0 0-11,0 0 62,18 1-51,-15-1-11,12 0 11,-21 0 1,-2 0 4,-3 1-16,-3 0 0,-4 0 0,-2 1 0,-3-1 23,6 0-23,-9 0-11,5 1 11,-10-2-12,-2 0-60,-2 1-24,-4-2-554,-4 1-604,0-1-281,-6 0 1535,-38-9 0,28 6 0,-27-6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48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2538 96,'10'14'235,"-2"-4"2118,-8-10-1636,0 0 375,2 0-1036,-1 0 603,1 0-608,-1 0 1986,0 0-1958,0 0-7,2 0 7,0 0-23,1 0-23,0 0 29,2 0 33,0 0-22,0 0-40,1 0 23,0-1-28,0 1-16,0 0-7,-1 0 6,1 0-5,-1 0 33,1 0-11,0 0 6,1 0-12,0 0 51,3 0 0,1 0 0,8 0-17,-6 0 0,6-1-40,-8 0-10,0 0 11,-2 0 28,0 1-45,0-1 5,1 1 29,0-1-34,2 1 0,-1 0 11,6 0-22,-5 0 11,5 0 39,-6 0-39,1 0 45,-1 0-6,3 0-22,-2 0 28,4 1-6,-1 0-11,10 0 5,-8 0-10,8-1-6,-10 0 5,1 0-16,-2 0 38,7 0-44,-4 0 0,5 0 6,-5 0 0,1-1-6,1 0 0,0-1 5,1 1 18,11-3-17,-7 2 22,9-3 6,-8 0-29,1 1 34,3-4-39,2 2 45,2-3-3414,2 1 3374,1 0 23,13-3-28,-12 4 0,9-4 0,-17 4 51,1 0-46,-1-1 1,1 0 16,0-1 3370,13-4-3364,-10 2-5,7-3-1,-16 5-22,-2-1 73,-3 2 11,-1-2 39,-2 0-73,0-1 6,0-1-28,2-2 40,1-1-29,13-9-39,-6 5 5,10-6 18,-11 7-23,-1 1-11,1 0 11,8-8 39,-7 7 34,4-6 39,-12 8-17,-1 1-28,-3 1-67,-1 0 39,-1-1 17,-1 1 0,0-2 73,7-6-84,-4 4-45,6-5 0,-5 4 39,3-1-39,2-1-11,2 0 11,0 1 11,9-8 34,-9 7 50,5-5-95,-10 7 67,-2 0-16,1-1-7,-1 0-32,0-1 72,8-10-79,-7 7 51,8-8-50,-9 9-6,3-1 5,1-1-5,3 0 12,2 1-7,0-2 40,0 3-34,1 0 45,-3 2 23,-2 2 21,-1 1 52,-4 0-46,1 0-16,3-9-79,-4 6 17,11-17-23,-11 14 51,5-6-56,-5 7-78,0 1 67,1-1 11,0-1-11,1 2 5,-1-1-5,1 1 11,0-1 45,1 2-45,1-1-6,0-1-16,8-9 16,-7 7 6,5-9 0,-10 11 28,7-10-28,-6 8 0,6-7 0,-6 10 0,1 1 0,0-1-11,2 0 11,1 0 0,1-1 17,1 1-17,0-1-6,0 3 6,0-1 0,1 1-11,10-10 39,-8 7-11,10-8-17,-11 7 11,0 1 95,1 0-95,-1 1-5,-1 2 22,7-4-17,-8 6-11,7-5-56,-8 7 56,2 1 0,2 0 0,1 0 11,-1 1-3403,2 1 3448,0 0-39,14-3-6,-11 5-11,10-2 0,-17 6 0,0 0 12,-1 1-91,10 0 68,-10 0 3403,6 1-3398,-12 1 6,-1 2 0,0 0 0,1 0 0,1 2 0,3-2 0,2 0 6,0 0 84,2 1-68,10 1-22,-6 0-73,8 0 73,-11 0 0,0 0 23,0 0-7,11 3-16,-11 0 0,6 3-11,-14-1 11,-1 1 0,-1-1-5,0 2 5,-2-1-12,-1 0 12,0 1 12,1 0 4,0 0 7,9 5-12,-4-1-11,4 2 22,-6-2-10,-1-1 49,-1 1-38,1 0 50,0 1 0,6 5-51,-4-4 51,5 4 17,-8-6-90,-1 1-23,0-1 23,-2 2 0,1-1-3381,-1 1 3393,0 1 83,9 9-95,-5-5 0,7 6-11,-6-9 11,0 0 134,2-1-11,6 4-106,-5-5 3375,3 3-3392,-8-5 112,-1-1-101,-1 0-11,1 0 0,-2 1 11,2-1-11,-1 2-3392,0 1 3392,2 0 124,6 7-124,-4-4 28,7 6-17,-7-6 101,0 1 0,1 0 17,-1 0 39,1 0 3257,8 7-3414,-6-6 135,5 6-118,-8-8-56,-1 2 28,-1-2 0,1 2 0,-1 0 129,0 0-112,2 2 11,7 7-17,-5-5 6,6 5 11,-9-9-17,0 0-11,0-1 0,-1 1 17,1-1-1,-2 0 12,1 0-16,1-1-12,0 1-40,7 6 24,-8-5 16,6 4 0,-8-6-17,0-3 17,-2 2 0,5 3 0,-4-3 33,3 5-33,-5-6 12,1 1 16,1-1-28,0 1 16,1 0 18,6 9-17,-4-6 16,5 6-33,-8-8 17,0-2-17,-2 0 0,-1-2 34,1 0-34,-3-1 17,1 0-1,2 4 130,-1-3-129,3 4-17,-4-5 0,0-1 101,-1-1-101,0 0-17,0 0 84,4 5-33,-2-3 33,1 3-67,-2-5 0,-1 1-17,1 0-50,0 0 67,1 1 17,0 1-1,1 0 130,6 6-129,-5-6 168,4 5-185,-6-8 0,1 0 128,-1-1-128,0-1 0,1 1 118,6 4 11,-3-2-17,5 2-72,-5-3-24,1 0 24,-2-1 38,2 0-44,-1-1 61,1 1-78,-1-1 44,0 0-27,-2-1 89,2 1-123,-6-3 0,2 1 0,-6-3 0,2 0-22,-3 0 150,3 1-128,-2-1 0,2-1 0,-1 1 0,-1-1 0,2 1 45,-1 0-28,2 1 5,-1-1 1,2 0-1,1 3-5,-1-2 5,2 2 23,-1-1 101,1-1-146,2 1 22,0-1 107,1 1-112,8 2 156,-5-1-173,5 0 101,-6 0-101,-2-2-17,-1 0 17,-1 0 157,-1 0-90,2 1-67,-3-1 28,3 1 112,-5-1-140,1 0 23,-1-1 190,2 1-191,0-1 0,1 1 1,0 0-23,1 0 0,0 1 0,-1-1 162,0 1-162,0-1-140,-2 0 140,-1-2 0,-2 1 0,1 0 0,-1 0 0,1 1-22,-1 0 22,-1-2 117,1 1-94,0 0-23,1 1 0,-1-2-23,1 2 23,-2-1 23,2-1-1,-2 1-22,1 0-22,-1 0 22,1 0-23,2 2 141,0-2-96,3 3-184,-1-2 162,1 2 140,0-1-140,0 0 0,0 0 0,1 0 140,-2-1-280,-1 1 140,-1-2-22,-2 1 22,0-2 0,0 1 22,0 1 0,1 0-22,1 1 0,-1-1 0,0 0 0,0-1 0,0 0-44,0 2 44,-2-3-23,0 1 23,-3-2 23,2 2 44,-1-2-67,1 2 0,1-2 0,1 1 0,0 1-23,0 1 23,2 0 23,4 2-23,-2-2 0,3 1 0,-4-2 0,-1 1 22,1-1-22,-1 1 28,0 0-28,0-1 0,0 1 23,-1-1-23,0-1 0,4 3 0,-2-1 22,2 1-44,-1-1 44,0 1 0,1-1-22,3 1 0,-2-1 0,1 2 0,-4-3 0,0 0 23,-1 0-23,0 0 0,-2 0 0,0 1 0,-1-2 0,0 0 28,0 0-28,1 0 123,1 1-123,2 1-22,0 0-6,3 1 28,0-1 0,5 2 0,-4-2 0,1 2 0,-6-3 0,-2 1 0,-1-3 0,-2 1 0,1 0 28,-1-1-28,1 1 0,-1 0 0,2-1 123,0 1-95,-1 0-56,2-1 28,-2 0-51,1 0 29,-1 1-56,2-1 50,-1 1 28,1 0 56,0-1-56,-1 1-219,1-1 219,1 1-28,0-1 6,3 2 22,-3-2-185,2 1 185,-2-1 0,-1 1-22,1 0-191,0-1 213,0 2-23,0-2 23,0 2-22,1-2 22,0 1 0,-1 1 0,-1-2-28,0 1 28,0 0-22,1-1 22,-2 1-23,0-1-22,-1 1-123,1-1 146,-1 0-23,3 1-95,-1-1 140,2 2 0,0-1 0,3 0 0,-4 0-17,2 0 17,-3-1 0,-2 0-44,2 0 44,-1 0-129,2 1 129,1-1-17,0 1-28,4 0 23,-2-1 22,1 2-39,-3-2-90,-1 1 129,0-1-107,0 0 91,0 0-7,1 0-128,0 1 151,1 0-230,-2-1 208,0 1-185,-1-1 190,-1 0 17,1 0-207,-1 0 94,1 1 113,2-1 113,0 1-113,1 0-191,-2-1 174,1 1 17,0-1-22,1 0 22,0 0-112,1 0 112,0 0-17,4 0 17,-4 0 0,2 1-23,-5-1 23,-2 0-16,-2 0-130,1 0 275,-1 0-129,1 0-179,1 0 162,0 0-101,2 0 118,0 0-17,0 0 17,2 0-16,-1 0 16,0 0 0,-1 0 117,-1 0-117,1 0-17,-2 0-100,1 0 117,-1 0 0,1 1-79,5 0 79,-1 1 79,3-1-79,-1 0-112,2 0 112,0 0 0,2 1 17,0 0-1,11 1-16,-7 1-16,4-1-169,-10 0 185,-2-1-129,-5-1 112,0 0 17,-4 0 0,2 0-134,-1-1 117,1 2 118,1-2-101,0 1 0,0 0 17,1-1-17,3 0 16,3 0-16,3 0-16,11 0 16,-5 1 0,6-1-84,-10 1 84,-1 0-17,-3-1-50,-3 1 55,-3-1 12,-1 0-173,-4 0 44,0 0 129,0 1-90,0-1 90,1 1 0,0 0 17,0-1 67,1 1-84,0 0-11,1 0 11,1 0-17,2 0 34,1-1-6,1 1 6,3 0-17,0 1-73,1-1 73,1 1 0,1-1 0,3 1 0,3 2 17,8-2-34,-8 1 17,0 0 0,-12-2 0,-4 0-28,-2 0-73,0 0-16,-1 1 117,-2-2 0,2 1 89,-1-1-89,2 1-16,-1 1-96,1 0 112,0-1-17,0 0 17,1-1 0,2 2-11,2-1-6,2 1 17,3-1-151,-1 1 50,1-1 90,-3 1-202,7 0 56,-3-1-101,7 2 113,-5-1 16,-1-1 67,-2-1-201,-3 0-247,-2 0 79,-1 0-17,-1 0-112,0 0-364,0 0-550,2-4 1474,1-7 0,-4 3 0,1-2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8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1 1494,'9'0'314,"-1"1"1757,-8-1-1315,0 1 31,-2-1-787,-1 1 421,-3 0-421,-1 0 1392,0 2-1392,-1 1 28,-9 6-17,6-2 0,-6 6 0,8-5-5,2 0-6,-3 5-28,4-4-174,0 2-201,4-8-387,2-1 790,1-3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3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5935,'5'13'583,"-1"-4"-454,-4-10-6,0-1 28,0 0 11,0 0 1233,1 1-1356,0 6 0,-1 3 56,2 6-28,-2 4 23,1 3 11,-1 0-34,0 2 57,0-1-29,0-1-11,-4 4-61,1-9 21,-2 1-21,1-10-18,3-4 63,0-1-937,1-1-430,6-2-196,0-2 1495,4 1 0,-8 0 0,-3 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5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2 599 6137,'-1'-4'711,"2"1"-509,2 5-40,3 0 12,1-1 33,2 1 34,1-1 179,5 0-258,-3-1 129,11-3-162,-8-2-34,5-3 46,-5-2-51,1-1 10,1-4-66,3-3 0,3-3-29,2-5-5,2-4 6,0-3 44,0-3-72,8-19 22,-10 12 0,3-12 0,-11 20 0,-4 1 0,-1 5 0,-2 2 0,0 3 0,1-3 0,-4 8 5,0 0-5,-5 10-39,1 4 39,-3 2-235,1 2 235,-1 7-28,0 2 28,-1 8 0,-2 3-6,0 4 1,-2 3 5,2 3 5,-1-2 1,3-1 33,0-4-33,1-4 27,0 0 7,0-7-7,0 0 23,2-8-50,2-1-6,2-1-51,2-2-83,0-4-7,3-4-21,0-6-113,6-11 231,-5 6 4,2-4 40,-7 12-22,-2 4 16,-1 3-22,-2 3-11,-1 1-45,0 1 123,0 4 6,-1 2 11,2 6 0,-1 3-39,3 0 0,0 1-17,3 0-157,2-1-1484,15 4 1641,-3-6 0,0-1 0,-10-8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6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37 6176,'-1'-7'616,"1"2"-442,0 5 391,0 0-475,0 3 16,0 2-22,0 3 23,0 1-18,0 2-27,0-1 50,3 2 5,1 0 29,6-2-34,1 1-34,2-3-33,1-1 6,-2-2 10,0-2 181,23-2-209,-18-4-27,16-4 16,-25-1 1,-1-3-18,-2 0-5,-1-1 0,0 0 6,-2-1 0,-1 1-6,-1 1-40,-5-3 12,-4 5-22,-9-1-1,-5 7-22,-4 0-3381,-3 2 3415,-1 1-39,2 0-129,2 3-129,6 0-919,1 7 1255,8 0 0,4-2 0,5-1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8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5896,'6'6'336,"0"-1"-224,-6-5 2542,0 0-2654,0 7 46,0 3 66,0 9 17,0 3-12,-2 3 23,1-1-56,-2 1-16,3-4-1,-1-2-62,1-4 23,0-4-28,0-2 34,0-5 5,0 0-39,0-3-1182,0-1-246,0-8 1428,1 0 0,0-3 0,0 5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0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5846,'3'9'112,"-1"0"-90,-2-10 3921,0 0-3954,3 4 11,0 5 6,1 7 55,0 6-10,-1 4-46,0-1 57,-2 0-29,0-2 29,-1-5-56,1-3 44,-1-3-11,0-5 23,0-3 33,0-1-717,0-2-566,3-3-463,0-4 1651,4-4 0,-4 3 0,0 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4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58 5874,'-4'-20'145,"1"4"-111,1 12-12,0 1 12,1-1 0,1 1-6,-1 0 11,1 0 0,-1 2 650,1 1-600,0 5-16,0-1-17,0 7 11,0-3-16,0 1-18,-1 2 7,1-2 4,-2 2 1,2-1-11,-1 1 16,0 0-11,1 1 0,0 1 6,0 1 34,0 0-18,0 0-10,0 1 10,0-1-10,0 2 16,0 4-28,0-4-17,0 4 12,0-6-6,0-2-6,0 0 6,0 4-16,0-6-12,0 4 28,0-7-28,0 0 16,0-1 7,0-1-12,0 0 6,0-1 0,1 2 11,0 0-23,-1 0 18,1 1-23,-1-2 22,1 1 0,0-1-16,1 2-6,0-1 6,2 5 10,-3-4-16,1 4 23,-2-4-23,2 2 5,-2-1-5,1 1 6,-1-1 0,0 1 10,1 0 29,0 3-6,0-4 1,-1 4-18,1-4 12,-1 1 16,1 0-11,0 1-5,-1 0-12,1 2-16,0-2-1,-1 7 29,1-4-28,-1 2-6,0-4 0,0-1 0,0 0 16,0 1 24,0 0-12,0 0-6,0 2-16,1-2 28,0 0-28,1 0 22,-1-2 11,0 1-39,0-1 39,0 5-39,0-3 22,-1 4-16,1-5 16,-1 1 12,0-1-34,1 1 0,-1-1 22,2 5-16,0-3-6,-1 2 22,1-4-16,-1-1-6,0 0 28,0 0-28,0 1 6,-1-2 33,1 2 0,-1 3-39,2 0 50,-2 1-50,1-3 40,-1-1-40,0 0 5,0-1 29,0 2-29,0 1 7,0-2-12,0 3 5,0-6 1,0 0-6,0 0 5,0 0 7,1 0 10,-1 0-16,1 0 10,-1 4-16,0-3 6,0 3 0,0-4-1,0 0-5,0 1 11,0 0-11,0 0 40,0 5-35,0 1-5,0-1 28,0 0 0,0-4 0,0 0 0,0 1 17,0 0-17,1 1 17,0-1-45,0 0 39,0-1-39,-1-1 50,1 1-38,-1-1-12,0 1 5,0 0 74,1 2-40,0 2-34,0-2 1,-1 2 0,1-5-1,-1-1 1,1 1 22,-1-1-23,0 0-5,1 0 12,-1-1-1,1 3-6,-1-2-5,0 2 0,0-2 0,0 1 12,0-1-7,0 1 40,0-1-34,0 0-5,0 0 33,0-1-28,0 0 62,0 0-67,0-1 5,0 0-6,0-2 1,1 1 33,-1-1 6,0 3-45,0-3 6,0 2-1,1-1 1,0-1-6,-1 2 0,0-1 5,0 1-5,0 1 12,0-1-7,0 2-5,0-2 6,0 1-6,0-1 0,0-1 5,0 0 12,0 1-17,0-3 17,0 1-17,0-1 17,0-2-12,0 2 1,0-1 5,0 2-5,0-1 5,0 1-5,0 1 38,0 2-38,1-2 39,-1 1-34,1-3 6,-1-1-6,0 0 6,0 0-17,0 1 11,1 0-5,-1 0 5,1 0-6,-1 0-5,0 1 6,0-1-6,1 1 11,-1-1 0,1 0-11,-1 0-5,0 1 5,0-1 0,0 1 0,0-1 5,0-1 12,0 0-11,0 1 5,0 0-11,0 0 6,0 0-6,0 0 0,0 0 0,0 0 0,0 2 11,0-2-11,0 1 0,0-1 0,0 1 0,0-1 5,0 2 1,0-1 5,0 0-11,0 0 6,0 0-6,0-2 56,0 3-56,0-2 5,0-1 102,0 1-796,0-2-633,3-2-437,3-7 1759,4-10 0,-3 8 0,0-3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5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713 0 5935,'2'14'454,"0"-3"-376,-2-11 785,0 0-701,-4 0-106,4 0 11,-4 0 17,3 0 45,0-1-17,0 1-17,-2-1-22,1 0-39,-3 0-18,-1 0-16,-5-1 0,-4 0 0,-5 1 0,-8 0-16,-6 1 16,-3 0-28,-5 0-56,-21 0 39,16 0 28,-15 0 0,22 0-50,2 0-6,2 0 45,1 0-11,4 0-151,-6 1 150,11 0-10,-2 2-45,13-1 22,3 0 28,2-1-61,2 0-107,2-1 45,3 0 23,-1 0-387,3 0 414,0 0 1,1 0-1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6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30 5958,'-12'-10'291,"4"1"-179,6 8-11,0 0-23,0 0 40,0-1 5,0 0-33,1 1 5,0 0 106,0 0 617,0 1-768,4 0 6,7 4 23,2 1-12,7 4 28,-2-1-28,3 2-22,1-2 0,0 2-6,-1-2 0,-2 0-22,-1-2 0,-3 0-17,-2-2 28,-1 1-23,-2-3 1,-2 0-6,-1 0 0,-1-2 0,-3 1-767,-1-1 330,-1-2-11,0-2-162,-5-6-238,0-1 0,-1 2 0,1 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6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1 6019,'9'10'482,"-1"-3"-387,-4-8-5,-1 0-17,0 0 5,0 1-33,-1-1-6,0 1 11,0-2-5,-2 1-6,1 0 1,0 0-1,0 0-6,0 0 1474,-1-1-1502,-2 2-5,0-1 6,-3 1-1,-1 0 35,-5 6-18,2 0 12,-6 6-12,2-2 0,-1 2 29,0 1 5,-7 7-51,6-5 40,-7 7-10,8-7 4,0 0 6,1-1-1,2-2-38,2-1 0,2-2-6,4-3 5,-1 0-5,4-4-174,-1 1-190,1-3-140,0 2-123,0-1-90,0 3-285,3 0 1002,1 0 0,1-2 0,-2-1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8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5969,'10'8'263,"-1"-1"-156,-9-7 878,0 0-985,2 3 11,-1 2-11,3 5 23,-3 0 21,1 4-15,1 0 4,-1 3-16,1-1-6,0 1 23,-1 0-6,2-1 11,-2 0-11,2-2 0,-1-1-6,2-2 1,-1-1-23,2-1 5,0 0 6,0 0-11,0 1 12,-1-2-7,0 3 6,0-5-11,0 2 23,-2-5-12,1 0 6,-1 0 5,2-1 17,0-1 6,2 1 28,0-2-28,1-1-12,3-5-33,6-9-67,-4-1 28,4-6-6,-6 8 17,-1 0 17,-2 1 11,-1 2 0,-3 2-11,1 2-17,-3 4-23,-1 1-83,-1 2 128,2 6 6,0 0 23,1 6-12,1 0 51,1-1 10,0 1-32,1 1 128,5 2-84,-1-4-6,3 0 0,-1-6-22,0-3-16,0-1 16,3-1-40,-2 0 1,2-1 28,-2-4-45,-2-2 28,0-3-22,-4 0-6,-1-2-51,-2-1-61,-3-3-45,0-1-16,-1-3 50,0-2 11,-1-1 72,-1 1-44,-1 0 56,-2 4 6,3 3 22,0 7-6,1 2-22,1 5 12,0 1 55,3 2 22,4 0-10,3 3 10,5-1 12,1 0-67,2-2-6,-1-1-146,1 0-1797,12-5 1943,-8-3 0,2 2 0,-15-2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8.7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 4610,'14'4'460,"-3"0"284,-11-4-531,0 0 94,-3 6-239,-1 0 160,-5 7-133,0 0 325,-1 1-353,-1 1 6,-6 8-67,7-6-6,-4 2 0,9-9-62,1-5-453,2-1 168,1-4-174,1 1 521,3-1 0,-2 0 0,2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8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0 483 6232,'16'-1'734,"0"-2"-544,-6-7-55,4-3 5,1-1-34,2-5-11,3-3-39,0-3-11,1-3-17,0-2-28,-1-4 11,1 0-11,-3 0-6,0 1-10,-1 2-24,-3 3 7,-2 2 5,-1 3 28,-3 3-6,-1 3 6,-1 0-5,-3 6-23,1 3-28,-4 6-40,0 2 96,0 4 23,-2 2 44,0 5 6,-2 2 33,0 3-22,-1 0 6,2 1-29,0-3-10,2 0-1,0-2-27,1-2 21,0 0-16,0-3-11,2-1 11,0-5-28,3 0-73,2-1-27,0-4-74,2-3-39,1-6 68,0-2 94,-1 0 35,-1 2-1,-1 3 5,-2 3-4,-2 2-1,-1 4 23,-1 1 55,-1 5-11,0 4 18,0 7-1,0 2-22,0 0-34,0 0-11,2-3-79,1-1-83,2-1-846,8-1 1008,-3-3 0,2-2 0,-8-5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9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49 4920,'6'4'672,"0"-1"42,-6 1-540,0 2 136,0 2-193,0 1 87,0 1-3,1 1 265,2 0-388,2-1-11,1-1 23,0-2-34,0-2-6,1-1-16,-1-3 22,2 0 0,1-1-34,0 0 6,1 0-5,-1 0-7,0-1 24,-1-4-24,0-2 1,-1-4-17,-1-2-17,-1-2-5,-1-1 5,-2 0-5,-2 1 5,0 1-39,-1 1-17,-5 3 12,-4 2 10,-5 4 51,-2 1-78,-9 2-152,8 4-55,-6 1-62,11 4-303,3 6 650,3-1 0,4-2 0,1-4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0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44 110 5812,'14'9'213,"-4"-2"-163,-10-7 466,0-1-488,0-1-17,0-1-11,0 1 0,0-2 0,0 2 5,0-1 1,0 1-6,0 0 6,0-1 5,0 0-11,0 0 11,0-4-11,0 2 0,0-2 0,0 3 6,0 1 5,0-1 11,0 2-11,0-1 1,0 1 44,0 1-34,0 0-11,0 0 6,0 0 0,0-1-12,0 1 7,0 0-7,0-1 118,0 1-106,0-1 0,0 1-17,0-2 6,0-1-6,0 1 5,0 0-5,0 0 0,0 0 0,0 0 0,0-1 0,0 1 0,0 0 0,0 0 0,0 2 0,0-1 0,0 1 0,0-1 0,0 1 0,0 0-123,0 0 123,0 6-6,0 0 1,0 7 5,-1-2-6,-1 2 6,0 6 0,1-3 0,0 4-11,1-6 11,0 0 0,0-1 0,0 1 0,0-1 0,0-1 0,0 0 0,0-2 0,0 2 0,0-2 0,0 2 0,0 0 0,0 0 6,-1 2-6,-1-2-6,1 5 0,0-5 6,1 3 0,0-5 0,0-1 0,0 0 0,0-1 0,-1 2 0,1-2 0,-1 2 0,-1 3 0,0-2 0,0 4 0,1-4 0,-1 0 0,2 0 0,-1-1 0,1 0 0,0-2 0,0 1 0,-1 3 0,1-2 0,-2 3 0,1-3 0,-2 1 0,0 0 0,0-1 0,1 2 0,0 1 0,1 0 0,0 0 0,0-2 0,1-1 0,-2-1 0,1 0 0,0 1 0,-3 1-5,2-1 5,0 1 0,1-4 0,1 0 0,0 0 0,0-1 0,0 2 0,0-1 0,0 2 0,-1 1 0,1 1 0,-3 6 5,2-4-5,-1 5 0,0-6 0,1 1 6,0-3-6,1 1 0,0-1 6,0 4-6,0-2 5,0 2-5,0-2 0,0-2 11,0 2 6,0 0 11,0 0-17,0 1 12,0-1 16,0 7-17,0-5-10,0 3-12,0-8 5,0 1 6,0-2 1,0 0 4,0 0 18,0 2-23,0-1 6,0 2-11,0-2-1,0 0 6,0 1-11,0 1 0,0-1 23,0-1-1,0 0-11,0 2-11,0 0 23,2 0-23,-1-2 17,2 0-12,-2-1-5,1 1 6,0-1-6,0 5 5,-2-1 7,1 2-12,-1-2 16,1 0 1,0 0 0,1 2-11,0 1 10,0 0 7,1-1-12,-1 4 0,-1-6 6,2 3-17,-2-4 11,0-1 6,1 0 5,-1 0 40,1 3-62,-2-3 28,1 2-11,-1-5-1,1 2-4,-1 1-7,0 0 23,1 0-22,-1-2 16,2 0 1,-1-1 5,2-1-17,-2-1-11,1 0 0,-1-2 0,0 2 5,-1-1-5,1 1 6,-1 2-6,0-1 11,0 2-11,1-3 0,-1 0 6,0-1-6,1 0 28,-1 0-17,1-2-5,-1 0-6,1 0 11,-1 2 6,2 0-1,-2 0 7,1 0-6,-1 0-1,0-1 1,0 0-11,0-1 11,0 1-6,0-1 11,0 1 1,0 0-12,0 1 17,0-1 17,0-1 39,0 0-79,0 1 23,0-1-5,0 1-1,0-1 6,0 1-6,0-1 40,0 1-62,0-1 0,0 1 0,0 1-22,0 0-12,0 0-78,0 0-62,0-1-100,-1 0-56,0-1-387,-1-2 717,1-6 0,0 4 0,1-4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2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9 163 5986,'-2'-15'353,"-1"4"-269,3 10 408,0 0-346,0 0-107,0 0-39,-1 0 11,1-1-11,-1 2 0,1-1 0,-1 0 0,1-1 0,0 0 6,0 1 229,0 0-73,0 0-117,0-1-22,0 0-23,0 1 0,1 0 11,2-1-11,1 2 56,1-2-11,-1 2-6,1-1-11,1 1-11,0 0 5,1 0-16,1 0 10,2-1 24,1 1-12,3-1-6,3 0 0,1-1 12,3-1 89,15-2-95,-7-2-5,13-2-23,-11 0 0,2-1 22,2 1-22,-1 1 11,-2 1-5,-2 1-1,-4 2 7,6 1-12,-10 1 5,7 1-5,-12 0 0,1 1 0,-2 0 0,-3 0 0,0 0 0,3-1 6,-6 0 11,5 0-17,-6-2-12,1 1 12,0 0 17,2 0-17,-1-1 0,1 2 0,-2-2 0,0 2 0,-3 0 0,-1 1 0,-3 0-5,0 0 5,-1 0-6,1 0 6,-1 0-6,-1 0 6,1 0 0,0 0 0,0 0-5,-1 0 5,1 0-319,-1 0 341,-6 5 45,-3 1 17,-8 8 62,-5 2 22,-4 4-17,-3 1 11,0 1-22,2-2 74,-2 2-141,12-9 22,1-1-11,12-9-22,1-2-562,2-1-172,5-6-61,1-3-236,10-10 969,-2 0 0,-3 5 0,-4 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3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46 5863,'-8'-4'515,"1"1"-414,6 2 162,1 1-241,0-3 23,-1 2 5,-2 0-27,1-1 33,0 1 39,1 0 381,0 0-269,1 0-134,-1 0 33,1-1 443,-2 2-426,2-2-72,-1 1-18,1 0-33,0-1 6,0 0 11,-1 0-17,0 1 0,1 0 5,-2 1 18,1-1 10,-1 0-27,1 0 16,-1-1 6,1 0-11,-1-1 5,2 2 46,-1 0-12,5 8 12,0 0 21,6 6-5,-1-2 6,1 1 22,2 1-6,1 0 1,1 0-46,0-2-22,0-1-11,1-2 12,-1-1-1,-1-1-34,0-1 1,-2-2-6,-2 1-6,-4-3-167,-2 1-303,-3-2-203,0 1-362,-4-1-527,-4 0 1568,-5 0 0,4 0 0,3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1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6193,'1'-2'1148,"0"2"-1042,-1-7-39,0 5 62,0 2-45,0 5 45,0 4 17,0 6-6,0 4-51,0 2 18,0 2 21,0 3-49,0 11-46,0-9-10,0 6 10,2-14-16,3-4 6,2-3 10,1-2-33,1-3 28,-2-2 11,1-3-39,0-1 56,1-2-50,3-3-6,1-4 22,3-5-22,1-6-22,0-2 22,0 0-22,-2 1-34,-1-2 33,-5 8-5,-3 0-28,-3 10-11,-3 2 17,1 1 27,0 4 18,3 4 5,1 6 0,2 3 44,3 1 29,1-1 6,2 0 38,0-5-55,2-1 16,0-6 52,6-2-113,-5-2-17,4-6-73,-8-3-90,-1-7-45,-1-5 1,-2-3 22,-2-2 29,-2 0 77,-2 2 23,-1 1 39,0 10 17,0 3 17,0 7 22,1 2 96,3 0-12,2 0 39,7 0 57,17 0-219,1 0-112,14 0-448,-8 0-644,3-3 1204,-5 0 0,-14 1 0,-8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2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1 501 6238,'20'5'689,"0"-4"-510,-7-8-45,3-5-5,2-4 0,2-2-17,-1-3-40,2-1-27,-1-2-22,2-4-18,1-2-5,0-3 0,2-3-17,0-1-5,-1 1 5,-1 1 17,-2 3-11,0-2 11,-7 11 0,0-1 0,-7 13 6,-1 1-6,-3 3 39,0 2-6,-2 2 1,0 1 67,-1 2-23,1 5 40,-1 3 44,-2 7 17,-1 2 29,-6 11-147,3-6 18,-1 6-23,3-10-17,3-2-11,0-4-23,1-1 23,0-5 12,0-2 0,1-2 16,2-1-23,4-3-22,4-6-11,3-5-140,3-8 61,1-2-10,-1 1 44,-2 1 45,-3 4-56,-1 3 28,-7 8-28,0 1-11,-4 5 44,0 8 23,0 1 0,0 9 0,0-1-5,0 2 5,0 0-230,3-2-296,0-1-264,7-1-167,-1-3 957,3-1 0,-6-6 0,-2-2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2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6187,'13'0'773,"-3"0"-515,-10 1-1,0 2 1,0 3-6,0 3 5,1 3-66,1 0-68,2 1-45,3 0-22,1 0-22,3-2 33,2-1-39,0-2 11,1-2-11,-1-2 40,1-2 0,-2-1-12,0-1 28,-3 0-40,-1-5-38,-1-1 22,-1-6-22,-1 0-6,-3-3 0,0 1-6,-1 0-50,-1 2-6,-2 1-78,-3 4 39,-3 3-17,-6 2 6,-1 2 6,-2 0-230,-1 5-347,2 1-152,-3 10 835,3-1 0,5-2 0,4-5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6098,'14'10'341,"-4"-3"-285,-9-7 191,-1 0-236,1-1 17,1 0-6,0 0-5,-1 0 162,0 0-123,-1 0 0,1 1-16,1-1 38,1-1-39,-1 0 6,0-1 22,1 2-11,-1-1-11,0 0 33,1 0 1,-1 1 10,1-2 40,0 0-73,-1-1-6,0 0-10,-1 2-12,0 0-12,0 1-100,-1 0 84,-2 4 17,-1 2 0,-5 3-17,-3 3 22,0 1-22,-2 1-16,5-5-242,1 0-50,5-7-179,5 0-420,6-5 907,3-2 0,-10 6 0,-4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0 6087,'6'14'431,"-1"-3"-386,-5-11 156,0 0 62,-8 10-145,0-1-17,-7 12 16,1-4-38,0 2-18,0-1-33,0 3-28,6-6-22,0 1-107,7-9-89,0-2-471,7-2-50,3-5 739,6-5 0,-6 2 0,-1-1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0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0 6210,'15'10'403,"-2"-2"-341,-13-8 33,0 0 73,-6 8-51,-1 0 1,-6 8-51,0-1-11,-1 2 45,-12 15-73,9-11-22,-6 10-6,14-20 0,3-1-286,2-5-117,4-2-292,6-7 695,3-4 0,-1 1 0,-2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1 6255,'-1'10'660,"-4"2"-503,-5 4-22,-3 2-12,-2 4 0,0 0-45,1 1-44,1-3-17,3-3-6,3-4-11,3-5 0,3-4-224,1-2-67,5-6-101,3-2-62,11-8 454,1-3 0,-5 5 0,-5 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1 5935,'2'1'404,"1"-1"-248,-3 0 7,0 2 16,-3 4-45,-2 4 34,-5 5-44,-4 5 10,-3 2-45,-2 3 51,0 1-33,0 0-12,1-1-56,4-3-28,2-2-16,7-8-118,1-3-320,8-8-44,5-7 22,13-8-145,6-5 610,5-5 0,-15 10 0,-5 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7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0 6053,'11'13'431,"-2"-3"-302,-8-10 50,-1 1-39,0 5 34,0 5-29,-4 5 6,-2 4 6,-6 1 28,-1 1-79,1 1-10,0-2-52,4 0-21,3-4-6,3-2-1,1-5-16,3-4-5,6-3-236,5-3-604,19-14 257,-2 0 588,19-17 0,-29 17 0,2-1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7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1 6109,'-15'15'543,"0"2"-459,7-1-56,-1 1-5,0 1-23,1 2-73,2-3-274,3-2 347,1-4 0,2-8 0,0-4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1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581 1 6053,'12'1'554,"-2"0"-436,-10-1 1679,0 0-1657,0 8 28,0 2-22,0 10 6,0 6-34,-5 8 5,-7 10-62,-11 11-869,-13 9 853,-9 9-45,14-33 0,-1 1-48,-2-2 1,-1 1-48,-3-1 0,-3 0-197,-5 2 0,-1-3-469,-17 11-303,-3-10 1064,41-32 0,12-7 0,8-3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2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6 212 6165,'-3'-7'622,"1"1"-415,5 6 17,2 0-17,4-2-56,3-2-5,1-5 16,11-11-117,-5 3-28,7-7-17,-9 6 0,1 1 0,-3 1-6,1 0 6,0 3 0,-3 2 0,1 0 0,-3 4 0,-3 1-6,-1 2 6,-3 2-22,-2 0-23,0 2 6,-2 0 168,1 12-40,-1-2 35,0 11-29,0-4-39,0 1-11,-3 2-23,0 2-22,-4 3-95,-1 5-387,0 3-430,2 14 912,3-1 0,2-13 0,1-10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3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0 6283,'10'13'907,"-2"-3"-661,-8-10 656,0 0-712,0 3 112,-3 7-162,-2 2 24,-4 8-75,-4 0-5,-2 3-84,-3 4 34,-12 15-34,5-10 28,-8 10-28,11-18-45,3-3-157,-6-4 28,9-7-128,-6-2 5,8-7-39,1-1-135,1-4-55,2-9 358,5-1 84,1-5 62,4 6 22,2 3 11,2 0 73,2 3 34,5 0 44,0 2-16,3 1 49,3 1 41,1 1-1,4 1 112,12 0-145,-7 4-57,10 3-22,-11 5-44,-1 3 27,9 8-78,-10-6-5,3 6-18,-12-9-5,-3-1-17,-2-2-218,-2-2-280,-1-1-465,1-2 980,2-1 0,-4-3 0,0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4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0 241 6389,'2'4'554,"0"-1"-453,-2-2 62,0-1-12,3 2 84,5-2 28,6 1-11,5-1 11,6-1-16,6-5 280,26-12-292,-9-2-78,20-10-45,-1-5-112,-17 8 0,11-7-258,-23 12-185,-3 1-302,-3 3-302,0 6 190,-6 6 857,-2 4 0,-12 2 0,-4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5.0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37 5975,'-17'14'649,"2"-1"-492,4-5-51,0 1-27,0 1-18,0-2-33,2 0-5,-1-3-18,3 0 18,0-3-68,4 0 6,1-4 0,7-9 27,3-1 12,6-10 0,4 5 17,0 0 39,1 2 6,-2 4 50,-1 3-28,-2 4-11,-2 2 16,0 2-39,0 2 40,2 12-45,-5 1-17,1 12 11,-8-1 0,-1 3-22,-1 2 89,-6 16-33,-1-12-17,-5 7-11,3-19-11,0-5 72,1-4-44,4-6-29,1-3-33,3-4 0,0-1 51,6 0 139,13-4 6,2 0 34,14-4 84,-4 0 16,3-1-72,3-3-12,20-6-201,-14 3-45,11-3-56,-21 6-453,-5 3-450,-5 1-485,-2 2-1,-4 1 1445,0 0 0,-8 2 0,-3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8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 5947,'6'4'392,"-2"1"-297,-9 0-17,0 3 23,-3 1-34,0 3-5,-1 0-12,-1 2-11,1 0-16,1 0-6,1 0-12,0-2-5,1 0 0,2-1-229,0 5 5,2-5-129,0 0 353,7-8 0,-4-2 0,4-1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11 5991,'15'-5'387,"-4"2"-359,-9 1 112,-1 2-45,0 3 17,-3 3-22,-3 3 128,-10 9-140,2-3 1,-7 5-23,6-4-23,1-1-21,2-1-7,1 2-5,5-6-17,-1-1-83,5-7-124,1-1 224,18-17 0,-14 12 0,15-12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9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 1 5930,'10'8'644,"-3"1"-482,-9-3-5,-3 5 11,-5 4-34,-3 4-22,-3 2-17,-1 2-33,-1 0-17,1 0-23,2-3-22,3-3 6,4-5-6,4-4-67,2-5-40,2-1-537,9-5-22,7-6 666,9-4 0,-9 3 0,-4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9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5930,'3'9'526,"0"2"-358,-7 1-28,-3 3 90,-3 1-45,-2 1-45,1 0-23,0-2-39,3-1-27,2-3-34,3-2-1,1-4 18,1-2-34,4-2-62,5-1-117,6-4-145,9-3 4,4-5 46,2-1 72,1 0 79,-2 3 67,-3 2 28,-2 4 28,-10 2 90,-1 3 39,-10 3 16,-1 3 34,-1 3 1,0 4-35,0 1-10,0 1-7,0 1-44,-1-2-33,-1-2-23,0-1-17,1-3 0,0-4-11,1-3-5,4-1-96,6-2-185,7-5-279,23-10 408,-8 2 50,11-4 35,-18 9 44,-5 6 28,-6 0 67,-4 3 17,-3 3 50,-2 2 17,-1 3-44,1 3-29,-1-1 34,3 3-56,-2-4 28,6-2-22,2-5-40,6-2-11,4 0-5,19-7-6,-7 2 0,12-5 0,-15 6 0,0 2 0,-3 1 0,-3 1-11,-4 0 11,-5 0 0,-4 3-11,-3 0 11,-4 4-12,0 1-16,-2-3-100,1 1-136,2-4 264,5-1 0,-5-1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6.6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13 3439,'-6'-7'348,"1"2"980,4 5-1283,-2 0 512,1 0-450,0 0 234,0 0 1821,1 0-1383,3 3-561,2 7 28,5 9-16,3 11 22,5 10 17,3 10-90,5 9-11,4 7-112,-5-14 0,1 2-17,-6-14 0,1 1-36,6 12 0,1-1 8,10 14 62,-1-9-73,-2-12-722,11-8-62,-12-20-304,8-8-334,-13-26-3168,-2-5 4590,-3-13 0,-11 17 0,-5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7.6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1 203 6042,'8'5'537,"-1"-1"-447,-7-4 1175,0 0-1169,0-4 32,0-3-111,0-3-17,0-2 0,0 1-11,2-2 5,1 1-55,4-8 61,-1 7-17,2-3 17,-3 6-6,-1 2-5,-1 1 11,-1 1 0,-1 2 6,0-3-6,0 4-6,1-3 6,-1 3 0,0 0 0,0-1 0,0 1-5,2-1 5,-1-1-12,4-2 12,-2 2-5,1-1-23,-2 4 5,-2 1-72,0 1 84,0 0 11,1 4-6,2 3 6,2 4 0,1 3 12,9 6-12,0-4-12,5 2-329,-2-6-185,4 0-477,1-2 1003,1 0 0,-12-5 0,-4-2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8.7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16 6372,'16'-6'857,"-2"1"-650,-12 2-28,-1 2 353,-1 1-325,0 7 68,-1 5-34,-4 9-73,-4 7 68,-4 4-46,-4 2-33,-2 1-68,-3-1-33,-3-1-28,-1-1 23,-1-5-51,2-3-95,0-6-135,3-5-39,2-7 28,3-3-112,1-3-269,2-13 493,6 2 17,0-9 12,7 6 72,0 2 11,1 4 17,0 2 0,0 1 61,9 2 208,7-1-101,5 2 28,5 1 107,-2 1-7,0 1 30,3 3-96,-2 3-12,0 5-95,-2 3 6,0 3-45,-4 0-22,0 2-23,4 5 11,-6-7-50,3 0-246,-6-9-516,-1-5-762,5-2 676,7-10 0,-11 5 0,1-5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9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342 0 6271,'2'35'773,"-5"0"-577,-10-6-45,-6 7-4178,-4 8 4279,-6 5 786,-2 4-814,-1 2-39,9-17 0,0 3-98,2-3 0,0 0-65,-20 36 6,10-17-28,16-29 3246,3-7-3654,5-7 408,11-14 0,-3 1 0,6-9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50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1 6266,'-3'1'728,"0"1"-616,-9 0-17,0 3-17,-1 3 29,-10 7-85,3-3-11,-5 5 12,8-7-7,3-2-16,4-2 51,3-2-51,4-3-112,2 0 62,12-6 16,1 0 17,12-5 17,-1 1 0,0 0 51,1 2 66,4 4 12,-4 0 5,-2 7-5,-7 3-39,-8 5 5,0 4-28,-3 0 90,-1 11-62,-3-4 17,0 6 11,-2-6-39,-2-2 28,-2 1-50,-1-3 5,0 0-5,1-3-22,1-1-1,1 0 185,3-4 0,4-1 22,6-5-33,9-4-6,6-1 140,8-1 432,33-12-365,-10 0-195,22-11-79,-23 4-140,-5 1-28,-7 2-628,-8 4-503,-9 3-337,-4 4-727,-8 3 2223,-2 3 0,-7 0 0,-2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33:06.0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9 6053,'-2'-5'403,"-1"2"-296,3 3 3141,-1 0-3214,4 0 5,0 0-33,5 0-1,-1 0 40,3 0-45,-1 0 39,6 0-39,-5 1 6,5 3 50,-7 5-51,1 0 23,-1 3 28,4 5 0,-2-3-56,2 5 62,-4-6-34,0 0 62,9 11-79,-6-7 50,6 8 18,-9-10-1,0-1 23,4 8-73,-3-8-28,3 4 39,-6-8-33,1-4 5,-1 1 39,2-2 18,-1 0-24,3 0-38,-1-1 67,2 0 11,7 2-73,-4-1 34,5 1-45,-5-1 50,-1-1-44,1-1 16,4 0-22,-6-2 0,2 0 0,-7-1-56,-2 0-95,0 0-655,1 0-1,1 0-381,2-1-240,0-8 1428,0-3 0,-3 2 0,-2 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33:07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0 5963,'12'9'415,"-2"-2"-135,-11-8-62,0 0-83,-1 1 648,1 0-665,-1 0 72,0 0-162,0 0 23,-2 0 5,1 0 45,-2 2 123,-4 8-140,1 1 11,-5 7-11,4-3-23,-1 0 1,0 1 68,-5 9-52,4-6-44,-4 8-12,4-8-16,1-1 44,-12 16-50,10-13 11,-8 11-5,10-17-6,1-2 0,-5 6 0,3-5 0,-4 5 0,5-7 22,-1 1-22,2 0 0,-2-1 6,4-3-6,1 0 5,3-5-5,1-1 6,-1 3-6,1-3 0,0 3 6,0-4-1,2 1-5,-2-1 28,0 3-22,0-3-1,-1 2 23,1-2 17,0 0 0,0 0-6,1-1 28,0 0-55,0 0 156,1 0-1340,3-9-625,5-4 1797,6-11 0,-6 9 0,0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0 6143,'5'27'812,"-1"-6"-656,-6-6-77,-1-3 5,-3 1 17,-1 3-6,-2 0 28,0 4 39,-1 0 17,-1 2-50,-1 0-34,2-2-50,0 3-45,5-10-39,1 0-39,4-10-242,6-3 320,46-30 0,-32 22 0,30-23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5801,'6'3'291,"-2"0"-235,-4-3 2010,0 0-2066,0 3 0,0 1 0,-1 2 17,0 0-17,0 0 0,-1 1 0,1 0-17,0 0 17,0 0 0,0-1 23,0 0 5,-1 0-28,1-1 0,0 2-11,1-1 11,-2 0 0,1 1 0,0 0 22,0 0-16,0 1-6,-1-1 0,1 3-6,-1-3 6,1 2 0,0-3 62,1 2-40,-1-1-22,-1 2 0,1-1 17,0 4-12,0-3-5,0 2 68,-1-3-40,1-2-28,0 0 0,0 0 0,1 0 28,-2 1-28,1-2 50,0 6-16,-1-3-51,1 3 17,0-3 0,1-1 5,-1 1-5,1-1 0,-1 1 23,1-1 5,-1 0-45,1 0 17,0 0 0,0 1-28,0-1 45,0 1-17,0 0 17,0 0 16,0 0-50,0 0 17,0 0 0,0 0-28,0 2 34,0 7 5,-1-3 23,1 5-40,-1-4 6,0-1-11,-1 0-17,1-2 45,0 0 5,0 3 23,1-4-79,0 4 34,0-5 0,0 0-16,0 0 32,0 2-16,0 1 34,0 0-12,0 2-22,1 7-5,0-3-46,0 5 102,1-7-51,-1 1 0,1-1 33,0 1-89,-1-2 56,0 2 0,0-1 23,1 12-23,0-6 0,0 8 11,-1-8-33,-1 2 22,0-1 0,0 2 84,0-1-45,0-1-39,0-1 5,0 10 29,0-9-34,0 7 0,-1-11 50,1 0-33,-1 0-17,1 1 0,0-1 0,0 2-22,0 0 27,0 10 40,0-7 18,0 8-69,0-8 6,0 2 0,0 0-6,0 16 6,0-10 51,0 12-6,0-14-45,0 2 0,0 1-6,0-1-33,0 1 50,0-1-11,0-1 101,0 13-140,0-11 39,0 10-6,0-14-28,0-1 68,0 0-6,0-1-22,0-1 44,0-2-78,0 0 28,0 7-34,0-7 40,0 6-6,0-9 34,0-1 10,0 0-66,0-1 22,-1 1-28,0 7 50,0-6 6,0 5-28,-1-9 62,2-2-68,-1-1 6,1 0 0,-2 0-5,1 7 5,-1-5 22,1 5 29,0-6-74,-1 0 23,2 2 0,-1-1 28,0 2-22,-1 1 33,0 0-17,1 2 62,-1 0-84,-1 13 6,1-8 106,-3 10-101,3-9 101,-2 0-84,1 0 73,0-1-107,1-1 6,-1 11 17,1-9 45,0 8-62,0-12 0,0-1 101,1-1-68,-1 1-33,0-1 67,-2 13 29,1-6-96,-1 9 0,0-9 67,1 0-67,0 1 45,0-2-40,1-1 85,1-2-17,0-2-73,0 7 0,1-9 39,-1 5-39,1-8 0,-1-1 56,0 0-17,1 0-78,-1 0 39,1 1 0,-1 1-17,1 10 17,-1-5 45,0 8 44,-1-8-139,0 2 50,0 2-22,-1 15 72,0-9-39,0 10 40,2-14 38,0-2-139,1-1 50,0 0-23,0-3-55,0 2 123,0-3-45,0 1 61,0 0-38,1 12-23,0-9-28,0 10-62,1-11 141,0 0-51,-1 0 78,0-1 84,-1-1-290,2 9 116,0-8 7,0 7 5,0-11 0,-1 0 0,-1-2 196,0-1-347,0 0 151,0-2 0,0-1 11,0 6-11,0-8 33,0 5 74,0-7-191,0-1 84,0 0-135,0 5 180,0-5-45,0 4 17,0-6 106,0 0-123,0 0 0,0 2 0,0-1-157,0 1 219,0 0-62,0 0 34,0-1 33,0 4-67,0-5 0,0 3-129,0-6 213,0-1-84,0-1 0,0 0 50,0 0-50,0 1 12,0-2 94,-1 2 17,1-1-123,-1-1 0,1 1 56,-1 0-56,0 0 0,1 0 0,-1 1 437,1 0-499,-1 1 62,-1 0 0,1 0-28,0-1 34,0 0-6,0-1 146,1 2-46,-2 2-100,1 0 0,0 3 252,0 2-252,1-1 73,-2 2 185,2-1-78,-1-1-276,1 0 96,-1-1-95,1 3 157,0-3-62,0 2 218,0-4-44,0 1-348,0-1 174,0 0 0,0 0-39,0 2 39,0-2 112,0 1 101,0-2-387,0 0 174,0-1-89,0 9 313,0-7-101,0 7-246,0-10 100,0 1 23,0-1-123,0 1 235,0-2-112,0 1 73,0-1 89,0 0-274,0 0 112,0-1 0,1 0-162,0 0 274,-1 0-112,1-1 11,0-1 325,-1 0-538,1 0 202,-1 1-22,0 0-163,0-1 331,0 3-146,0-1 173,1 2-307,-1-2 134,0 1 0,1-1-50,-1 2 50,1 0 0,-1 2 162,0-1-252,0 2 90,0 0 0,0 0-134,0 1 420,0-1-286,1 0 0,-1-2 0,1 2-12,-1-1 12,0-1-112,0 1 224,0-2-112,1 0 0,-1-1 12,0-1-175,0-1-3886,0-1 2267,3-7 1782,2-13 0,0 8 0,-1-6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56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6031,'15'1'291,"-2"0"-274,-8-2 27,0 1 12,1 0-11,0 0 45,2 0-34,1 0-34,1-2 45,2 1-55,1 0 16,0 0-17,0 1 11,0 0-5,1 0 33,1 0-10,3 0 38,0 0-16,2 0 10,1 0 18,0 0-62,1 0 34,1 0-34,2 0-28,1 0 56,13-2-34,-10 0-11,8-1 12,-12 1-29,-3 1 6,1 1 17,7 0-17,-6 0 28,7 0 0,-7 0-6,0 0-5,2 0-17,3 0 0,1 0 28,1-2-17,0 0-5,12 1-1,-13 0-5,9 1 0,-15 0 0,-2 0 39,-2 0-16,-2 0 38,0 0 7,4 0-24,-4 0-44,4 0 6,-5 0 39,-1 0-28,1 0 27,0 0-21,3 0-23,-1 0 67,1 0-33,15-1-1,-8-1 12,13 1-73,-12-3 28,0 3 0,-2-3 17,-4 3-17,-2-1 73,5 0-29,-8 2-44,3-2 0,-9 0 12,-1 1 32,-2 0-44,-3 0 0,0 0 40,-1 1-18,0-1-28,0 1 6,2 0 12,8 0-12,0-1 22,6 0 45,-1-1-50,2 2-17,2-1 0,15 1 0,-9 0 17,10 0-17,-13 0 101,-1 0-62,0 0-39,-1 0 0,1 0 5,-1 0 23,1 0-11,1 0-17,1 0 107,12 0-119,-8 0 12,9 0 0,-10 0 62,1 0-40,3 1 130,20-1-112,-10 2-68,14-2 28,-15 1 0,-1-1 0,2 0 39,1 0-2,16 2 1,23 2 0,5-1 0,-16 0-38,-15 0 0,0-1-169,16 2 0,15-1 1,-3 1-1,-21-1 136,-7 0 38,1 1-5,1-1 17,1 0 62,0 1-173,1-2 94,1 2 0,-2-2-56,1 1 101,-1 0-45,-3-1 0,1 2 78,-3-2-123,2 1 45,-2-1 0,2 0-84,1-2 157,1 1-73,1-1 0,1 0-17,-19 0 1,0 0 16,23 0 0,-24 0 0,-1 0 22,14 0 28,-1 0-100,-1 0 50,-1 0 0,-1 0 648,-1 0-615,-2 0 32,18 1-9,-18 0-112,12 1 22,-20-1 34,-2 0 0,2-1 45,-2 0-11,1 0-12,11 1-67,-13 0 0,7 0 45,-17 0-11,-3 0 45,-2 0-34,0-1 11,-2 1-11,9-1-22,-6 0 22,4 0-12,-10 0 46,-2 0-34,-1 0 34,-4 0 22,0 0-107,-3 0 51,-1 0-61,-1-1 83,-2 0-22,2 0 45,-1 0-23,2 0-44,0-1 22,0 0 0,1-1-34,0 2 40,1-2-6,1 1 0,4-1 73,2 0-107,4-1 34,5 0-11,3 1-34,2 1 51,2-1-6,3 1 44,2 0 7,2-1-90,4 1 39,0-1-12,5 1 12,20-1 0,-15 1 0,14-1 51,-25 3-102,-3-1 51,-7 1-67,3 0 101,-12 0-34,0 0 0,-13 0 33,-3 0-77,-3 0 32,-1 0-1125,-2 0 0,1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46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5801,'10'10'179,"-2"-2"-100,-8-8 1197,0 0-1197,3 0-18,-1 0-33,3 0 140,-2 0-129,0 0 6,0 1 39,0-1-45,-1 2-22,1-2-17,-3 1 0,2 0 11,-1 0-11,1 0 79,-1 0 22,1 0-57,0 0-10,0 1-34,1 0 6,-2-1 106,1-1-62,0 1 17,0-1-11,0 1-56,0 0 0,0-1 0,-1 1 73,2 0-73,-1 0 39,1 1-39,0-1 39,0 1-39,0-1 0,0 1 51,-1-1 5,0 2-56,0-1 0,1 0 56,-2 0-45,3 1-11,-2-1 50,1 1-27,-2-1-23,1-1 0,0 0 22,-1 1-22,0-1 0,0 0 6,1 1 111,2 1-117,-1-1 0,1 2 0,-1-2 18,-1 0-18,0-1 0,0 1 101,-1-1-45,2 2-56,-1-1 0,1 3 39,0-3-39,0 1 0,0-1 62,0 1-18,0 0-44,1 1 0,-1-1-22,1 1 56,-2-1-34,1 0 123,0-1-50,0 1-73,1 0 0,0-1 0,-1 1 33,1-1-27,0 2 89,2-1 17,-1 0-112,3 1 0,-3 0 0,2 0-22,-1 0 50,0 0-28,0 0 117,1 1-150,-2-1 33,2 1 0,-2-2-6,0 1 12,0 0-6,-1 0 100,1-1-72,1 2-28,0-2 0,1 3-11,-2-2 62,-1 0-40,1 1 39,-1 0 68,1 0-118,4 3 0,-3-2 11,3 3 34,-3-3 22,1 1-67,0 0 196,0-1-179,0 2-17,0-1 0,-1 0 140,0 0-23,0-1-117,2 4 107,-2-3-68,1 3-39,0-3 11,-2 0 224,1 0-190,2 3-45,-2-2 67,1 1-151,-2-2 84,0-1 0,0 1 129,-1 0-56,1-1-146,-1 2 73,1-1 0,-2 2 73,2 0-73,1 4 246,0-4-167,0 2-130,-1-3 51,-1 0 0,1 0-56,2 3 56,-3-5 163,2 5-85,-3-6-156,1 1 61,-1 1 17,0 0 0,1 0 6,1 2-6,0 0 128,0 1-16,0-1-123,1 4 11,-1-2-28,1 1 84,-2-3-56,0-2 163,0 1-130,1 0-33,-2 0 0,0 0-11,1-2 107,-2 0-96,1 1 297,2-1-135,-1 1-173,0-1 11,1 0 0,-2 0-90,1 0 213,1 4 51,0-3 28,0 4-281,-1-5 79,-1 2 0,1-1-73,0 0 146,0 0 28,0 1 123,-1-2-325,0 0 101,-2-1 0,1-1-84,0-1 196,-1 1-112,2-1 0,-1 2 347,0-1-576,1 3 229,-1-2-107,1 2 214,-1-4-107,0 2 0,-1-1 173,1 1-290,0 1 117,2 4 420,1-1-101,1 2-319,-2-1 0,0-2 17,-1 0 84,1-2-101,-2 0 16,0-1 96,0 0 23,1 0-135,-2 0 0,1 0-151,0-1 151,-1 1 0,0-3 235,1 2-90,-1-2-145,0 1-78,0 0-107,1-1 202,-1 1-17,1 0 280,0 0-78,-1 1-354,2 0 152,-1 0 0,2 1 0,1 2 84,-2-1 208,2 0-62,-2-1-253,-1-1 23,0 0-56,0-1 39,1 0 17,0 2 393,0-2-35,-1 2-543,0-3 185,-1 1 0,0 0-173,0-1 290,1 0-117,-1 0 118,1 0 72,0 1-190,0-1 0,1 2-308,-2-3 527,1 3-219,0-2 67,0 2 269,1-1-611,1 2 275,-1-1-291,2 3 454,-3-4-163,0 1 67,0-1 330,0 1-604,0-1 207,1 1-67,-2 0 28,3 3 39,-2-3 190,3 3 107,-2-3-594,-1 0 297,1 0 0,-2-1 62,1 0-17,-1 0-45,0-1 0,-1 1 190,2-1-448,-1 3 258,0-3-61,0 3 206,0-3-145,0 2 0,-1-2-358,1 3 358,-1-2 0,1 2 319,0-1-151,-1 0-190,1-1 22,0 0-84,-1-1-146,1 0 230,-1 0 336,1 1-185,-1-1-302,1 2 151,-1-3-129,0 2 6,0-1 123,1 0 0,-1 1 359,0-1-119,0 1-480,0 1 178,0-1-212,0 0 290,0 1-16,0-3 488,0 2-253,0-2-448,0 1 129,1 0-213,-1-1 320,1 1-23,-1-1 229,0 1 62,0-2-498,0 2 207,0 0-61,0 0-214,0 1 298,1 1 313,-1-1-56,0 0-280,0 0 0,0 0-208,0 0-161,0-1 498,0 1 39,0-1 184,0 2-609,1-2 257,-1 1-135,1-1 113,-1 1 22,0 0 0,0 0 274,0 1 74,0-1-533,0 1-118,0-1-21,0 0 576,0-1-252,1-1 95,-1 1 370,1 0-790,0-1 325,-1 2-275,0 0 550,0 1-275,1 0 0,0-2 325,0 1-650,0-1 325,0 1-73,-1-2 286,0 0-213,1 1 0,-1-2 117,1 2-329,0 0 212,-1 0 0,2 1 22,-2-1 236,1 2-258,0-1-140,0 0-68,0 0 208,-1-2 0,0 1 208,1 0 4,-1-1-352,1 1 140,-1 0-162,2 0 162,-2 1 0,1-2 347,0 1-179,-1 0-336,0-1 123,1 1 23,-1 0-191,1-1 426,0 2 67,0-1-45,0-1-375,-1 1-28,1-2 51,-1 1 329,2 0 130,-2 0-493,1 1 151,-1-1-146,0 0-201,1 0 369,-1 1-22,1-1 213,-1 0 196,1 1-706,-1-1 297,1 0 0,-1 0-420,1 1 655,-1 0-235,0-1 140,0 1 275,0-1-566,0 0 151,0 0-191,1 1 96,-1 2 95,0-1 67,0 2 409,1-2-806,-1-1 330,2 1-118,-2-1-117,1-1 442,-1 1-207,0 0 319,0 1-470,0-1 151,0 2 0,0-2-448,0 0 588,1 0-140,-1-1 0,0 1 213,0-1-213,0 2 0,0 0-185,0 1 325,0 0-140,0 0 0,0 1 118,0-2-404,0 1 286,0-1 28,0 0 179,0 1-207,0 0 0,0-2 73,0 1-308,0-1 235,0 1 0,0-2 364,0 0-364,0 0 0,0 1-364,0-1 364,0 1 0,0 0 258,0 0-102,0 1-312,0-1 38,0 1 45,0-1-207,0 1 280,0-2 0,0 1 426,0 0-45,0-1-689,0 2 308,0-1-499,0 4 639,0-2-140,0 3 286,0-2-62,-1 0-403,-1-1 179,1 0-213,0 0-45,0-2 258,1 1 213,0-2 45,-1 1-516,1 0 236,-1-1-404,0 1-100,0 0 570,-1 0-44,-1 0 0,-1 2 224,0-1-515,-4 3 168,2-1-135,-3 2 387,2-2-129,2-3 146,0 2 229,2-2-621,0 0 246,1 0-23,0-1-290,1 0 458,0 0-38,-1-1 245,0 1-576,0 1 224,-2 0-44,-1 1-231,-1 0 298,-1 0-23,1 1 453,-2-1-677,3 0 224,-2 0 0,3-1-297,2-1 661,-1 0-364,2 1 0,-1-2 135,0 1-443,1-1 308,-3 0-62,0 0 230,-2 1-168,0 0 0,-2 0-381,0 1 90,-3-1-134,2 0-808,-8 0-895,4-1 459,-6 0-438,6-2-536,-9-10 2643,1-3 0,5 1 0,5 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1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34 333 5958,'-7'-1'207,"1"0"-196,3 2 45,2 0-45,-3 0 17,1 0-5,0 1-18,-1-2 68,3 1-28,0-1 1254,0 1-1299,5-1 112,0 0-28,5 0-62,-1 0 107,-1 0-78,1 0 21,-1 0 18,0 0-45,0 0-12,-1 0-33,1 0 34,0 0 78,0 0-90,1-1 34,-1-1-16,0 0 27,-1 1-62,-2-1-5,1 0 140,-3 0-140,2-1 62,-1 2-56,0-2 66,1 1-20,-1-1-52,-1 0 0,2 1 44,-2-1 24,2 0-68,-1 2 0,-1-2 39,1 2-39,-1-1 0,0-1 185,1 1-124,0-1-61,2 0 0,-2 1-17,1-1 23,-1 2-6,-2 0 118,0 1-146,0-1 28,2-1-51,-2 0 51,3 1 6,-3-1 22,2 0 22,-2 1-5,1-1-45,-1 1 0,1 0 0,-2-1-11,1 1 39,1 0 84,-2 0-34,2-1-106,-2 1 28,2-1 0,0 0-39,-1 0 45,1-1-6,0 1 28,-1 0 11,1-1-39,0 0 0,-1-1 0,2 0 5,-1-1 7,1 0 72,-1 1-84,0 1 0,0 0 61,-1 0-72,0 1 45,0-1-1,1-1-33,0 1 84,1-2-84,-2 1-112,2-1 112,-1 1 0,-1 0 51,0 2-46,-1 0 46,0 0-91,1 0 40,-1-1 17,1 1 17,-1-1-34,1 2 45,0-1-45,-1 1-12,1 0-32,-1 0-29,0-1 146,0 0-62,0 0-11,0-1 117,0 0-89,1-1-28,0 0 0,0-1 17,1 0 11,0 0-28,-1 1-17,0-2-44,-1 3 61,1-1 0,-1 3 0,0-2 5,0 1-10,0-2-1,0 0-268,0-2 251,0 1-285,0-1 168,0 1-622,-3-1-268,-4-4 1030,-9-10 0,6 9 0,-1-4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6154,'5'1'711,"-1"0"-493,-4-8-111,0 2 50,0-1-46,0 1-21,-1 1 128,0 2-38,-1 1-29,1-1 1468,1 2-1485,-1 3-44,1 2 392,-1 6-253,1 3 169,0 2 520,0 2-907,0 2 460,0-2-471,0-1 303,1-1 330,0-3-426,0-1 224,1-2 135,0-3-219,-1 0-364,1-2 17,0-2 0,-1-1-280,0-2-437,0 0-1624,1 0 644,2 0-90,2 1-128,2 0 1915,1 1 0,-3-1 0,-3-1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1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6109,'5'-1'784,"0"0"-538,-5-1-111,0 0 2408,0 1-2168,-3 4-190,3 1-112,-2 3 632,2 3-279,0 1 123,0 5 784,0 0-1131,0 2 822,0 0-744,0-2 40,0-1 789,2-2-1087,0-2 320,0-3 252,0-1 16,0-2-1030,-2-1 420,2-1 0,-1-1-398,0-1 443,1-1-45,-1 0-834,1 0-589,-1 0-1170,0 0 464,1 0 891,0 0-548,2 1 1786,0 1 0,-1-1 0,-1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2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25 5997,'-8'-1'386,"1"0"-268,7 0-6,0 0 62,0-1-29,0-1 34,0 1 34,0-1-146,0 2 51,0-1 22,0 1-51,0-1 163,0 0-67,0 1 1115,0 0-790,0 6-376,0 1 325,0 7-67,0-2-274,1 3 660,0-2-430,1 1 201,1-2 224,-1-2-555,1-2 12,-1-2-230,1-1 0,-2-2-403,0-1 285,-1 0-795,2-1-359,0 0-469,2-1-517,6-10 2258,2-3 0,-3 0 0,-2 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4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1 125 5935,'12'-6'62,"-2"1"-68,-7-1-100,-2 1 78,1-2 28,0 2 11,-1 0 0,-1 1-11,0 1 0,0-1 28,0 1 34,0 0-34,0 1-11,0 1-17,0 0-11,0 0-1,0-1-16,0 0 6,1 0 11,0-1-6,1-1 17,0 1 0,1-1 0,-3-1 0,1 1 11,-1 0 45,0 3-5,0-1 178,0 1-178,0 0-12,0 0 45,0-1-62,0 1 34,0 0-17,0-1-39,-1 0 73,1 1-73,-2-1 11,0 1 1,1-1-7,-1 2-5,0-2 0,0 0 0,0 1 39,1 0 113,0-1-1,1 1-312,0 0 1,0 1-1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8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6098,'6'5'571,"-1"-2"-403,-5-3 2666,0 0-2615,2 2-124,1 3 28,1 3 420,0 5-470,0 3 308,1 3-191,0 1-184,-1 0 571,1 1-393,-2 0 147,1-2 509,-3 0-649,2-1 240,-1-1-302,-1-1 112,2 0 727,-2-2-704,2 0 324,-2-1 538,1-2-493,0 0-684,-1-2 51,1 0 0,0-2 118,-1-1 22,0 0 0,-1-2 341,1 2-632,-1-4 151,0 1 0,0-2 511,0 2-10342,0-3 7563,2 1 2268,-1-1 0,0 0 0,0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9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 6059,'-2'-1'1176,"1"-1"-141,1 2-738,0 3 106,0 0-279,0 3 162,0-1-124,0 1-106,0-1 292,2 3-242,0-1 101,0 1 213,0-1-414,0 2 279,0 0-61,1 0-156,-1 2 374,1 0-308,-3 2 208,1 1 107,-1-1 32,0 9-290,0-7-180,0 6 935,0-9-716,0-1 498,0-2-504,0-1 56,0-2 252,0-1-532,0 0 129,0-1 482,0-1-35,0-1-436,0 1-140,0-1 258,0-1 229,0 0-3764,0 1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3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1713 2723,'11'5'112,"-3"-2"1335,-5-4-1447,-2-1 540,1 1-333,-1 0 121,-1 1-328,1-1 903,-1-1-903,2 0 17,-2 1 11,1 0 6,-1 0 22,2 0 184,-1 0-184,0 0-22,0-1-17,1 2-17,-1 0 0,1 0 0,1 0 0,-1 0 0,1 0-6,-2 0-397,1 1 263,-1 0 28,0 0 50,-1 1 23,0-1 22,1 0 29,0 0 21,1-1 23,0 0 101,-1 0-23,0 0-55,0 0 16,1 0 6,-1 0-45,0 0 11,1 0-39,0 0 22,0 0 6,0 0 0,0 0 28,1 0-67,-1 0-6,2 0 1,-2 0-12,-1 0 78,0 0 124,3 0-135,-1-1-34,3-1-16,-3 0-6,0 1-5,2 0-6,-1 0 17,1 0-17,-2 1 39,1-1 11,-1 1 23,3 0-34,-3-2-5,1 2-12,0-1-11,-3 0 6,2 1-17,-2 0-5,0 0 21,1 0-16,0 0 0,2 0 6,-2 0 11,1 0-17,-2 0 5,2 0-5,0 0 6,0 0-6,0 0 0,-1 0 6,3 0-6,-2 0 0,2 0 16,-1 0-10,2 0 11,-1 0 39,4 0-45,-1 0 28,2 0-16,-2 0-18,1 0 23,1 0 39,3 0-55,-2 0 4,2 0 7,-4 0 16,2 0 11,4-1-27,-2 0-23,4-1 0,-4 0 22,0 0-22,0-1 17,5 0-17,-3 0 6,4-1-6,-5 2 22,3-1-22,3 1-6,13-4 34,-7 2-28,11-3 34,-11 2-17,2 0 0,13-4 5,-10 1-22,11-2 0,-13 1 6,0 2-6,1-3 5,13-3 18,-10 2-23,9-3 33,-12 3-27,0-1-1,1 0 18,16-8-6,-9 4-12,12-6-5,-13 6-11,0-1 11,20-7 0,-14 5 6,15-7-12,-18 7 12,2 0-6,-1 1 5,20-11 6,-15 8-11,13-8 0,-19 9 0,-2-1 23,-2 0-1,13-10-22,-12 8 0,10-9 17,-16 10-17,0 0 0,14-11 6,-9 7-6,11-7 0,-14 11 5,-1 1-5,1 0 0,10-7 0,-11 6 6,8-6-6,-16 9 5,0 1-5,-1 0 0,13-9 0,-7 7 0,12-8 0,-11 10 0,2-1-11,27-17 17,-22 13-6,21-11 0,-30 16 0,0 0 5,9-7-5,-9 6 0,7-7 0,-10 8 0,0 0 0,0-1 0,12-11 0,-8 7 0,8-8 0,-13 11 6,-1 0-6,17-13-6,-16 13 6,13-10 0,-19 17 0,0 0 0,8-3-16,-5 3 16,6-2 0,-7 6 0,1-1 5,0 1-5,12-3 0,-6 3 0,8-2 0,-9 5 6,1-1-12,24 0 6,-19 2 0,17 0 0,-25 3 17,2 1-11,17-1-12,-9 1 6,14 0 0,-15 1 6,0 0-1,26 0-5,-23 2 6,17 0-6,-26 3-6,-4 0 6,15 5 0,-14-2 0,10 4 0,-15-5 0,-1 1 28,9 2-5,-6-2-23,6 3 22,-9-3-22,-2-1 62,10 8-57,-9-6 12,6 6-11,-12-7 10,-1 1 29,12 8-22,-7-5 10,8 6 18,-9-8-45,0 2 16,6 5-22,-6-4 0,4 3 23,-7-6-23,-2 1 28,10 7-23,-8-7 18,7 6-23,-9-9 0,1 1 5,4 4-5,-3-1 51,5 3-23,-5-3 5,0-1 7,1 1 49,5 4-83,-3-4 27,2 4-5,-5-5 0,-1-1 90,11 10-84,-6-7-6,8 8-6,-8-10-16,-2 2 27,7 3-33,-5-4 0,5 4 0,-8-4 0,1 0 28,-1 0-22,5 4 27,-4-3-27,3 3-6,-5-6 0,-1 1 39,9 7-11,-6-6-22,6 6-6,-9-9 33,0 0-27,2 1-6,-5-3 0,3 2 6,-5-4-1,0 1 1,0-1 11,6 3-12,-4-1 40,4 1-45,-3-1 6,1 0 27,5 5-27,-5-3-1,4 3 1,-6-4 0,1 0 33,6 4 0,-2-2-33,5 2-1,-4-3 62,1-1-27,1 0-35,6 3-5,-7-2-5,5 2 5,-8-3 39,0-2 6,12 8-45,-8-6 0,10 6 50,-12-7-39,2 1 34,5 3-39,-3-2 5,4 2-6,-7-5 51,1 1-50,-1-1 28,6 3-34,-4-2 39,3 1-39,-5-1 5,-1-2 40,14 7-11,-10-5-34,10 4 5,-15-7 1,0 0 5,0-1-11,-3 0 0,-1 0-5,-4 0 5,0-2-6,0 2 12,3 1-6,1 0 5,3 2 57,-1-2-23,1 0 17,7 1-50,-2-2 5,4 1-6,-5-2 1,-1 1-6,0 0 22,6 2-10,-5-2-12,4 3 0,-7-3 39,0 1-34,0-1-5,3 1 0,-3 0-5,3 0 5,-5-1 5,0 1 1,9 2-6,-6-2 17,5 2-12,-6-4-5,-1 2 23,4-2-12,-4 1 34,2-1-45,-5 0 0,0-1 5,-1 1-16,3 0 11,-3 0 0,2 1-11,-2-1 11,0 1 11,8 2-5,-2 0-1,7 0-5,-4 0 0,2-1 12,2 2 38,12 3-50,-8-3 11,7 3-11,-11-4-11,-3 0 11,0-1 11,2 2-11,-5-2 6,4 1-6,-7-1 0,1 0 17,10 1-12,-8 0 1,9 0 44,-12-3-44,-1 0-1,3 0-5,-3 0 0,2 1 12,-2-1-12,-1 2 0,2-1 11,6 2-11,-3-2 11,5 1-5,-6 0-1,1-3 6,11 5-5,-10-4 5,7 3-11,-12-3 0,-2 1-11,3-1 11,-4 0-6,1 0 6,-3 0 6,-1-1 5,1 0 0,0 1-11,0-1 12,2 0-12,-1 1 56,2 0-45,10 2-6,-6 0 7,7 1-12,-8-3 5,-1 1 23,5-1-28,-4 0 0,2 0 11,-6-2-5,-2 1 5,0-1-5,-1 1-6,0-1 11,-1 1-11,0-1 0,-1 1-11,4-1 11,-2 1 0,3 0-6,-1-1 6,0 2 0,5-2 6,-3 1 5,3-1-11,-4 0 0,2 0 0,0 0 0,3 3 11,-3-3-11,2 1 0,-5 0 6,-1-1-6,0 1 0,-1-1 0,0 0 0,0 0 0,0 0 0,0 0 0,5 1 0,-3-1 0,3 1-6,-3 0 6,0-1 6,6 1-6,-3 0 0,3 0 0,-5 0 0,-1 0 11,5-1 0,-3 0-11,2 0 0,-4 0 0,-1 0-11,4 0 0,-3 1 22,3-1-11,-2 1 0,-1-1 11,6 0-11,-6 0 45,5 0-45,-8 0-22,1 0 16,0 0-5,-1 0 5,2 0 6,-2 1 0,2-1-11,3 1 11,-2 0 0,3 0 0,-4 1-11,-1-2 22,4 1-11,-3-1 0,3 2 0,-2-2 11,-1 1-11,4-1 0,-3 1 6,3-1-6,-3 0 0,-1 0 0,-1 0 11,1 0-11,-2 0 0,0 0-11,-2 0 11,1 0 45,1 0-51,-1 0 6,1 0 0,0 0-22,-1 0 22,3 0 0,0 0 11,2 0-22,-1 0 22,1 0-11,0 0 0,4 0 0,-4 0 0,3 0 0,-5 0 0,1 0 11,4 0-11,-3 0-11,1 0 0,-3 1 11,-1-1 0,3 2-6,-2-2 6,1 1 0,-2-1 0,1 0-11,0 0 11,4 0 11,-2 1-11,3-1 6,-4 0-6,0 0 0,3 0 0,-3 0 0,3 0 0,-5 1 0,1-1-6,1 2 6,-1-2 0,2 1 0,-4-1 0,2 0 0,-1 0 0,1 0 6,-1 1-6,0-1 0,0 1 11,-1-1-22,3 2 11,-2-1 0,3 0 0,-3 0-6,1-1-5,3 2 11,-1-2 0,2 1 0,-1-1 0,1 0 11,0 1-5,1 0-6,-3-1 0,1 1 0,-5-1 11,1 0-22,1 0 5,1 0 6,2 1 0,-3-1 6,0 1-12,-1-1 12,0 1-6,-1-1 0,0 0-6,-1 0-5,0 0 11,-1 1-6,2-1-5,-1 1 11,1-1 11,0 1-11,-1-1 0,0 0 0,0 0-2666,-2 0 1042,5-7 1624,0-2 0,0 0 0,-1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6059,'10'10'756,"-3"1"-331,-14 5-296,-1 1-51,-5 7-33,0-4-45,2 0-285,-2 6-410,5-8 695,-1 2 0,7-14 0,0-2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0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6047,'7'4'252,"-1"-1"-285,-3-7-12,-1 0 45,1 0 34,-1-1 5,1 0 101,-1 1-17,0 1-11,-1 1 773,0 1-745,0 1 229,0 0-262,0 0 139,1 0-22,-1 0-123,2 0 280,-1 0-162,3 2 33,-2 1 95,2 2-347,-2 1 269,1 0-101,0 0-107,-2 1 331,1-1-173,-1 1 156,1 0 135,-2-1-337,1 0-33,-1-1-140,0-1 6,0-2 90,-1 0-170,1-2 74,0 1-1053,1-1 225,0 0-533,2-1-695,4-7 2056,0-2 0,-1 0 0,-3 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4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5835,'1'4'11,"0"0"-11,-1-3-45,0 0-22,0 2 67,0-1 0,0 0 0,0-1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9 6126,'5'1'801,"-1"-1"-628,-2-2 18,0 1-119,-1-2 74,0 2 1136,1 0-463,-2 1-791,-2 0 100,-1-1-38,-2 1-73,1 1-17,0 1 5,-1 2 152,0 1-151,0 1 67,-2 2-40,1 0 40,0 1-79,0 1 6,0 0 0,1 0 90,0 0-45,0 0 28,1-1-73,0 1 151,0-2-67,0 2-84,0-1 5,0 2 214,0-2-34,0 2-174,-3 6 90,2-3 95,-2 4-146,3-6 34,1-1 274,-1 0-274,0 3-84,2-3 6,-2 2-23,3-4 90,0 0-62,1 1 264,-2 0-118,2-1-219,-1 1 62,1-1 96,0 3-96,0-3 0,0 2 190,0-4-44,0-1-258,-1 0 112,1 0-96,0-1-128,0-1 224,0 0 0,0 0-72,0-1 240,1 2-168,2-2 0,1 2-51,3-1 135,1 0-84,1-1 319,5 1-397,-3-2 78,4 0 0,-4 0-50,0-2 128,-1 1-78,-2 0 50,-1-1 158,0 0-281,0 0 73,2 0 0,0 0 73,1 0-62,-1-1 90,0-2 100,0-2-290,0 0 89,1-1 0,-2 1-101,1 1 274,1-2-173,-3 1 174,2 1-269,-4 0 95,-1 1 0,0 0 0,0-1 11,1 1-11,2-3 84,-2 0-95,3-1 11,-3 0 0,-1 2 84,0-1 134,1 0-235,-2-1-22,4-3-62,-3 2 101,3-2 0,-4 3 129,0 1 45,0 0-309,0 1 135,-1-1-84,1-1-117,-1 0 201,1-2 101,-2 2-17,1-4-168,-2 4 84,1-1-129,-1 1-6,0-1 135,0 1 0,0-4-184,0 3 167,0-2-140,-3 4 79,0-1 5,-1 0 73,0 1 0,1-1 297,-2 0-146,1 1-162,-2-4 11,3 3-152,-2-3 264,3 4-112,-1 1 40,1 0 66,0 0-212,-1 1-309,0-1 258,-1-1 269,0 1-112,1 1 112,-1 0 107,1 1-354,1-2 135,-1 1 0,1-1-151,1 1 151,-2 1 0,2 0-269,-2 1 258,2 0-168,-2 1-1,1 1 7,0 0 173,-1 0 0,2 0 0,-3 0 67,0 0-67,1 0 0,-2 0-129,2 0 247,-1 0-118,2 0 0,-2 0 39,3 0-146,-2 0 107,1 0 96,-1 0-29,1 0-67,0 0 0,1 0 0,0 0-34,-1 0 34,0 0 0,0 0 34,-2 0-45,1 0-62,0 0 6,0 0-51,0 0 118,0 0 0,-1 0 39,1 0-22,-1 0-34,0 0-173,-2 0 72,2 0 118,-1 1 0,3 1 84,0-1-84,1 0-403,-2 3-667,-1-1 376,-1 5-886,0 1 107,1 4 1473,1 1 0,1-5 0,1-3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1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59 6008,'-9'-2'431,"3"0"-296,5 0 22,1-1-68,-1 0 18,0 0-40,0 1-56,0 0 101,0 2-56,-1-1 297,1 1 72,0-1-262,1 0-68,0-1-95,0 1 213,0-2-101,0 1 0,1 0 162,2 0-274,0 1 186,2-1-125,0 0 6,1 1 85,1-1-147,-1 1 62,2-1 73,-1 0-44,1 1-96,-2 0 0,0 0 39,-2 1 162,1 0-167,-1 0 78,0-1 151,0 1-162,0-1-28,2 0-73,0 0 5,1 0-21,-1-1 116,3 1-72,-4 0 79,1 1-107,-3 0 0,2 0 50,-1 0-11,2 0-16,-1 0 5,-1 0 157,1 0-230,0 0 45,0 0 0,2 0 33,-1 0 91,0 0-124,0 0 117,2 0-50,-2 0-67,0 0 0,-2 0 101,1 0 0,-2 0-101,3 0-11,-2 0-62,1 0 73,-3 0 0,0 0 84,-1 0 39,0 0-123,0 0-28,1 0-22,0 0 50,-1 0 0,1 0 134,0 0-55,-1 0-85,1 0 6,0 0-140,-1 0-218,0 0 341,1 0-868,-1 0-2543,5 0 3428,0 0 0,1 0 0,-3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3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98 113 6042,'-5'-8'722,"1"-1"-554,3 5 28,-1-1-33,-1 1-40,1 0 168,-1 0-39,1 2 39,-1-1 45,1 2-246,-1-1 94,0 0-116,0 1-46,0 1 192,1 0-147,-2 0 22,2 0 85,-1 0-90,2 0-45,-2 0-39,1 0 6,-2 0 117,0 3-56,0 0-16,2 2 5,-1 1 84,2-1-146,0 4 6,1-3-34,0 3 102,0-2-18,0-1 79,0 2-62,0-1 51,0 1-118,0-1 50,1-1 12,2 1-62,0-3 0,3 0 61,-1-1-55,1-2-1,1 1 29,1-1 151,1 0-79,3 0-106,-3-1 23,1 0-23,-2 0 0,-2 0 5,0 0 191,0 0-101,1-2-106,0-1 11,-1-1-33,3-2 38,-2 2 1,1-2 134,-3 3-6,0 0-145,-1-1 11,2-2 62,-1 0-51,0-2 34,0 2 89,-2-1-44,1 0-90,-2 1 0,-1-1 0,1 1-62,-2 1 62,1-1 0,-1 1 151,0-3-207,0 3 56,0-2 0,0 2-78,0-1 156,-1 1-78,-1 0 0,-1 0 0,-5-1-17,1 1-33,-5-1-34,3 3 140,-1 0-56,-1 1 95,2 1 0,-2 0-190,2 1 78,-2 0-72,-5 0 145,3 0-56,-3 0 0,5 0 33,0 0-111,1 2-12,2 0-268,-1 2-101,1 6 61,2 0-162,0 6-695,4-1-582,1 1 1837,6-1 0,-3-6 0,3-3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5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25 6199,'-10'-10'694,"2"1"-532,8 9 885,-1-1-761,1 0 196,-1 1-151,0-3-135,1 3-135,-2-1 236,2 1-291,-2 0 22,1 0-28,-1 0-146,2 0 113,-3 0 38,0 1-5,-2 4 437,-2 3-392,-1 3 44,-1 3-89,-1 1 62,0 0 218,1 0-230,1-1 85,0 1 369,0-1-319,1-1-135,0 0-50,1 1 134,0-2 96,2 1-213,0 0 44,1 0 483,-1 4-544,2-5 0,-1 5 0,2-7 123,-2 1-111,2-1 72,-2 0 296,2 0-206,-1 1-174,1-3 0,0 0 112,1-5-112,0 0 0,0-1 101,0-1 140,0 1-454,2 1 213,1-1 39,3 1 62,2-2 117,1 1 113,2-2-79,0 1-252,1-1 0,-1 0 0,1 0 145,5-3-128,-4 1 263,2-3 45,-5 1-432,-3 1 107,1 0 0,-1-1-100,-1 1 251,5-4-151,-2 2 336,3-4-616,-5 4 280,1-1 0,-2 0 168,0 1 56,-1 1-224,0 0 0,-1-1-224,1 0 224,-1-1 0,1 1 207,-3 0 96,1 0-303,0 0 0,0 1 34,1-2-186,0-1 152,-1 2-16,1-2 16,-2 2-40,0 0 24,-1 1-40,0-1 56,1 0 0,-1 0 16,1 0 326,2-4-454,-2 1 112,2-1-207,-2 2-152,0 0 359,-1 1 0,0-1-112,-1 0 112,0-1-157,0 1-22,0-1-23,0 2 202,0 1 0,0 0-162,-1 0 128,-1 0 17,-1 2 17,0-1-151,-4-2 252,3 2-84,-3-2 78,3 2 107,-1 0-404,2 0 202,-2 1-45,1 1-212,-3 0 257,3 1 291,-3 0-146,2 0-245,1-1 100,-1 0 0,0 0-264,0 0 264,-1 0 0,0 0 0,-5 1 0,1 0 0,-4 1 34,0 0-499,1 1 292,0 1-824,2 2 11,2 2-1568,1 6 1024,3 0 187,1 10 1343,3-4 0,1-5 0,0-5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9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 5868,'-11'-2'314,"2"0"-191,8 2-56,-1-2 174,1 2-107,0-2 46,1 1-85,0 0 39,0-2-44,0 1-62,0-1 95,0 0-56,0 1 67,0 1 505,0 0 454,0 0-617,0 0-370,0-1 0,0 2 253,3-2-281,1 2 191,2-1 168,1 0-420,1 1 358,0 0-302,0-1 5,1 0 230,-1 0-286,-1 0-22,-2 1 0,-1 0 73,0 0-168,-2 0 95,0 0 0,0 0 202,0 0 33,1 0-235,-1 0 0,1 0 146,1 1 39,-2 0-163,2 1 499,-1-1-308,0 0-213,1 1 84,0-2 61,0 1-128,1 0-6,-2 0 437,0-1-218,0 2-230,-1-2 0,0 1-230,1-1 85,-2 2 290,3-1 135,-2 1-263,1-1-34,0 1 17,-1-1 0,1 0 84,-1 1-67,1-2 398,0 2-275,-1-2-247,0 1 107,-1 0 0,1 0-201,-1-1 217,0 1-16,0-1 219,1 1 100,-1-1-319,2 0 0,-1 0-174,1 0 309,-1 0-135,-1 1 320,0-1-304,1 1-32,-1-1-248,1 0-291,0 1-934,0-1-623,1 2 51,2-1-1025,0 1 3086,3-2 0,-4 1 0,0-1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50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 5980,'9'2'599,"-2"0"-487,-7-6 34,0 0 16,-1 2 6,1-1 28,0 1-157,0-1 101,0 2 40,0-1-18,0 1 2639,0 0-2040,0 4-654,0 1 414,0 6-50,0-1-471,0 2 1237,0 2-363,0 1-370,0 1 992,0 2-1200,0 0 270,0 0-566,0-2 28,0 0 986,0-2-554,0-1 60,0 0 141,0-1 11,0 0-672,0 0 0,0-2 28,0 0 235,0-3-56,0-1-33,0 0 689,0-1-863,0-1 0,0 0 885,0-3-885,0 2-90,0-1-94,0 0-9647,0 0 8604,1 0 1,1-1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2.8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52 5863,'-6'-10'229,"1"2"-190,5 8 1,0 0-35,-2 1-5,0 0 0,-6 1 11,4 0-11,-4 0 0,4 0 0,0 0 0,-1-1 0,2 1-5,-3-1 10,3 0 1,1 0 33,0-1 84,2 0-100,-2 0-12,0 0 0,0 0 34,0 0 235,1 0-207,-4 0-51,2 0-22,-3 1 34,4-1 22,1 1 1965,1-1-1902,2-1-69,-1 0 51,2 0-34,-2 0-17,2 0 130,-2-1-113,2 1 28,-1 0 34,-1 1-101,0-1 448,1 1-359,-1-1 231,-1 1-119,1-1-229,0 0 23,0-1 38,1 0-55,1 0 44,-1 0-39,2 0-22,-3 0-22,3 0 33,-2 1 11,2-1-11,0 0 5,0 1-5,1 1 40,0 0-40,0-1 0,1 1 0,-1-1-17,2 0 34,0 0 33,-1 0-5,0 0-28,0-1-23,-2 2 6,0-1 0,-2 1 67,-1 0-50,0 0-39,0 0 10,1 0 12,-1 0 34,0 0-45,0 0 11,1 0 0,0 0 17,-1 0-17,0 0 56,0 0-112,1 0 56,-1 0 0,1 0 61,0 0-50,1 0 34,0 0 62,1 0-96,-1 0-11,0 0-11,0 0 11,0 0 106,0 0-22,0 0-84,0 0 0,1 0 0,-1 0 56,1 0-50,-1 0-6,2 0 11,-1 0 67,-1 0-128,1 0 50,-1 0 0,0 0 73,-1 0-68,1 0 186,0 0-119,0 0 13,0 0-108,1 0 23,0 0 0,0 1 0,1-1 118,0 1-118,0-1 45,1 0 39,-1 0-146,0 0 62,-1 0 0,-1 0 157,0 0-146,-1 0 85,-1 0-68,0 0-56,0 0 28,1 1 100,-1-1-6009,0 1 5909,-3-8 0,2 5 0,-3-4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3.8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40 6042,'-4'-9'565,"0"2"-430,4 7 3791,-1 0-3848,4 0 74,-2-1-85,3 0-62,-2-1 135,1 1-134,0 0 134,0-1 11,1 2-67,0-1 101,1 0-101,1 0 112,0-1 39,1 2-224,-1-1 214,1 1-107,0-1-113,0-1 186,1 0-191,0 1 134,0 0-44,-1-1 22,0 2-224,-1-1 61,-1 1 51,-1 0 51,1 0-29,-2 0 68,-1 0-90,2 0 0,-2 0-17,1 0-45,1 0 62,0 0 163,0 0-135,2 2 364,-1-1 268,1 1-525,-2-1 262,1 1-150,-2-2-230,1 1 594,0-1-499,-1 0 235,0 0-347,0 0 0,-1 0-45,-1 0-8861,0 0 8906,1 0 0,-1 0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5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 6635,'-3'1'51,"0"2"-46,3-1 7,-1 0 10,1 0-5,-1-1 61,1 4-44,-1-1-12,1 1 23,-1-2-11,1-2 10,-1 2-21,1-2-18,-1 2 1,0-1 5,1 0 6,-1 2-17,1-2 17,-1 0-17,0 0 11,0 0 0,0 0-11,0 2 6,0-2-6,0 0 17,0 0-1,0-1-16,1 0 45,0 2-28,0 0-6,0 1-11,-1-1 0,1-1 28,-2 1-22,1-1-6,0 0-784,1-2 414,0-3 370,0-7 0,0 5 0,0-5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4.9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24 6019,'-8'-3'325,"2"1"-224,6 2 2599,0 0-2409,3 0-28,0 0-89,4-1 55,0 0-66,1-1-34,-1 1 55,2-1-122,-1 0 33,0 1-16,-1-1 5,0 1 84,-1 0-84,0 1 5,1 0 90,-2 0-173,1 0 134,-1 0-90,2-1-33,-2 1 146,2 0-107,-3 0 61,2 0 191,-4 0-212,2 0-169,-2 0 73,0 0 0,1 0 62,-1 0-51,2 0 151,1 0 68,1 0-118,-1 0-11,0 0-101,0 0 0,-1 0 297,-2 0-185,1 0 184,-2 0-55,1 0-140,0 0-101,-1 0 319,0 0-140,0 0-179,1 0-1136,-1 0-1312,0 0 17,3 0 2431,7-2 0,-5 2 0,4-2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5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17 6008,'-14'-4'420,"2"1"-302,8 4 50,2 1-39,-1-2 22,3 0 2067,-1 0-2044,6 0 50,0 0-79,4 0-61,-2 0 112,-2 0-117,0 0 49,0-1-10,-1 1-112,0 0 94,-1-1-83,0 1-11,-1-1 78,1 0-79,-2 1 135,0-1 577,-1 1-554,2 0-18,-1-1-139,1 1 319,1-1-230,0 1 163,0-1-6,0 0-241,-1 1-22,1-1-39,-1 0 50,0 1-5697,-1 0 5697,0-1 0,0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1.6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51 6232,'9'6'784,"-1"-1"-526,-8-5 234,2 0-284,-1 0-24,0 0-49,1 0 44,0-1-45,-1 0 29,0-1-51,1 0 45,-2 1 1647,1 1-1037,-1-2-689,1 1-78,-1 0 0,0-3 62,0 2-62,0-2-6,0 0-50,0 1-78,-1 0 134,0-1-90,-3 1 90,1 0 73,-2-1-67,0 1 5,0 0-11,-1-1-28,0 2-28,1-1 39,0 2-67,0 1 67,0 0-11,-1 0 28,1 0 95,-2 0-95,2 0 0,-1 0 0,1 0-11,0 0 11,-2 0 0,2 1 11,-1 0-5,1 2-6,0 0 0,0 0-6,-1 1 6,-1 0 0,0 1 0,0 1 0,-1 0 0,2 1 0,-1 0-11,1 1 11,0 0 0,1 1 0,1-1 11,0 0-11,2 0 6,-1 1-6,1-1 56,1 0-45,1 0-11,0-1 62,0 2-51,0-2 39,0 1-38,0-2 66,2 1 40,1 0-62,3-1-56,-1 0 56,2-1-56,0 0 44,0 0-44,0-1 0,1 0 17,0 1 39,1-2-11,0 0 84,1 0-129,-1-2 50,1 0-50,-2-1 0,2 0 236,1 0-225,1-1-11,3-3 157,0-2-73,1-4-22,-1 1-62,0 0-112,-2 0 112,-2 1 112,-1-1-96,-2 2-32,-1-1-57,-3 2 73,0 1-11,-2 0 11,0 0-12,-2 1 24,1 2 122,0-1-134,-1 0 0,0 0 0,0-1 62,0 0-62,0 0 0,1 2 0,-1-2 78,2 2 96,-2-1-102,2 0 158,-2 0-40,2 0 68,0 0 78,-1 0 28,0 0 34,0 1-90,-1 1-1014,0 0 740,0 7 33,0 1 28,0 6 381,0-1-100,0 2-96,0 0 112,0 1-11,0-1 190,0 1-269,0-1 169,2 0 133,-1 0-373,4-1 334,-1 1-509,2-3 196,1 2 269,0-2-135,1-1-94,1 0-29,0-2-263,0-1 319,0-3-319,1-2-846,3-1-2408,3-2-1394,4-5 912,3-3-2737,1-6 6473,-3 0 0,-8 7 0,-6 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4.0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 48 6103,'12'6'460,"-1"-1"-292,-10-8 5,1 0 12,1 0-28,-3 1 11,2 1 44,-2-1 1307,1 2-489,-1-1-593,0 0-207,0-1-18,0 0 12,0 1-78,0-1 100,0 0-33,1 0-11,-1-1 106,1 1-179,-1 0 28,2 0 89,-2-1-234,1 2 200,0-3-200,-1 2-1,0-1 50,1 0-61,-1 1 101,1 0-101,-1 0-896,0 1 896,0 7 0,0 2 135,0 7 21,-1 2-32,0 1 49,-2 3-162,0 0 90,0 1 62,-1-1-91,2 0 46,-2 0 128,2-1-246,-1-1 0,-1-2 17,1 0-6,0-4 6,0 0 67,1-4 6,0-2-90,1-2-90,-1-2 90,2 1 28,-1-2-28,1 0 202,-1-1 1350,1 0-1328,4-6-202,1-1 191,5-6-90,0 2-123,1-1 0,1 0-123,1 0 100,2 0 1,0 1-90,0 1 90,0 1 5,0 1-134,-3 2 134,0 1-6,-1 2 7,-1 1-24,0 1-201,-1 0 219,0 0-146,-1 0 22,0 1 129,0 2 0,-2 1 17,1 1 0,-2 0-151,1 0 39,-2 0-89,0 0-147,-1 0 348,0 0-72,-1 1 72,1-1 0,-1 1 0,0-1 0,0 0-17,0 0-112,-1-1 129,0 0 0,-1-1-11,1 0-107,-1 0-55,0 0 161,0 0-77,0 1-51,0 0 140,0 1 11,0 0-11,-1-1 118,0 0 55,-1 0-218,0-1 45,-1 0 0,1-1 56,-2 0-39,1-1 67,-3 2 6,-1-1 50,0 2-140,-2-2-11,0 1-6,0 0 17,1 0 17,-1 0 67,-1-1-68,1 1-16,-1-1 12,0 1-12,-1 0 16,-1 0 1,0 0-17,-2 0 0,0 1 135,0-1-40,-1 1-140,1-1 45,1 1-101,1-3 68,1 0-684,2-1-997,-1 0 140,1 0-17,-3 0-660,2-3 2251,-1 0 0,5-1 0,2 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6.9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47 18 5997,'-10'-10'179,"1"2"-123,4 8-11,1 0-11,1 0-12,0 0 0,2 0-22,0 0 0,-1 0 0,1 1-22,0 0-280,-2 1 302,2 0 0,-1 0 0,1-1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7.9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64 6288,'-2'-5'868,"1"2"-689,1 2 465,0 1-481,0-3-12,0 3 347,0-2-464,-2 2 11,1-1 420,0 1 3165,-1 0-3630,6-1 95,-3 1 45,6-1 5,-2 1 63,3-1-197,3-2 34,2 1 111,3-1-156,1 1 230,1-2-230,-1 2 28,-3-1 62,-2 2-79,-2 0 62,-2-1-73,-1 1 0,-1-1-112,0 0 268,1-1-122,0 0-34,-1 0-17,-1 0-156,0 0-1059,-2 1-281,-1 2-941,-1 0 1116,0 5 179,-1 1 1159,0 4 0,0-4 0,0-2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8.7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44 6087,'8'1'313,"-2"0"-106,-6 0 2236,0-1-2231,2-1-55,-1 0 11,2 0-17,0 0-44,-1 1 89,2-2-67,-1 1 16,1 0-44,0 1-39,1 0-12,0 0 51,0 0 33,0 0 129,-1 0 29,1 0 44,0 0 44,1 0 97,2 0 49,-1 0-72,3 0-135,1-2 23,3-1-51,1-2-112,2-1-11,0 0-134,0 1-23,-4 0-11,-1 2 17,-5 2-17,0-1 0,-3 2 17,0-1-34,-1 1-179,1 0-767,-1 0-398,0 0-275,2 0 96,3 0-628,3 0 2168,2 0 0,-6 0 0,-1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0.4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82 107 6187,'-4'-10'594,"1"1"-398,3 7-6,0-1 29,-1 1-12,1 0 45,0-1-45,0 1-17,0-1 29,0 1-68,0 1 494,0 0-645,-2 1 0,0 0 0,-1 0 39,1 2 62,-1 2-28,0 3 33,0 2-11,-2 1-89,1 0 83,-2 3-10,1 0-1,-1 2 17,1 0-89,-1 0 123,2-1-62,0 1-22,0-1 89,2 0-67,-1-1-27,2 0 38,1-1-39,0-2-33,0 0 67,0-3-73,0-2 0,0 0 134,2-4 12,2 2 83,4-3-78,3 0-44,1 0-23,1 0-84,1 0 11,1 0 11,-1 0-10,-1 0-12,0-3 0,0-1 162,0-1-162,-1-2 62,0 2-18,-2-2-44,-1 0 0,1 1 0,-3 0 12,0-1 77,-1 1-89,0 0 17,-1-1 22,-1 0-16,1-2-18,-1 1 62,1-2-5,-1 1-51,-2-1 12,0 0-23,-1 1-12,-1-1 1,0 1 0,0-1 11,0-1 0,0 0 0,-2-1-84,0 1 73,-3 0 11,-1-1-11,-2 2-1,1 0 12,-2 1-67,1 2-45,0 0 112,0 2-5,0-1 5,1 2 0,-2 0 5,1 1-5,0 0-45,-1 1-50,0 2 84,-1 0-51,0 0-10,1 0 72,-2 0 0,3 0 0,0 0-12,1 1 12,0 1-106,2 1 106,-1 1 56,1 1-56,-1-1 0,1 1-11,1 0-45,0 0 56,0 0 0,1 1-51,0-1 51,1 2 0,0-1 17,1 0-17,1 2 0,0-1 0,0 0 0,0 0 0,0-1 0,0 1-45,0-1 45,0 0 28,0-1 73,0 0-95,0 0 5,2-2-11,1-1 50,-1 0-38,1 0 88,0-2-21,0 1-23,1-1 33,1 0-16,0 0-67,2 0 16,0 0 180,2 0-78,-1 0-24,0 0 12,0 0 90,0 0-112,-1 0 44,0 0 17,0 0-67,0-1 90,-1 0-34,2-2-11,0 1 44,1-1-44,1-1 45,-1 1 10,-1 0-167,-1-1 129,0 1-129,-1 0-1,0 1 287,-1 0-275,0 1 89,-1 0-117,-1 1-117,-1-2 89,0 2-3064,-2-1 1434,2-1-263,2-4-274,2-2 2195,3-4 0,-4 6 0,-2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1.5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6 152 5924,'-3'-9'420,"1"3"-235,2 6 2980,0 0-2936,4 0-61,1-1 107,4-1-113,1-2-28,-1-2-55,3 1-23,-1-4-45,1 1 34,0-3 0,0-1-6,0-2-39,-1-1-28,-1 2 28,-2 0 0,-1 3 33,-3 3-33,-1 3-78,-2 2-538,0 1 510,0 4 100,0 4 6,2 6 34,1 3 55,-1 4-83,1 0 95,0 1-101,-1-1-40,0-1 1,0-4-179,-1-3-566,2-2-595,1 0-418,2-2 1797,2-1 0,-4-3 0,-1-2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2.7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14 6109,'-6'-8'683,"2"2"-515,4 6 370,0 0-415,-2 1 11,1 1 12,-2 0-23,2 2-28,0 0 6,0 1-11,0-1-12,1 1 12,0 0-29,0 0 12,0 1 17,0-1-23,0 1 11,0-1-16,0 0-12,0 2 102,0-1-62,0 0 39,0-1 5,0 1-44,0-1-46,1 1 63,0-2-46,2 0 7,0 0-24,1-2 46,0 1 28,0-2-34,1 0 39,0 1-45,1-2-39,-1 1 90,1-1-62,0 0 6,-1 0 56,0 0-56,1 0 16,0 0-89,1 0 51,-2 0 78,2-2-34,-2 0-34,0-1 35,0 0-96,-1-1 50,1-1-39,0 1 6,-1 0 101,0 1-62,0 0 67,-2-1 50,1 1-167,-2-1 89,-1 1-95,0-1-129,0 1 57,0-2 60,0 1-32,0-1-186,0 0 163,0 0-28,-2 0 39,-1 1-6,-3 1 62,-2 0 0,-1 2 0,-2 0-45,1 1-145,-1 0-34,-1 0-6,1 0-106,0 0-39,-1 0-129,1 0-23,0 1-140,2 0-290,2 0 22,2-1 935,4 0 0,0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6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0 5840,'3'12'207,"-1"-2"-100,-2-10 682,0 0-716,0-3 22,0 2-16,0-1 50,0 0-73,0 2 123,-1-1-107,0 0 225,0 1 2106,0 0-2453,-1 0 257,-1 11-156,-1-2 66,-3 10-33,0-5 118,-10 11-152,6-8-44,-8 8 95,8-13 27,1 1-21,-9 9-96,7-9 34,-7 8-45,10-13 33,-1 1-16,-5 4-6,4-5 40,-4 4-51,5-4 0,-13 8-6,9-6 12,-10 6 16,16-11-22,2-2-896,4-2 84,2-1-314,6-2-56,3-1 494,8-4 688,5 0 0,-9 2 0,0 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4.3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80 75 6008,'-17'-10'392,"3"2"-218,12 8 55,1 0 533,0 0-157,0 0-454,-1-1 6,0 0-23,1 0-44,-1 0-40,1-1 6,-2 2-11,0-1 0,0 1 27,-1 0-38,0 0 40,-1 0 38,1 0 16,0 0 57,1 0-22,1 0 5779,2 0-5942,3-1 398,-1 0-236,3-1 342,0 2 40,1-2 66,1 1-156,0-2 134,2 1-128,0-1 55,1 0-129,1 0-358,1 1 330,-1 0-330,-1 1 28,-1 1 297,-1 0-179,-1-1 173,0 1-84,-1-1-229,2 0 443,-3 1-80,1-1-363,-1 1 330,-1-1-179,1 1 279,-2-1-83,1 1-101,-1-1 129,0 1-409,-1 0 34,0 0 346,0-1-121,-1 1 60,0-1-319,0 1 0,1 0 0,0 0 196,0-1-135,1 1 231,-1-1-68,1 1-224,-1-1 162,0 1-9993,-1 0 1890,0-1 7941,7-4 0,-6 3 0,6-2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5.6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303 122 6148,'-9'-14'577,"2"3"-331,7 11 1681,0 0-1742,2 1 101,0 2-62,3 1-34,0 5 51,0-1-11,1 2 10,-2-1-27,0 1-39,-1-1-6,0 0-17,-2-2-11,0 1 17,-1-1 5,0 1 1,0-2-63,0 1 12,0 0 79,-3 0-67,0 1-24,-6-1 24,1 0-113,-3-1 157,0-1-168,-3-1 11,-1 0 79,-1-2-79,-1 0 0,-1-2-11,1 1 112,0-1-112,2 0 0,0-2-11,0-1 0,1-2-68,1-2 79,0 0 0,1 2-95,0-2 5,2 1 68,0-1-73,3 1 95,0-1-263,2 1 251,0-1 12,0 0-95,1 0-107,1-1-196,1-9 398,1 7-16,2-8-63,3 11 12,4-1 50,2 1-44,3-1 61,0 3 50,2-1 51,0 2-40,1 0-5,-1 2 135,1 1-186,-2 0 242,-1 1-107,0 0 40,-1 0-40,0 0-17,0 1 22,1 0 40,-1 0 39,2 0-112,-1 0 308,1-1-134,0 0 50,1 0-56,0 0-112,0 0 112,0 0 0,1-2-146,-2-2-117,1-1-17,-3 0 129,-2 0-129,-3 3 0,-1-2 96,-2 1 94,1 0-78,-1 0-112,2-2 22,0 1-44,1-1-17,-1-1 39,1 0 0,0 0 22,-2 2-44,0 0-73,-2 2-584,-1 0-457,0 1-1538,-2 1 1,1 0-1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7.4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 4 6322,'13'5'991,"-2"0"-739,-11-5 784,1 0-341,0 0-611,0 1 39,0 3-28,-1 2 40,0 3 10,0 1 29,0 1-28,0 1 44,0-1-56,0 2 18,-1-1-68,0 0 16,-3 0 12,3 1-5,-2 0 78,2 1-141,-1-1 85,1 0 6,0 0-63,1-2 12,0-1-22,0-1-56,0-3 66,0-2 18,0-2 61,0 0 253,2-2 10,0 0-178,4 0 223,0 0-224,2 0 6,1 0-152,0-2 18,1 0 156,0-3-246,0-1 0,-1-1 151,0 0-152,-1 1 1,-1-2 0,0 1-17,-2 0 17,0 0-6,0-1 6,-1 0-17,1 0 0,-3 0 0,2 1 0,-2-1-95,1 1 95,-2-2 0,1-1-118,0 0 101,-2 0-145,1-1-202,-1 1 353,0 0-163,0 0 157,0 1-123,0 0 107,0 2-96,0 1-56,-1 1-22,-1 1 95,-1 1-11,-3-1 111,-1 2 12,0 0-16,-2 1-7,-1 1-50,0 0 73,-1 0-112,0 0 96,-1 0 16,1 1-23,0 1 12,2 1-118,0 0 56,3 2 73,1-1-11,0-1 11,1 1 0,0-1-39,0 2 39,0-2 0,0 1 0,0 0 0,0 0-67,2 0 67,-1 0-11,2-1 11,-1 1-17,1 0-157,0-1 168,1 0 6,0 0 0,0-1 112,0 0-67,0 0 39,1-1 180,1 1 105,1 0-10,2-1 251,1-1-67,1 0-78,2 0-45,0 0-123,1 0 403,0 0-358,0 0-152,0 0 191,0 0-381,0-2 420,0-1-420,1-2 213,1 0-213,0 0-22,-1-1 22,0 0 0,-1 1 0,-3 1-51,-1 2-806,-5 0-1736,1 2-62,-2-1 0,0 1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8.2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67 6294,'-12'-1'907,"3"0"-650,9 0 2102,0 0-1894,0 0 11,3 0-40,2 0-88,2-1-7,2 1-72,1-1-5,1-1 10,3-1-50,-2-2-28,1 0-84,-2-1-33,-1 0 16,-2 2-95,-3-1 0,0 2 28,-3 1-28,1 1 0,-2 2-807,0-1 595,1 1 200,-1 0-240,1 3 157,1 1-45,0 5 140,0 1 0,0 2-101,-1 3-627,1-1-331,-1 3-633,4 0-301,-1 0 1993,3-3 0,-4-6 0,0-3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9.1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 27 6165,'3'8'902,"-1"-3"-690,-2-5 1171,0 0-1203,0 3-29,0 1 102,0 3-18,0 0-84,0 0 17,0 1-17,1-1 6,0 1 5,1 0-27,0 0 72,1 0-73,-1-2 18,1-1 66,0-1-11,0-1 51,1-1 72,-1-1 23,1 1 96,0-2-35,1 1-196,0-1 118,0 0-106,1 0-28,0 0-90,1 0-96,1-1 169,0-2-168,0 0 112,1-3 134,-2 0-246,0 0 235,-1 0-235,-1 1 22,-1-2 34,1 1 39,-2 0-112,0-1 0,-1 0-258,-1 1-56,-1 0-346,0 0 385,0 0 275,0-1 0,-3 1-218,-2-2 190,-4 2-219,-3 0 29,-1 0-157,-1 3-393,0 0-78,-1 2 79,0 1-39,0 2-74,0 4-447,2 4-73,1 3 1400,4 2 0,4-7 0,1-2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4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 29 6215,'-13'-6'392,"1"2"-324,12 4 4558,0 0-4240,3 0 45,1 0-240,3 0 263,3-2-426,0 0 168,1-1-11,1 0-185,0 1 190,0 0-190,1 2 0,-1-2-201,1 1-567,-2 0-498,0 0-39,-2 1-62,-1 0-217,1 0 1584,0 0 0,-4 0 0,-1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 47 6221,'-10'-9'1086,"2"2"-688,8 7 895,0 0-900,3 0-62,2 0-51,4 0 11,2 0 22,1 0-66,1 0-79,1 0-95,1 0-73,1 0-157,0-1-521,3-2-571,5-2-879,2-2 2128,2-1 0,-13 5 0,-4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3.9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0 6143,'4'10'929,"-1"-3"-654,-3-8 10,0 0 1,0 0-23,0-2 17,0 1-56,0-1 28,0 2 40,0-2 570,0 2-744,0 6-29,-1 0 51,-1 5-11,1 0 22,-3 2-27,3 0 27,-3 2-11,2 1 45,-1 1-34,1 0 6,-2 1 33,2-1-184,0-2 78,2-2-68,0 0 63,0-3 78,0 0-146,0-1 118,0 0 22,0-1-145,0-1 61,0 0-56,0-2 62,1 0 123,2 0-45,-1-2 6,2 1 17,0 0-85,1-1-10,1 2 5,0-2-39,1 1 212,-1-2 46,2 1 61,-1-2-96,2 1-72,0-1-44,1 0-40,-1 0 39,1 0-151,1-1 224,0-1-72,1-3-18,0 0-22,-2-1 50,0-1-33,-1 2 17,-1-2-17,0 2-90,0-1 151,-1-1-61,0 1-129,-1-1 22,0-1-22,-1 1 0,0-1 0,-1 0 17,0 0 6,-1-1-23,1-1-230,-2 0 208,1 0-230,-3-1-112,1 0 56,-1 0 27,0 1 281,0 1 0,0 0-17,-3 1-5,-1 0 5,-4 1-95,0 0 112,0 0-280,-1 1 95,1 0-28,0 1-67,-1 1 23,1 1-85,0 2 141,0 0 72,0 1-140,0 0 258,-3 0-51,2 0 62,-2 1-28,2 2 28,0 0-73,2 1-50,1 0 123,2-1-11,0 1 11,0 0-50,0 0 38,-1 1 12,-1 1 0,1-1 0,1 0-112,2-1 84,-1 0 28,2 0-11,-2-1 11,1 1 0,-1-1 39,1 1 45,-1-1-84,1 1 0,1-3-11,0 1-90,1-1 101,0 0-61,0 0 61,0 3 0,0-2 0,0 2 5,0 1-10,0-1 10,0 0-5,0-1 12,0-1-12,0 0 72,0-2 186,1 2 5,1-2 96,2 2-113,1-1 23,1 0-84,2 0-51,-2 0 62,1 0-179,-1-1 134,1 0 45,0 0-95,1 0 11,0 0 0,0 0-17,0 0 74,0-1-169,-1 0 39,-2-1 90,-1 0-107,-1 0 90,0 0-95,1 0-17,0 0 173,1 0-150,0-1-6,1 2 195,-1-2-212,-1 2 0,0 0-22,-2 0-7478,-1 1 5461,0 0 2039,2 0 0,-1 0 0,1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4.7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21 147 6215,'-11'-8'773,"2"2"-543,9 6 1489,0 0-1326,2 0-52,1-1 34,3 1 34,1-1-6,1-1 40,1 0-113,1-2-55,0 0-74,0-1-117,1-2-84,2-2 11,0-2 23,1 0 28,0-2-62,0 0 11,-3 1 40,-2 1-51,-3 2 0,-1 2 0,-1 2 0,-3 2 0,1 1-1552,-2 1 1552,1 4 101,-2 3-28,0 4-1,-1 2-72,1 1-448,1 1-347,0 0-449,5 4-794,3-1 2038,4 1 0,-3-8 0,-4-3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5.8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45 6154,'0'4'789,"0"-1"807,0-3-1489,-1 1 21,0 2-16,0 2-5,-1 3 67,-1 1-11,2 0-35,-1 0 12,1 1-56,1-2 23,0 0-34,0-2 33,0-1 45,0-2-67,0-1 163,0-1-119,2-1 46,0 1-90,3-1-84,0 0 62,1 0-57,0 0 51,1-1 39,-3 0-83,2-2-12,-3 0 5,1-1 40,0 0 33,-1-1-61,1 0 73,-2 1-17,2-1-62,-2-1-6,1 1 7,-2 0 156,0 1-157,1 0 151,-2-1-162,1 1-11,-1-2-45,0 0 56,0 0-95,0 0 5,0 0-33,-1 0 123,-1 0 0,-1 1 22,-2-1-22,0 1-50,-2 1 39,1 0-146,0 1 157,-2 1 6,2 2-6,-3 0 0,2 0-90,-1 0-117,1 2-90,0 1-5,1 5-23,0-1-364,1 3 173,1 0-274,2 0-413,1-1 1203,1-3 0,0-1 0,1-4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7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74 5930,'-3'-8'414,"-1"2"-319,3 5-39,-1 0-16,0 0 10,-1 0 12,1 0 167,0-4-178,1 2-23,0-2-6,1 2-11,0 0-11,2-3 0,0 3 0,1-1 0,-2 2 17,-1 2 50,1-2-39,-1 0-22,1-1-6,0 0 0,0 1 0,0 0 89,0 0-38,-1 1 161,1-1 3547,0 1-3485,0 1-67,0 0 129,2 1-49,-1 1 21,1 3-96,1-1 197,4 6-224,-3-5-129,1 4-39,-3-5-17,0 0 145,0 1-44,0-1-101,0 1 0,-1-2 112,0-1-39,1 2-73,-2-2 0,2 1 0,-2-2 17,0 2 50,3 1-5,-2-1-62,1 1 0,-2-2 28,1 1 218,0 0-246,1-1 17,-1 1-17,1-1 17,-1 1 229,3 3-229,-2-3 0,2 3 83,-2-4-83,-1 0 280,4 4-314,-2-3 17,2 3 90,-3-3-90,1 1-23,1 2 23,-2-2 0,2 2 135,-2-3-230,2 3 95,-1-3 16,1 3 7,-3-4 89,-1 0-129,2 1 17,-2-1 0,3 1 0,-4-2 0,2 0 0,-1 1 0,0-1 0,1 1 0,0-1 0,-1 1 34,2 0-12,-2-1-5,1 1-17,-2-2 17,1 1-348,0-1-1478,1 0-409,2 0-213,6-6 2431,8-11 0,-8 7 0,4-4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6.9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54 5818,'-3'-11'409,"1"2"-325,2 8-12,0 0 63,0-1-113,0 1 589,0 1-220,0-2 113,0 1-358,0-1-6,0 1 34,0-1-62,0 0-62,0-1 17,0 0 40,0 0 10,0-1-26,0 2 21,0-1 3489,0 2-3601,0 9 347,0 0-5,0 8 27,0-1 236,0 0-112,0-1 140,0-1-610,0-3 447,0 0-369,0-4 50,0 0-151,0-2 291,0-1-268,0 1-23,0-2-403,0 0-2695,0-1 1485,2 0 370,1-1-113,3 0-296,2 0 235,0 0 1417,0 0 0,-4 0 0,-2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7.4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70 6255,'-5'-11'845,"2"1"-582,3 10 1720,0-1-1591,0 0 45,1 0-39,2 0-135,3 0 56,0-1 96,5 0 184,0-1-100,4-2 55,1 0-223,2-1-219,2 0-112,1 0-476,0 1-1216,-1 2-145,-2 2-689,2 1 2526,-3 0 0,-6 0 0,-3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8.6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117 97 6417,'-4'-14'890,"3"3"-615,5 11 44,0 0 39,2 0 6,1 0-5,2 0 56,0 0-74,1 2-72,-1 2 34,-2 2-51,1 2 61,-2 1-55,-1 1 61,0 1-11,0 0-73,-1-1-16,-1 0-90,1 0-6,-2-2 51,0-1-1,-1-1 51,-1 0-39,1-2-73,-1 0 34,0 0-146,0-2-84,0 1 84,0-2 0,0 2 11,-4-1-11,-2 2-34,-5-2 6,-2 1 28,-1-1-123,-2-1-11,0-1-51,0 0 62,-2 0-146,1 0 22,-2 0 124,3 0 16,1-1 74,4-1-18,1-3 51,2 0-11,3-1-95,1-1-29,2 0 23,1 0-39,0 0 151,1 0 0,0 0 11,0 1 85,0 1-85,0 1 34,1 0-34,1 1-11,-1-1-11,3 1 11,-1 0 56,2 0 16,0-1-66,0 1 240,1 0-66,-1-1-180,0 1 185,0 0 17,1 0 33,0 0-50,-1 1-90,2-1-78,-1 0 67,0 0-73,2 0 50,-1 0-44,0 1 67,0-1 73,0 1-157,0-1 263,1 1-61,-1 0-101,0 0 27,0 1 63,1 0-12,0 1 73,1-2-56,1 2-179,1-1 571,-1 1-341,1-1 44,-1 1 135,0-1-219,-1 1 162,0-1-206,-2 0 162,1 1-17,-2-1-168,1 0 56,-2-1-196,0 0 229,-2 1-514,-1 0 285,0 1 0,-2-2-773,3 1-1445,-2-3-28,4-1 224,0-1 213,0-2-398,-2-2 2207,-1 2 0,-2 2 0,0 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1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 0 6187,'9'4'997,"-3"-1"-739,-6-3 1242,0 0-1219,0 3 10,-1 1-33,0 4-40,-2 2 29,2 0-40,1 1 51,0 1 50,0 0-51,0-1-16,0 2-51,0-1 23,0 1-6,0 0 57,0-1 22,3 1-40,1-1-50,1-1-22,1 0-157,-2-3 134,1 1 90,-1-4-141,0 0 147,-1-3-118,0 0-23,1-1 224,0-1-212,1 2 196,0-2-298,2 1 276,-1-1-180,2 0 6,1 0-6,0 0 129,2-2-219,-1-3 280,1-2-279,0-3-23,-1-1 0,-1-2 0,0 2-23,0-2 23,-3 2 0,2-1 0,-4 1 0,1 0-263,-2 1 34,-1-1 4,0 1-117,-2 1 34,0 0-22,0 0 84,0 2-281,-2-1 354,-2 2-113,-3 1 62,-3 0 140,-1 2-129,0 1-28,-2 0 12,1 0 4,0 1 57,0 1-56,2 0 207,-1 0-39,1 0 45,1 0-39,-1 0-40,1 0 17,0 0 23,2 0-51,-1 0 45,1 1-50,0 1 106,1 1 0,1 1-17,1-1 6,1 0-34,0 1-39,1 0 84,-1 1 45,2-1-34,0 1-11,-1 0-34,2 0 34,-1 0 51,1-1-51,0 0 129,0 0-12,0-1 320,1 0 146,2 0-29,2-1 141,4 0-18,2-1-268,2-1-78,0 0-107,2 0-224,1 0-124,-2-3-973,0 0-410,-4-1-61,-1 0 5,-3 0-280,-2-1 197,-3-1 1646,0-4 0,-1 6 0,0-1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7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 87 6417,'-13'-14'1221,"2"3"-852,11 11-94,2 0 55,0 0 136,3 0-35,1 0-34,2 0-44,0 0-34,1 0-89,1-1-101,0-3-17,0-1-23,-1-3-89,1 0 73,-1-1-17,-1 2 39,-1 0 68,-2 2-62,-2 2 67,-1 0-168,-1 2-600,0 1 589,1 6 11,0 2 140,2 6-45,-1 0 6,-1-1-101,0 1-173,0-1-511,-1-1-419,2 0-762,2 1 90,0 1 1775,3-1 0,-4-5 0,0-3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1.8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110 0 6176,'6'12'924,"-2"-2"-722,-4-10 1114,-1 0-1188,0 0-21,0 0-23,-2 0-39,3 0-5,-2 0-40,-1 0 28,1 0 39,-1 0-62,0 0-5,1 1 62,-1 3 67,0 1 39,1 2-56,0 0-17,0 0-17,0 1-72,0-1 61,-1 0-39,2 0-22,1-1 33,0 2-33,0-1 5,0 1-6,0-1 1,0 0 22,0-2-22,0 0-6,0-3 50,0 1 499,0-2-219,0-1-117,3 0-118,0 0-89,3 0 78,-1 0-34,1 0-33,-1 0 61,0 0 1,0-2 122,0 0-44,1-2-134,-1 0 122,3 0-145,-1-1 129,-1 0-107,0 0 51,-2 1 107,-2 0-102,-1 1 18,0 0-96,-1 0 0,0 0-96,0 0-10,0-1 39,0-1 56,0 0 11,0 0 0,0 0 11,-2 0 0,-1-1 23,-3-1-34,-2 0-169,1 1 7,-2-1-62,0 1-129,-1 1 112,0 2-207,0 1-11,-1 1-79,-1 1-291,-1 3-482,-3 5-3525,1 2 4836,1 5 0,6-7 0,3-3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8.4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32 17 5980,'9'8'325,"-1"-2"-252,-8-7 11,0 0-34,0 0 23,0 0 22,0-1-28,0 1-11,0-1 17,1 0-6,-1 0-27,2-1-7,-1 2 6,0 0 146,0 0-118,-1-1-33,0 1 39,0-1 33,0 0 34,1 1 162,-1 0-83,1-1 689,-1 1-903,0 4 57,0-1-45,0 6-12,-1-3 74,1 1-51,-3 0 22,1 1-22,-2 0 6,2 2 39,-3 0-6,1 1 0,-1 0 45,2-1-112,-1 0 28,1 0-22,-1 0-1,1 2 62,0 1-61,0 1 50,0 0 11,1 2-56,0-1 40,2 0-46,0 0 1,0-2 72,0 0-78,0-1 34,0 0 28,0-1-62,0-1 11,0 0 34,0-1-40,0 1 57,0-1-57,0 0 79,0 0-44,0 1-40,2-2 44,1 1-38,0-2-6,1 0 45,0-1-45,0-1 67,-1-1 0,0-1-67,1-1 45,1 1 11,0-2 22,2 1 34,2-1-16,1 0 21,3 0-22,0-3-27,1 0-52,1-3 29,-1-1 11,0 1 51,0 0-46,-3 0 23,1-1-73,-2 1 68,-2 0 55,1 0-72,-4 1-1,0 0 68,0 0-45,-1 0 79,1-1-152,-1 0-5,1-1 218,-2 1-50,0 0 100,-1 1 62,-1 0-179,0 0-68,0-1-89,0 0 12,-1-1 77,1-2-78,-1 1-11,0-1 0,0 2 0,0 0 90,0 2-90,0-2 0,0 1 73,0 0-62,0 0 90,0 0-101,0-1-84,-1 1 67,0 0-56,-1 1 73,-1-2 17,1 1-17,-1 0 17,0 0 224,0 0-225,0 0-4,1 0-12,-2 0 0,2-1 0,-1 0 0,1 1 100,-1-1-100,1 0-33,-1 2 16,0-1 17,0 2-308,-1-1 280,0 2 28,-1 1 0,1-2-17,-2 3 34,1-3-17,-1 3 0,-1-2-17,0 2 6,-1-1-6,1 0 17,-1 1 0,1-1 0,-1 0 17,1 1-6,0 0-11,1 0 0,0 0-11,2 0 11,0 1 11,2 0 6,-1 0 0,1 0-90,2 0 73,-2 0-17,1 0-95,-1 0 95,0 0 17,-1 1 0,0 1-16,0 2 16,-1 0-12,1 1 12,0-2-16,-1 1 32,-1 0-32,-1-1 4,-1 0-1052,1 1-342,-1-2-55,1 1-153,3-2-503,0-1 2117,3-1 0,0-1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9.3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62 33 6070,'-3'-4'504,"1"0"-420,0 4-6,-1 0 45,0 0 6,-1 0-11,0 1-40,1 0 6,-2 0-5,1 1-1,-1 0-22,0 0 0,0 1 0,0-1 11,1 0-5,2 0 27,0-2 3177,1 0-3205,6 0 40,0 0 129,5 0 78,1-1-62,3-1 29,2-2-107,1 0 11,1 0-22,-1 1 56,0 0 22,-2-1-224,-1 1 62,-2 0-73,-2 2 0,-3 0 0,0 1-11,-4 0 22,1 0 90,-2 0-84,1 0-17,-2 0 28,1 0-28,0-1 0,-1 1 0,0-1 11,0 0-11,1-1-392,0 0-622,1 1-437,0 0-49,0 0-248,0 1 135,0 0 1613,-1 3 0,-1-2 0,-1 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0.6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78 6075,'-12'-8'560,"3"1"-420,9 6 34,0-1 11,0 0-12,0 0 18,0-1 55,0 2-16,0-1 22,0 0 128,0 1 265,0 0-354,0 0-5,0-1 89,0 1-50,0-2 5,0 1 57,0-1-6,0 2 44,1-2-38,1 1-124,0 1 96,-1-1-96,1 0 34,0 0 39,0-2-151,1 1 83,-1-1-21,1 1-130,-2 0 46,2 1-163,-3 1 9830,1 0-9124,-1 8-740,0 0 1,0 7 33,0 0-34,0 1 6,0 4 28,-1 1 0,-1 1 0,0-1 387,-1 0-387,1-3-101,-2-2 101,2-3 0,0-2 33,1-4 516,1-3-521,0-2 2404,0-1-2432,0-6-4376,0 0-4782,0-7 3670,2-7 2553,1-1 2935,1-9 0,-1 15 0,-1 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1.9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0 127 5958,'3'3'375,"-1"1"-246,-2-3-12,0 1-38,0 0 5,0-1 50,0 0 113,0 1-119,0-2-38,0 2 22,0 0 22,0 0-11,0 1 6,0 0-17,0 0 28,0 0-22,0-1 5,0-1 269,0 1 57,0-1-276,2 0 85,0 0 84,2 0 89,3-1 6,2-1-135,4-5-95,1-3-201,3-5 5,0-2 56,1 0-56,-2-1 62,-1 2 17,-2 2-90,-2 2-11,-2 2 11,1 0 0,-3 1 162,1 1-78,-2 1-34,1 0 51,-3 3-101,-1 0-11,-2 2-112,-1 1 212,2 0 12,-1 0-39,3 0 106,0 0-72,-1 0-85,2 3-11,0-1 22,0 6 23,3 0-34,-2 4 135,2 3 61,0 0 28,1 3 12,1-1 33,-1-1-152,-1-1 12,-1-4-39,-2-3-101,0-3 0,-4-3-84,2 0-2369,-3-2 717,1-4-1289,-1-3 3025,0-7 0,0 5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9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355 1 6277,'11'7'829,"-1"-1"-454,-9-9-151,0 2 17,1-2-29,-1 1 842,0 2-1054,-1 5 106,0 4-66,-3 8 172,-13 28-178,1-13 28,-9 21-57,7-23 62,0 0-3431,-9 8 3370,6-11-6,-6 5 6,7-13-6,-1-1-252,-18 7-51,14-12 118,-14 5 56,22-16 3409,0 0-3650,-4-16 258,10 5 84,-3-12-17,11 7-11,0 2 28,2-3 23,0 4 5,1-2 22,4 6 29,2-1 402,22-4-307,-8 5 5,15-3 79,-15 9-56,1 0 291,19 14-252,-13-4-12,16 12 29,-19-6-113,-1-1 35,0 0 27,9 7 0,-9-6 23,7 5-57,-13-6 152,6 6-286,-11-8 40,1 2 49,-11-9-88,-2-4-1183,0 0-868,-1-5 2039,-2-12 0,1 8 0,-1-7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2.7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1 162 6131,'9'9'723,"1"-2"-466,-8-7-21,3 0-52,0 0 18,1 0-17,-1 0-17,1 0-12,-2 0 29,1 0 6,-1 0 66,0 0 18,-1-1 5,2-2 0,0 0 0,2-2-5,2-3-85,3-1 17,2-4-67,2-3-39,1 0 39,0-1-89,1 2 55,-3 1-28,-1 3-10,-3 1 55,0 2 17,-2 1-73,0 1-11,-2 1-45,-1 1 62,-1 1 17,-1 1-90,-2 1 5,0 0-5,-2 1 11,2 0 1,-1 0 66,2 0 90,1 1-39,0 1-45,1 3 73,2 3 95,-1 2-5,2 2 89,0 3 16,1 1 24,0 2 100,-1 1-129,-1-1 45,0 1-353,-2-3-39,1-2 0,-1-3-56,0 1-2257,1-4-45,0 2 151,5 0-251,1 1 2458,5-1 0,-7-4 0,-2-2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3.6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87 27 6008,'11'-7'751,"-2"0"-443,-6 4-34,0-1 73,-1 1-5,-2 1 1081,0 2-1350,-3 0 27,1 0 18,-4 0 44,0 3 40,-2 2-23,-2 6-22,-1 4 28,-1 3-45,1 3 50,0 4 62,2 5 17,0 2 0,2 3-62,2 0-45,2-1-27,2-1-135,1-4-168,1-3 168,4-3-84,2-3-588,4-3-381,1-2-56,2-3 84,6-6-4282,0-2 5307,4-10 0,-12 5 0,-2-4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3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174 20 6507,'6'2'940,"-1"-2"-738,-5-3-6,-3-1-17,0 1 11,-3 0-72,0-1 44,-1 2 34,0 0-56,-1 1-50,1 1-12,-2 0 13,0 0 10,-2 2 61,0 2-61,-2 2 56,0 3-62,0 2-28,0 1 56,1 2-11,2 2-28,1 3-5,2 0-68,3 1 62,2-1-73,1-1-51,1-2 46,3-3 10,1-3 6,5-5 57,1-2-57,3-2-11,0-7-146,2-5-156,2-7 72,-1-5 96,1 1 128,-3-1-22,-3 5 28,-4 4 39,-2 4-33,-4 4 106,0 3-6,-1 1-94,0 1 16,2 9 28,0 2 106,2 7-16,3 1-62,0-2-84,2 0-62,0-2 56,2-4-178,3-3-304,2-4-274,2-2-347,1-6 107,2-8 1002,-3-5 0,-7 4 0,-4 4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6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6579,'9'2'1299,"0"0"-834,3-2 39,3 0-10,2 5-24,2 6-44,1 9 55,1 8-21,1 8 66,0 9-5,-3 9-201,-3 7 100,-5 4-163,-6 2-167,-2 0-90,-7-6 0,-6-4-11,-8-7-589,-7-8-996,-5-7-17,-1-10-639,0-8 2252,6-10 0,12-4 0,5-3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2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 80 6260,'-7'-11'426,"1"3"-297,6 7 632,0 1-599,0-3 57,1 1 5,1-3-79,1 1 85,1 1-73,1-1 28,-1 1 73,1 1-252,-1 1 150,0 0-38,0 1-62,1 0 185,1 0-79,0 0 40,3 0 184,-1 0-380,2-1 218,1 0-224,1-1 84,2-1 61,-1 2-139,1 0 95,0 0 61,1 1-11,0 0-151,-1 0 56,1 0-56,-1 0 538,0 0-230,-1-1-39,-1 0 135,-1-1-292,-1 0-124,-3 0 12,-1 1 0,-1-1 51,0 2-40,-1 0 62,0 0 5,-1 0 191,0 0-443,-2 0-3729,0 0 2233,6-1 35,0-1 1635,8-1 0,-7 1 0,-1-1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6176,'3'2'739,"-1"-1"90,-2-1-515,1 0-34,1 0 22,3 1-11,1 0-100,1 0 84,1-1-46,2 0-133,3 0 217,1 0-145,3 0-17,2 0 213,3 0-358,-1 0 229,0 0-190,-3 0-39,-2 0 184,-3 0-112,-1 0 107,-4 0 202,1 0-315,-3 0 327,1 0-80,-1 0-319,-1 0 521,-2 0-510,-1 0-4077,-1 0 2379,5 0 1687,1 0 0,0 0 0,-1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9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 38 6243,'-10'-11'611,"2"3"-426,8 8 2582,0 0-2678,3 0 135,1 0-140,5 0 252,3 0-106,3 0-141,3 0 359,1 0-56,2 0-67,-1 0 101,0 0-409,-2 0 185,-1 0-107,-3 0-95,-2 0 336,-2 0-185,-2 0-151,0 0 0,-2 0 185,0-1-224,-1 0 39,-2-1 0,-2 1-3478,-1 1 1573,6-2-150,-1 0 2055,8-3 0,-7 3 0,1-1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0.2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6199,'3'1'722,"-1"0"2207,-2-1-2749,5 0-52,0 0-122,4 0 291,1 0-180,1 0 169,2 1 173,2-1-123,0 1 303,3-1-208,-1 0-72,0 0 447,-1 0-789,-1 0 185,-1 0-202,-1 0 196,0 0-163,-1 0-33,-2 0 0,-1 0 101,-2 0-101,-2 0-17,-2 0 0,-1 0-4564,-2 0 2559,2 0 241,0 0 1781,3 0 0,-3 0 0,1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0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6311,'13'5'873,"-3"0"-610,-10-5 1137,0 0-1254,2 0 17,0 0 223,3 0-251,-1 0 139,2 0-27,1 0-186,1 0 348,1 1-140,1 1 28,1-1 408,1 0-632,-1-1 275,2 1-303,-2-1 134,2 0 213,0 0-95,1 0 83,1 0 488,1 0-851,-2-1 549,0 0-566,-2-1 224,-2 0 286,-2 0-286,-3 1-95,-2-1-129,-2 2-7069,-1 0 5310,3 0 1759,1 1 0,-1 0 0,1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7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42 6204,'-7'-9'879,"1"2"-688,6 7 828,0 0-902,3 0 163,-1 0-100,3 0 5,0 0 185,0 0-236,1 0 118,1 0 56,3 0-173,1 0 397,3 1-163,2-1-78,3 0 370,1 0-566,1 0 309,0 0-45,-1 0-348,-1 0 504,-4 0-313,-1 0 162,-3 0 151,-1 0-330,-1 0-185,0 0 0,-2 0 16,-1 0 298,0 0-314,-3 0 0,0 0-17,-2 0-3265,-1 0 1367,2-1 139,4-2-475,2-3 2251,7-2 0,-7 3 0,-1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16 5975,'10'6'308,"-2"-2"-230,-8-7 23,0-1-28,0 1 11,0-1 44,0 1-94,0-1 50,0 2-22,0 0 341,0 1-403,-2 6 0,2 1 5,-2 6 23,2-1-22,0 1 5,0 1 17,0 0 0,0 1 11,0 0 23,0 1 61,0 1-78,0 1 28,0-1-12,0 2-27,0-1 5,0 1-5,0 2-12,0 2 90,0 1-90,0 1-5,0-1-17,0-1 45,0-1 11,0-1-28,0 1-11,0-2 67,0 10-84,0-8 5,0 7 51,0-7-28,0-1-28,0 1 51,0 5-12,0-6-39,0 3 0,0-6 45,0 0-45,0 2 0,0 0 0,1 1 17,-1 0 11,1 0-28,-1 12 39,0-7-45,0 8 6,0-11 0,0-1 23,0-2 10,0 0-33,0 0 0,0-1 67,0 1-67,0 0 0,0 1 0,0-1 96,0 2-46,1 10-44,-1-6 66,1 8-32,-1-8-40,0 14 79,0-11-46,0 11-33,-1-14 0,-2 1 73,0 1-17,-2-1-56,2 1 0,-1-3 79,2-2-46,0-3-33,1-1 90,1 3-57,0-4-33,0 3 6,0-7 61,0 0-11,0 1-56,0 1 0,0 2 79,0 9-79,0-5 0,0 6 50,0-9 12,0 1-62,0-1 0,0 1 106,0-1-140,0 0 34,0-1 79,0 5-74,0-7-5,0 4 0,0-7 79,0-1-130,0 1 51,1 4 40,0-3 16,1 5-56,-1-5 0,1 1 39,-1 0-45,1-1 6,0 1 0,-1-1 39,1 1 34,-1 1-73,1 0 67,0 10-72,-1-6 5,0 5 0,-1-7 39,0-1 23,0 0-62,0-1 0,0-1 0,0 3 0,1-6 0,0 3 39,1-5 22,-1-1-61,1 1 0,-2-1 28,2 1-39,-1-1 11,0 3 23,1 4 33,-1-2-56,0 4 0,1-4 16,-2 0-21,1 0 5,0 1 0,-1-2 67,2 3-67,-2-7 0,1 2 28,-1-7-67,0 0 39,0-1 0,0 0-34,0 0 90,0 2-56,0-1 0,0 0 17,0 1-67,0 0 50,0-1 0,0 1 11,0 0 0,0 1-11,0-1 73,0-1-107,0-2-2100,0 0-173,-2-6 2307,-3-2 0,2 0 0,-1 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2.4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 6143,'11'0'957,"-3"0"-783,-8 0 2839,0 0-3007,2 1 263,0 0-62,3 0-207,1-1 381,3 0-225,1 0 102,4 0 240,2 0-313,1 0 225,1 0-102,1 0-297,-2 0 605,-2 0-426,-2 0 387,-3 1-543,-2-1 61,-4 1 190,0 0-268,-2-1-2991,-1 1 706,4-2-1104,1-2 3372,4-3 0,-4 2 0,-1-1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3.1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13 6171,'-8'-7'672,"1"1"-493,7 6 1797,0 0-1700,3 2 4,-1-2 44,5 2 1,1-2-73,2 0 90,2 1-1,1 0-89,2-1 90,-1 2 56,-1-1-73,-3 0 196,-1 1-112,-1-1 319,-3 0 44,3-1-139,-1 0-5,2 0-225,1 0-44,0 0 279,0 0-380,-2 0 117,-1 0-73,-2 0-274,-1 0-56,1 0-151,0 0-347,1 0-2281,-1 0-654,-1 0 739,-3 0 1883,1 0 1,-2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4.1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 6176,'-6'-2'667,"1"1"-421,4 1 3389,-1 0-3573,7 0 5,-3 0 62,4 0-124,-4 0 1,1 0-6,-1 0 50,-2 0-44,2 1-1,-1-1 135,0 0-50,0 0-79,0 0 157,0 1 336,1-1-313,-2 2 352,1-2-2279,1 1 14,-2 0 1,1-1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7.4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67 70 6227,'-3'-16'1142,"1"4"-806,2 10 22,0 0-27,0 1-40,0-1-11,1 1-5,0 0 50,0 1-73,-1-2 728,1 2-941,-1 2 23,1 3-62,-1 4 190,-1 5-16,0 2-62,0 3 140,-1 4-152,0 3 169,1 0-134,0 3 56,0-1 21,1 0-105,0 0 55,3-2-162,1-3 0,3-3 0,1-3-11,1-2 11,0-2 11,2-3 12,-1-2 167,1-1-44,0-4-57,1 0 46,-1-2-57,1 0 23,-1-1 72,0 0-16,-3 0-28,0-2 0,-1 1-129,0-2 140,-1 1-123,-1-1-1,0 1 214,1-2-230,0 1 235,1-3-140,0 0 6,1-2 50,0 0-128,0-3-23,1 0 207,-1-1-207,-1 0 168,1-1-151,-2 1 6,-1 0-23,-1-1 0,-2 1 0,1-1 0,-2 1-152,-1-2 152,0 1 17,0 0 0,0-1 5,-3-1-5,-1 0-17,-4 0 0,-1-2-17,0 2-5,-2 0-90,1 1 95,-1 1 17,1 0 112,-2 1-112,2 2 0,-1 0-303,2 2 1,-1 2-90,1 1-11,-2 1 229,0 2 90,0 0 84,-1 1 0,0 1-28,2-1 11,-1 1-55,1-1 16,1 0 28,0 1 28,2-1 0,1 1 0,0 0-157,1 0 157,0 0 0,0 2 11,-1 1-11,-1 2 0,1 3 0,0-2-11,0 3 11,0-2 0,-1 1 0,2 0 0,-1-1 84,2 1-84,0-2 0,2 1-17,-1-2-50,2 2 50,1-1 17,0 0-95,0 1 95,0 0-11,0 0-6,0 1 6,0-2-135,0 1 129,2 0 34,0-2-6,4 1 135,0-1-129,1 0 218,0-1-106,0 0-113,0-1-4,0-1 105,-1 0-117,-1 0 101,0-1-90,-2 1 79,2-1 50,0 0-51,2-1 46,0 0 27,2 0 40,0 0-185,1-2 128,-2 0 6,1-2-27,-1 0-108,1 1 231,-2-1-208,2 1 90,-2 0 45,1-1-62,0 2-78,0-1 83,0 2 90,0-2 236,1 2-253,0-3 73,0 1-33,-1 0-202,0-1 84,-3 3-112,0-1-140,-2 2 140,-1-1 0,1 1 190,0 0-167,1 0-1,2 0 141,-1 0-135,2 0-28,-3 0 207,1 0-207,-3 0-6609,-1 0 5337,-1-2 164,1-2-668,4-12 365,2-3 1411,3-9 0,-5 13 0,-1 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8.2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4 146 6271,'-2'-7'969,"1"1"-773,1 6 347,0 0-201,3 0 16,0 0 35,3 0 5,1 0-12,0 0-33,2 0 89,-1 0-61,1 0 123,0 0 140,1-1-195,0-2-63,2-2-151,0-4-123,0-1-39,1-2-73,0-1 0,0 0 101,0-1-84,0 2 123,-1 0-140,-2 3 0,-2 2-12,-1 2-4,-3 0-96,-1 4 112,-1-1-588,-1 2 576,0 5 12,1 0 196,0 7 28,1-1-78,-1 3 0,0 0-29,0-1 40,0 1-140,1 0-34,1 0-761,1 1-998,2-1-106,3 2-454,7-1 2336,1 0 0,-4-7 0,-5-2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9.8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6003,'8'12'700,"-1"-2"-527,-7-10 2432,0 0-2213,0-3 28,0 2-56,2-2-95,0 1 123,1 0-56,-1-1-79,0 1 175,0-1-118,0 2 436,-1 1 9080,0 0-7309,-1 1-2521,1 2 0,-1 1-191,0 2-5,0 2 196,1 3 0,-1 1 163,1 2 94,-1 1-223,0 2 190,0 0-191,0-1 253,0 1 72,0-1-330,0-2 364,0-1-201,0-3-158,0-1 259,-1-2-63,1-3-33,-1-1-10027,1-3 2713,-2-1 4385,1-9 196,-1-4 2537,2-9 0,0 10 0,0 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1.8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29 213 6137,'-10'-2'773,"2"0"-600,8 1-10,0-1 10,-1 2 18,0-2-12,0 2-28,-1-1-11,1 1 274,0 0-274,0 0 180,0 0 2396,-1 0-2447,5-1 163,0 0 173,5-3 285,2-1-50,3-1-493,3-3 23,3-1-129,-1-2-218,0-3 10,0 0-10,-2-2-23,0 1 207,-1 2-95,-3 0-112,-3 3 129,-1 2-129,-3 2 0,0 1-23,-1 1 1,-1 1 22,1 1 22,-2 0-22,0 1 0,0 1 0,-1 0-44,0 1 44,0 0-101,0-1 101,1 1 22,-1-2 17,0 2 85,1-1 66,0 0-168,-1 0 275,0 0 179,0 1 179,0-1-419,-1-1-192,1 1 388,-1 0-432,2 1 22,-1 0 6,1 0-6,0 0 6,1 0 332,-1 1-181,0-1-151,1 1 123,-1 0 11,0-1-134,0 1 219,-1-1-247,2 1 140,-1 1-140,1 0 0,-1-1 140,1 1-140,0 0 50,0-1 146,1 2-196,1 0 0,1 3 0,2 1 0,0 4 56,1 2-28,-1 2 302,0 0 79,0 2-375,-1 0 167,0-2-173,0-1 34,-2-2 319,0-3-353,0 0 331,-2-2-331,0-2-28,-1 0-28,-1-2-331,-1 0 359,0 0 145,0-1-117,0 1 6,0-1 331,0 0-365,0 0 33,0 0 23,0 0-56,0 1 157,0 0-129,0 0 219,0 1 27,0-1-274,0 0 274,0-1-240,0-1-34,0 0 252,0 0-252,0 2 252,0-1-224,0 1 162,0-1-156,0 0 156,0 0-128,0-1 285,0 0-156,1 0 644,-1 0-10666,2 0 4606,-5-1 2256,-2 3 802,-4 1 2167,-1 3 0,4-4 0,3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2.7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58 6395,'10'-7'1019,"-1"0"-667,-6 1-44,2 0 68,-1-1-85,0 0 34,-1 2-11,0 0-90,-2 1 11,0 2 1417,-1 1-1489,-1 0-29,0 3 236,-2 2-79,-2 4 40,0 5 201,-2 3-51,0 4 51,-1 3-22,0 4 56,1 3 263,-1 3-129,1 3-370,2 2 354,1 1-225,2-2 79,0 0-101,2-4-437,0-3 0,2-4-28,2-4 6,3-4-208,3-3 180,3-4-797,-1-2-2452,5-3-50,1-2 682,4-1-43,0-2 2710,-1-1 0,-10 0 0,-3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3.7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 6579,'-6'-1'1036,"2"-1"-700,4 2 751,0 0-784,0 4 100,0 4-11,1 8 22,1 6 6,-1 5 0,0 4 6,-1 3-51,0 3-173,-1-1-22,-1 0-1,-2-5-106,0-4 27,0-6-88,1-5-12,2-6 0,0-4 0,1-3-73,0-2-11,2-3 45,3-5-62,3-2-50,3-5 11,1 2 27,-1 0 102,-2 2 11,-1 3-11,-2 1-107,-1 3 107,-1 0-51,0 2-39,-2 1 101,1 0 0,1 0 12,0 0-7,2 2 102,0 2 145,3 4-17,-1 2 23,2 0-23,-2 3-134,1 0 45,-2 1-146,0 1 0,-3 0 39,-1 0 34,-2 0-62,-1-2 0,-2-2 90,-5-1 72,-5-3-173,-5 0 12,-3-1-12,-2-1-213,1-2-302,3 0-298,3-2-72,4 0 6,5-1-308,3 0-477,5-4 18,5-2 1646,4-5 0,-2 4 0,-2 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4.7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122 1 5952,'-4'11'577,"1"-2"-364,1-10-17,1 1 3859,0-2-3848,1 5-39,0-2-17,0 4 73,1-1-45,1-1 29,0 1 55,0-1-39,0 1 12,-1-2-40,1 2-96,1 0 63,-2 1-51,3 2 173,0 2 63,2 4-264,1 3 117,1 6-55,1 5 235,-1 8 95,-1 4-134,-1 6 179,-4 3 117,0 0-364,-2 1 197,0-2 89,-4-2-258,-2-3-274,-6-4 202,-2-4-180,-3-6 57,-1-5-56,-1-3 100,-2-4-123,2-3-28,0-3-28,4-3-1098,4-3-1983,3-2 286,4-2 751,2 0-482,1-2 2554,1-4 0,0 2 0,0-2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0 120 5947,'7'0'324,"-2"0"-212,-5 0 611,0 0-678,3 0-23,-3 0-22,3 0 0,-2 0 0,0 0 11,2 0 23,1 0-17,2 0-12,1-1-5,1-1 6,0 0-1,-1-1-5,1 1 0,-1 0 6,0 1 11,1-1-17,0 2 0,2-2-6,-1 2-5,3-2 11,0 2 0,0-1 11,2-1 6,0 0-17,0 1 0,2 0 0,-3 0 22,1 0-22,-2 1 0,1 0 62,7 0-45,-4 0-17,6 0 0,-6 0 0,0 0 11,-2 0-11,0 0 11,-3 0 6,6 0-17,-4 0 0,3 0 84,-3 0-23,1-2 29,1 0 22,3-2-112,2-1 106,14-3-94,-6 1 72,11-1-73,-12 1 22,-1 1-27,-3 1 11,-4 1-34,-6 2 11,-3 1 1,-4 1-6,0 0 11,-3 0 5,1 0 23,-2 0-28,0 0 0,2 0 0,0 0 23,1 0-7,4 0-10,-2 0 16,0 0-27,-2 0 5,0 0 0,1 0-17,1 0 34,1 0-17,-1 0 0,1 0 22,0 0-22,-2 0-5,0 0-12,-3 0 17,-1 0 0,0 0 0,0 0 28,0 0-34,1 0 6,0 0-39,5 3 56,-1-2-17,5 3 5,-2-1 40,2-1-45,2 2 0,0-1 0,2 0 34,9 0 16,-5-2 62,7 0-112,-5-1 84,2 0-84,2 0 23,2 0 44,2 0-67,2-2 17,2 1 22,11-2-45,-11 2 6,7 0-11,-15 1-17,-1 0 34,-1 0-6,-2 0 5,-1 0 23,4 0-28,-6 1-11,2 0-17,-8 1 45,-3-1-17,0 0 5,-1 0 29,0-1-34,2 1 0,3 0-50,13 0 55,-4 1-5,10 1 17,-8 0 17,2 1-34,1 0 0,1 0-17,-1 0-6,-1-1 29,-2-1-6,4 0 39,-9 0-39,1 0 0,-9-2-17,-3 1-16,-1 0 50,0 0-17,0 0 89,10 0-89,-1-1 0,10 1 6,-2-1 5,4 0 11,1 0-22,1 0 6,1 0 11,12 0-17,-12 0 0,8 0-34,-16 1 34,-2 1 0,-3 1 17,-1 1 17,-2-1-40,0 1 6,0-1-45,2 2 51,-3-2-6,0 2 11,-6-3 34,-2 1-51,-1-2 6,-1 1 0,0-2-5,3 1 5,-1-1 11,6 0 34,0 1-45,2-1 0,4 1-12,0 0-10,4-1 22,3 1 0,4-1 73,18 1-101,-9 0 28,13 1 0,-14 0 28,0-1-28,0 0 56,0-1 17,1 0-29,-3 0-44,-2 0 6,9 0 0,-12 0 0,6 0-6,-15 0 11,-3 0 51,-3 0-68,-3 0 6,-4 0-11,-1 0-23,-4 0 57,2 0 22,-2 0 11,2 0-56,1 0 0,3 0 5,4 0 51,4 0-56,4 0 219,20 0-113,-8 0-106,17 0 0,-13 0-17,2 0-33,1-2 78,1 1-28,-1-2 0,-2 1 67,-4 1-78,9-1-6,-14 2-50,5-1 95,-14 1-28,-3 0 0,-2 0 67,-2 0-73,-2 0-16,5-1-23,-4 1 73,6-2-28,-3 1 17,1 0 22,1-1-44,1 2 5,0-1-6,1 0-39,2 1 73,13-2 11,-7 1 40,10-1-85,-11 0 6,1 0-17,0-1-39,-1 1 68,0-1 32,10 0 24,-8 2-108,6-2 40,-12 3-11,-1-2-45,-2 2 62,0-2-6,1 1 39,2 0 28,2-1-67,18-1-33,-8-1-23,14-2 61,-15 2-5,2-1 39,0 1 17,-1 0-61,-1 1-12,15-1-39,-12 2 62,10 1-6,-17 1 22,0 0 45,0 0-72,0 0 5,-2 0-28,1 0-23,-1 0 79,13 0 0,-9 0 28,10 0-95,-14 0 39,0 0 0,-3 0-45,-1 0 51,-2 0-6,1 0 17,-3 0 33,11 0-50,-6 0-17,8 0-44,-6 0 66,2 0-5,1 0 45,3 0 22,0 0-72,18 0 5,-11 0-34,13 1 40,-15 0-6,-2 1 50,0 0 34,2 0-84,0 0 0,25-1 56,-13 0-17,20-1-22,-19 0 11,1 0 84,1 0-118,2 0 6,-2-1 0,2 0-56,-2-1 62,19 1 56,-20 0 22,14-1-90,-25 0 6,-3 0-62,-4 1 23,-1 0 73,-1 1-17,15-1 61,-9 1-134,12-2 56,-15 1 0,-1-1-67,-1-1 100,-1 1-33,-2-1 17,-2 2 62,-3-1-107,13 1 11,-8 0-73,10 0 141,-9 0-51,1 0 56,1 0 0,0-1-90,1 1 34,17-2-56,-12 1 95,14-1-39,-16 2 39,0 0 57,-2 1-136,0 0 40,2 0-5,-1 0-79,3 0 145,1 0-61,2 0 96,18 0-130,-15 0 34,11 0 0,-23 0-90,-2 0 124,-2 0-34,-3 0 22,-1 0 34,10 0-56,-8 0-5,9 0-102,-10 0 141,0 0-34,0 0 39,-2 0 56,-3 0-100,3 0-51,-9 0-17,1 0 112,-9 0-39,-2 0 34,-1 0 50,0 0-123,1 0 39,1 0-17,2 0-45,8-3 62,-3 2 51,6-3 16,-6 3-106,-4-1 39,-1 2-84,-4-1 11,-3 1-409,0 0 6,-7 0-79,-4 0-890,-18-1-83,-3 0 1528,-11-4 0,20 4 0,5-3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36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99 115 5969,'0'7'325,"-1"-2"-185,1-5-17,-1 0 482,0 0 649,0-1-1254,-1 1 17,1-1 0,-1 1 16,1 0 113,-1 0-118,2-1-28,0 0 0,0-2 45,0 2-45,0-2 0,0 1 39,0-1 11,0 0-16,0 0-34,0 0 0,0 0 22,0-1-22,2-1 0,-1 1 0,2 0 0,0 1 6,-1 1-6,0 1 0,0 0-56,-1 1 56,0 0 0,0 0 33,2 0 29,-1 0-68,0 2 6,0 0-16,-1 2-1,0 0 17,0-1 0,0 0 0,-1 0-23,1 0 1,-1 0 0,0 0-113,0 0 113,0 1 39,-1-2-17,-1 1 106,-1-2-56,-2 0-89,1-1 39,0 0-11,1-3-17,0 1 28,0-4 0,1 2 39,2-1-39,0 0 0,0 0 0,0 1 0,0-1-39,0 0 39,0 0 0,0 1 0,4 0 84,0 1-90,3-1 6,0 2 0,0 0-16,1 1 38,-2 1-11,1 0-11,-2 0 56,0 0-56,-2 0 0,0 2 0,-1 0-89,-1 3 89,0 1 0,-1 1-17,0 0 0,-1 0 17,-3 1 0,-2-3 0,-3 0 56,0-2 11,0-2-72,0-1 5,1 0-28,1-2 0,2-3 28,0-2 0,3-3 28,-1-1-23,2 1-5,0-1 0,1 2 0,0 0 39,3 2-39,0 1 17,3 0 45,1 3-17,-1 0-45,2 2 0,-1 0 23,0 1 5,0 0-28,-1 0 5,1 0 96,-3 1-73,0 2-28,-2 1 0,0 4-22,-2 0-51,0 1 73,-1 0 0,-3 0 34,-1-2 38,-5 0-111,0-4 39,0 0-67,0-2 5,2-1 62,1-1 0,1-2-22,1-2 16,1-4 0,1 1 6,2-1-22,0 2-6,1 0 56,0 1-17,0 0 6,0 1 23,0 1-40,2 0 0,2 2 0,1 0 61,2 1-22,0 1-16,0 0-23,1 0 39,-2 2-39,-1 1 0,-1 2 0,-1 3 0,-2-1 0,0 2 0,-1 0 0,0-1-90,-3 1 46,-2-1 44,-2-1 0,-4-3 5,0-2-5,0-1-33,0-1 16,3 0-23,1-2 6,2-2 34,1-2 0,2-2 0,1 0 28,0-1-28,1 2 0,0-1-11,0 2-11,0 1 22,0 1 0,2 1 44,0 2-15,3 0-29,-1 1 0,1 0 23,0 3 16,0 0-17,-3 3 1,2 1 27,-3 0-44,1 1-12,-2 1-16,0 0-29,-1 1 46,-3 0 5,-2-1 0,-4-1-6,-1-2 0,0-3-27,0-1-1,1-2-39,2 0 17,3-1 56,1-3 0,2-4-17,2-1 34,0-2-34,0 2 17,0 0 0,3 1 56,0 1-28,4 2 0,1 0 23,1 2 39,1 1-40,-1 2-50,1 0 34,-2 0 55,-1 0-61,-1 3-28,-2 1 0,-2 2-39,0 1 33,-2 2 6,0-1 6,0 1-6,-2-2 0,-2-1 0,-2-1 6,-1-2-12,2-1 6,0-1 0,1-1 11,1 0-11,1-3 0,1 0 0,0-4-22,1 0 16,0 0 6,0 0 0,0 1 34,2 0-34,2 0 0,1 2-6,2 1 6,0 2 11,-1 1-5,0 0-6,1 0 106,-3 0-22,1 1-84,-2 2 0,-1 3-33,-1 0-1,0 2 34,-1 0 0,-2 1-5,-2 1 66,-2-1-66,-3-3 5,0-2-112,0-3 56,-1-1 56,3-4 0,1-1-45,1-4 17,3-1 28,1 0 0,1 1 0,0 0-34,0 1 34,0 1 0,2 0 0,0 2 95,3 0-100,-2 3 5,2 1 0,-2 1 33,0 0-10,1 1-23,0 3 0,0 1 61,-2 4-61,0-1 0,-1 2 0,-1-1-11,0 0 73,-2-1-62,-2-1 0,-3-1-17,1-3 17,-2-2 0,2 0 0,1-1-73,1 0 51,2 0 16,-1-1-22,2-1-61,1-2 66,0-2 23,0-1 0,0 1 23,0-1-23,3 2 0,0 0-28,2 2 28,0 2 44,-1 0-16,1 1 23,-1 0 111,-2 0-67,2 0-95,-2 0 0,0 1 0,-2 0-89,0 0 89,0 2 0,0 0-84,-3 1-107,-2 1-106,-3 0-274,-3-2-628,0-1 1199,0-7 0,5 4 0,2-4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1530 5857,'8'12'179,"-2"-2"-140,-6-10 717,0 0-694,0 2-62,0 0 34,0 1-6,0-2-23,0 1 62,0 0-44,-1-1 27,1 1 1,-2 0-46,1-1 62,0 1-27,0-1 128,0 0-68,0 0 662,1 0-527,-2-1-207,2 1 39,-3-3-67,1-3 34,-1-3-34,1-3 0,-1-1 50,1-2 17,1-1-61,1-2-6,-1-1 0,1-3 28,0-1-45,0-1 17,0 1 0,0 0 39,-1 3-33,1 2-6,-1 3 0,1 2-11,0 3-34,0 0 45,0 3 0,0 0-6,0 1 40,0 2-73,0 1-6,0 1 45,2 0 0,0 1-11,3 0 22,1 0-11,1 0 0,0 0 39,-1 0-11,1 0-28,0 0 0,-1 0-5,2 0-12,-3 0 17,0 0 0,0 0 0,-1 0 45,-1 0-45,0 0-23,1 0 23,-1 0 0,0 0 28,0 1-28,-1-1 0,2 1 51,-1 0-51,1 0 0,0-1-34,1 1 84,-1-1-50,0 0 0,0 0 0,1 0 197,1 0-191,0 0 67,0-1-73,2-1 0,-2-2 0,1-2 11,-2 0 39,2 0 73,-2-1-89,2-2-34,0-1 0,0-1 11,1-2-11,0-2 0,1 0 0,0-4 163,2-2-102,0-5-33,2-6-28,2-8 56,5-15-5,6-17-357,-10 27 0,2-3 306,0-3 0,2-1 33,0 1 1,0 1-17,-3 7 0,-1 2-53,11-21 36,-8 15 51,-4 7-85,-1 1 34,-4 2 0,-1 4-11,-3 4 654,-1 3-716,-1 1 111,1 1-301,0-2 89,1 2-286,1-2-173,0 3-419,0 3-416,0 4 1468,-3 6 0,-2 5 0,-1 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4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5941,'3'8'252,"-1"-3"-196,-2-5 756,0-1-795,-1 0-17,-1 1 0,0-1 0,1 1 11,0 0-5,0 0-1,-2 0 29,1 0-6,-1 0-23,1 0-5,-1 0 17,1 0 34,-1 0-51,2 0 28,-3 0 28,2 1-34,-2 0-5,1 1-17,0-1 17,-1 1 27,2 0-38,-1-1 22,1 1-17,-1 0 17,0 0 11,-1 1-39,1 0 79,-1-1-51,1 1-28,0-1 0,1-1 33,-2 2-33,1-1 0,0 2 39,1-2-5,-1 1-34,1-1 0,-1 0 17,1 0 50,1 0-67,-1-1 34,1 1-18,0-2-16,-1 3 0,0-2 0,1 1-16,-1 0 21,0 0-5,0 0 34,-1 0-17,1 0-23,-1 2 6,0-1 11,0 0-11,1 0 23,1-2 38,0 1-33,1-1-17,-1 0 1,1 0 38,-1 0-61,1 0 11,-2 0-6,2 1-22,-1 0 45,1-1-17,-1 1 17,1 0 33,0 0-61,0 1 11,-1-1 0,1 1-6,-1-1 23,1 0-6,0 0 6,0 0 28,0 0-45,0-1 0,0 2 0,0-1 28,0 2-28,0-1 39,0 0-5,-1 1 27,1 0-66,-1 2 5,1-2 56,0 2-56,-1-2 45,1 0-23,0 0 34,0-1-45,0 1-11,0 0 28,0-2 6,0 2-34,0-3 0,0 3 17,0-2-51,0 1 34,0 0 0,0 0 34,0 0-1,0 2-33,0-1 0,0 2 23,0-1-23,0 0 0,0 1 117,0-1-61,0 0-61,0 0 5,0 0-17,0 3 17,0-2 0,0 1 78,0-1-55,0-1-46,0-1 23,0 1 0,0-2 6,0 3 22,0-2 29,0 1-18,0-2-39,0 0 0,0 0 0,0 1-11,0-1 50,0 0-39,0 2 168,0 2-168,0-1 0,0 2 0,0-1 17,0-1 16,0 0-33,0 0 95,1 0-22,2 4-73,-1-2 0,2 2-45,-2-1 101,1-1-56,0 1 40,0-1 32,-1 2-77,0 2 5,0-2-39,0 3 83,-1-4-44,0 0 51,0-1 61,1 0-140,-1 0 28,1-1 0,1 0-6,-1 0 51,1 0-45,0 5 129,0-2-140,0 3 11,0-3 0,-1-2-40,1 2 80,0-1-40,0 1 112,2 5-152,-2-3 40,3 3 0,-3-3 6,2 0 112,-1 1-118,0-2 0,0 1 39,1 5-39,0-4 0,0 4 73,-1-4 33,0 1-151,0-1 45,0 2 0,-1-1 51,0 2-51,1 0 145,1 9-50,-1-6-95,1 7 0,0-7 12,-1-1 122,1 0-134,0-3 6,-1 1 335,2 6-341,-1-5 0,2 5 6,-2-6-6,0-1 5,1-1 46,1 1 38,-1-1 18,2 0-107,-1 0 0,4 4 84,-4-4-79,4 2 96,-5-5 106,2 1 34,-1-1-297,2 0 56,-1 0-95,4 5 246,-3-4-151,4 5 213,-4-5-78,1 2-147,1-1 12,0 0-28,0 1-39,0 0 134,1 0 91,0 2 66,1-1-40,3 6-184,-3-7 0,1 5 73,-5-8 6,0-1 55,0 0 174,4 5-381,-2-2 73,4 3 0,-3-4-11,0 1 123,1-1 17,0 0 44,0-1 315,0-1-656,0 0 168,0-1 0,-1 0 252,5 4-252,-5-2 0,4 2 246,-6-4-425,0 0 179,0-1 84,5 4 263,-4-3-347,4 3 0,-4-4 95,1 1-375,-1-1 280,1 0 0,-1 1 280,1 0-129,-1 1-184,4 4-68,-4-2 84,4 3 17,-5-4 0,-1-1 219,1-1 44,-2 0-526,0-1 263,0-1-51,-2 0-150,1-1 301,-1 0 52,3 3 55,-4-3-319,3 2 112,-3-2-146,1-1 29,0 1 133,1 0-16,-1 0 432,2 1-449,-3-1 17,2 0-1126,-4-5 521,0 0-1697,0-1-191,6-12-430,1-5 2923,2-15 0,-5 14 0,-2 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7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75 5790,'2'6'185,"1"0"-101,-2-6 50,0 0-44,0 0-18,1-1-60,-2 1 38,2-1 28,1-1-78,-1 0 34,4-1-17,-4 2-6,1-1 73,-1 0-78,1 1 44,0-1-5,1 0-40,0 0 74,5-1-57,-2-1 12,2 0-17,-2 1-17,0-1 0,-1 2 28,-1 0 0,0 1 16,0 0 7,-1-1-23,1 1-28,-2 0 0,1 0 17,0 1 50,2-1-34,1 0 23,1-1 28,2-1-33,6-2-51,-4 2 11,3-1 34,-6 2-34,-2 0 11,-1 1 12,0 0-12,-2 1-27,4 0 5,-3 0 50,5-1-28,-2 1 34,2-2 17,2 1-45,0 0 0,-1 0-28,0-1 28,-1 1 23,3 0-29,-4 0-11,2 0 28,-5 1-39,0 0 0,-2 0 0,1 0 45,0 0 0,5 0 95,-1 0-101,5 0-11,-3 0-28,0 0 0,0 0 39,-2 0-39,-1 0 17,0 1 67,-2 1 84,6 0-67,-2 0-67,5-1 139,-2-1-134,2 0-22,1 0-17,-1 0 73,0 0-73,4 0 0,-7 1 51,3 0-23,-8 1-28,2 0 0,-3 1 34,2-1 50,1 1-67,0 0-12,1 0 124,0 1-84,1-1-45,-1 0 0,1 1 0,-1-1 33,1 0-33,2 1 51,-1 0 128,2 0-112,0 0-67,7 0 0,-6 1 0,4-1 0,-9-1 6,0 0 134,1 1-45,0 0-95,1 1 45,6 0-73,-4 1 33,3 0-5,-6 0 96,0 0-29,-2 0-73,0 2 6,-2-1 0,-1-1 39,0 1-5,3 2 229,-1-2-78,4 3-185,-2-3 0,3 0 11,-1 1 84,2-1-83,-1 1 133,6 3 68,-6-1-213,5 2 0,-6-3 17,1 1-12,-1-2 40,2 2 50,-2-1-5,1 1 84,0 0-174,5 4 0,-5-4 28,5 3 56,-7-5-40,0 0 18,-2 1 128,0-2-201,-1 1 11,5 2 28,-2-3 123,3 5-128,-2-4 5,1 1 230,0 1-342,2 0 84,-1 1 0,1 0 95,0 2 62,6 6-157,-5-5 157,6 5-157,-8-6 0,0 0 0,1 0 151,-1 1 84,1 0-235,0 1 0,0 1 135,6 7-135,-5-5 0,4 5 408,-8-8-150,1 0-342,0-1 84,0 1 0,1-1-34,4 7 34,-4-6 454,3 4-269,-5-6-336,0-1 151,-1 0 0,-1 0-185,1-1 185,4 5 235,-3-4 62,4 5-415,-5-5 118,1 0 0,0-1 51,0 0 100,0 1-151,2-2 263,0 3-162,-1-1-202,2 1-17,4 4 68,-3-4 151,2 5-101,-4-6 151,-3 0 146,2 1-465,3 4 56,-3-4-107,1 4 320,-3-6-101,-3-1 51,0-1 161,1-1-324,-3 1 112,3 0-33,-2 1-135,2-2 285,-1 2-66,5 4 268,-2-3-470,4 3 151,-5-3 0,1 0-235,-1 0 470,3 4-140,-3-5 202,2 4-313,-3-5 16,0 0 0,-2-1-337,2 0 449,-3-1-112,1-1 0,-2 0 359,1-2-533,-2 0 174,0 0-605,-1-1-56,-2 0-991,0-1 240,-1 0-122,0 2 228,0 0-345,-7 5 1651,-5-1 0,2-1 0,1-3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0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5941,'8'4'269,"-1"-1"-241,-7-3 431,0 0-409,0 2-44,0 0 16,0 2 29,0-1-34,0-1 5,0 0 12,0 0-34,0 0 100,1 1-66,0 0 39,0 0 67,2 0-95,-1 0 61,1 0-28,0 0-67,0-1 135,0 2-68,0-2 18,1 2 27,0-1-106,1 0 61,-3 1-50,4 1 73,-3 0-51,1 0 45,0-1 51,-1 0-112,0 0 83,0-1-78,0 1 141,1 0-96,0-2 56,1 1 28,-2-2-117,0 2 55,1-1-106,1 1 0,0-1 107,1 2-107,-2-2 0,1 1 95,-2-2-22,0 0-62,1 1 39,0-1 152,1 1-135,0 1-67,0 0 11,3 1 6,-3-1-17,1 0 0,-3-1 67,0-1-22,-1 0-51,1 1 6,-2-1 40,3 0-40,-2 1 0,2 0 100,-1 0-49,1 1-51,0 0 0,1 0-34,1 1-11,-1 0 90,1 0 95,1 1-84,-1-1-61,2 3 5,-2-2 0,0 0 56,1 1-40,0 0 24,1 1 234,3 4-274,-1-3 0,1 3 0,-2-5 0,0 1 62,-1 0 50,0-1 28,1 0 50,0 1-263,0-1 73,2 2-117,-3-1 234,3 1-117,-4-1 157,1-1 45,-2 1-202,2 0 0,-1 0-129,5 3 291,-2 0-162,2 2 101,-3-3 73,0 1-186,-1-1 12,1 1 0,-1-1-61,0 1 66,0-1 191,3 3 51,-4-3-269,4 0 22,-5-2 0,1-2 22,0 0 51,-1 0-6,0 1-67,1-1 241,-1 1-358,3 2 117,-1-1 190,3 1-28,-2 0-162,-1-1 0,2 1 224,-1-2-313,-1 1 89,-1-2 0,0 0 274,0 1-274,-1-3 0,-1 2 28,-1-2-168,-1 0 140,1 0 342,3 3-169,-1-1-173,3 4 0,-2-3 0,2 1-16,-1-1 32,-1 1-16,2 0 247,-3-1-62,2 1-202,3 3 17,-3-3-39,4 3 50,-4-4-11,0 0 381,-1 0-34,1 0-364,-1-1 17,1 1 0,0-1 101,4 3-101,-2-2 313,3 3-27,-1-2-398,-1 0 112,0 0 0,-1 1-230,1-1 348,-1 0-118,1 0 544,3 4-712,-2-3 168,3 3-39,-5-3 22,1 0 17,-2-1 0,1 0 185,-1 0 44,4 3-229,-2-3 0,2 2-302,-3-2 526,-1-1-224,0 1 140,0-1 241,1 0-404,-2-1 23,1 2-297,3 1 549,-2-2-252,2 3 252,-2-4 196,-1 2-448,2-2 0,0 1 0,1 0 140,4 3-140,-4-2 0,4 1 566,-5-2-779,0-1 213,-1 1 0,1-1 51,-2 2 296,2-3-347,-3 2 168,3-1-336,-3-1 168,2 2 0,0-1 621,2 0-233,1 3-388,5-1 0,-1 1 358,15 3-358,-8-3 0,10 1 414,-12-2-83,0-1-359,-2 0 28,1 0-56,-1 0-191,1 1 247,-1-1 247,10 2 246,-8-3-902,3 2 409,-10-4 0,-3-1-168,0 0 168,-3 0 0,-1-1 918,1 2-1203,-2-2 122,2 2 163,-1-2 79,2 1 116,4 0-195,1-1 527,2 1-90,2 1-785,-1-2 259,9 3-202,-6-2 291,4 1 0,-7-1 554,-1 0-117,1-1-874,-2 1 437,0-1-146,3 1 376,-5-2-230,1 0 297,-5 0 303,-1 0-936,1 0 336,-1 0 0,-1 0-527,0 0 756,-2 0 130,2 0 190,-2 0-790,1 0 241,-1 0 0,2 0-398,1 0 701,1 0-303,0 0 706,2 0-953,-3 0 247,2 0 0,-5 0-397,-1 0 766,0 0-369,-1 0 0,-2 0 488,1 0-796,-2 0 308,2 0-426,0 0 762,0 0-336,1 0 0,-3 0 213,2 0-577,-1 0 364,-1 0 0,1 0 61,-1 0 242,0 0-331,0 0-308,1 0 336,-1 0-95,0 0 95,0 0 0,2-2-549,2-1-505,1-5 478,3-2-600,-1-1-1351,0-1 1894,-2 1-1680,-2 1 336,-3 2 1176,-1 0-722,0 2 374,-1 0-111,-1 0 56,-4-1 1204,-1 0 0,2 1 0,1 3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2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5790,'1'5'61,"0"-1"-55,-1-4-31,0 0 1,0 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6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37 5801,'-11'-14'319,"2"3"-162,8 11-62,0 0-39,0 0 51,-1 0-46,1 0-5,-1 0 23,2-1-57,-2 0 40,0-1-23,1 1-39,-1-1 67,0 1-39,1 0 11,-2 1-16,1 0-1,-2 0-22,-1 0 0,0 0 0,1 0 6,0 0 5,1 0 17,-1 0 39,1-1-45,0 0 29,1 0-23,0 1 22,-1 0-22,-1 0-28,-3 0 17,2 0 11,-1 0 5,1 0-27,-4 0 17,3 1-23,-2 0 0,3 0 0,1 0 5,0 1 40,1-1-12,-1 0 7,2 1 77,-2 1-78,0-1-39,-2 1 12,0 0-1,1-1-11,-2 1 17,2 0 61,-1-1-39,2 0-33,-1 1 22,2-1 33,-1-1-33,3 1 68,-1-2-46,1 1-50,0 0 0,-2-1 39,1 2 17,0-1-39,1 0 22,0 0 23,0 0-6,-1-1-56,0 2 0,0-1 17,-1 1 22,0 1 34,-2 1 5,2-1-28,-1 1-50,2-1 0,-1-1 28,1 1-5,-1-1-6,1 1 151,-2 1-101,2-1-39,-1 1-28,1-2 29,0 0 49,1-1-78,0 0 50,-1 1 18,2 0 16,0-1-90,-2 1 6,1 0 34,-1 1-6,0 0 0,-1 1 16,2-1 68,-3 0-84,3 1-28,-3 0 107,3-1-46,-1 1-49,0-1-12,2-2 106,-1 2-50,0-1-28,0 0-28,0 1 157,0-1-112,0 0-45,0 0 5,0 0 96,0 0-101,0 0 0,-1 1 146,0-1-90,1 1-56,-1 0 11,0-1-11,1 1 5,1-2 197,0 0-129,0 1-68,0-1-44,0 0 39,0 0 0,0 0 101,0 1-11,0-1-90,0 0 0,0 1 0,0-1-17,-1 0 22,1 2-5,-1-1 140,1 1-5,0-1-141,-1 2 6,1-1 0,-1 0-45,1 0 90,0 0-6,0 0 73,0-1 73,0 1-185,0-2 0,0 2-22,0-1 78,0 0-56,0 0 101,0-1 61,0 1-246,0 1 84,0 0 84,0 1-34,0-1 6,0 1 112,0-1 23,-1 0-275,1 1 84,-1-1-62,1 0-95,-2 1 208,2 0-51,-1 0 224,0 8-196,0-7-28,1 7 0,-1-8 34,0 0 252,1 1-348,-1-1 62,0 1 0,0 0 84,-1 1-11,1-1-73,0 1 0,1-1 95,-1-1-117,1 0 22,-2 2 145,2-1-145,-1 1 0,0 0 0,0-1 0,1 0 28,-1 0-28,1-3 258,0 3-107,0-3-263,0 1 112,0-1-22,0 0-180,0-1 202,0 2 0,0-1 213,0 2-213,0-1-101,0 2 101,0-2-112,0 1 202,0-1-90,0-2 246,-1 2-246,1-1 0,-1 2-90,1 1-5,-1-1 168,0 3-73,1-3 252,-2 1-252,2-1 0,-1 0 0,0-1 90,0 0-309,1 0 337,-1 1-62,1-1 201,0 2-268,0-3 11,0 1 0,0-1-117,0-1 145,0 1-28,0 0 257,0 1-268,0 1 11,0-1-129,0 1-44,0 0 257,0-1-84,0 0 128,0-1 220,0 1-365,0-2-224,0 1 51,0 0 290,0-1-100,0 1 34,0 0 224,0-2-275,0 2 17,0 0-275,0-1 511,0 1-236,0 0 0,0-1 112,0 2-241,0-1 129,0 2 0,0-2-84,0 1 95,0 0-11,0-1 0,0 1 129,0 0-258,0 0 129,0 0 0,0 0-258,0 1-565,0-1-404,0 0-2033,0 1 1513,0-2 1747,0 1 0,0-3 0,0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8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6025,'4'0'386,"0"-2"-307,-2-1-51,-1 1 33,0-1-5,0 1-22,-1 0 84,0 1-34,0 0 5,0-1 51,0 1 823,0 0-929,1 0-34,1 1 33,2 0-33,0 0 168,0 0-134,2 0 67,0 0 33,1 0-95,0 0-16,0 0-23,-1 0 0,1 0 39,-2 1-33,0 0 66,-1-1 29,1 1-28,0-1-73,-1 0 0,0 0 22,0 0-10,0 0 4,0 0 64,2 0 9,-1 0-38,1 0-51,-1 0 140,0 0-135,-1 0 79,1 0-50,-1 0 50,0-1-45,-1 0-39,1 0 0,0 0 11,-2 0 23,0 1-107,-1 0 73,0 0 95,1 0-56,0 0-39,0 0 0,0-1 0,0 1-39,0-1 39,-1 1 135,0 0-135,0 0 0,1-1-6,0 0 12,0 1-6,1-1 100,-1 0-10,0 1-101,0-1 11,0 1-34,-1 0-27,1 0 61,0 0 0,-1 0-45,0 0 45,0 0 0,1 0-23,-1 0-27,0 0 50,0 0 0,0 0 73,1 0-6,-2 0-78,2 0 11,0 0-6,-1 0-22,0 0-2089,0 0 1294,-7 0 61,-3 0 762,-7 0 0,7 0 0,3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5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6092,'8'12'499,"-2"-2"-393,-6-10 1921,0 0-1988,1-2 84,0 1-111,2-2 38,-2 1 141,1 0-96,0 1-44,-1 0 44,0 0 151,-1 1 1,2 0-96,-1 0-5,0 0 346,0 0-486,0-2 112,0 2 117,0-2-34,1 1-245,0-1 44,1 0 0,-1 1 0,0 0 56,-1 0 128,-1 1-184,2 0-240,-1 0 245,1 2-5,-1 2 0,0 2-45,0 0 40,0 2 5,0-1 0,-1 2 45,2-1 44,-2 0-89,1 0 0,0 0 56,0 0-61,-1 0 10,2 0 1,-2 0 391,1 1-285,0-2-112,-1 1 0,1-2 0,-1 0 28,1-2-28,-1 0 56,0-2 247,0 1-146,1-2-157,-1 1 67,1-2 45,0 2-100,-1-1 44,1 1 218,-1 0-128,2 2-146,-2-1 0,1 2-23,-1-1 23,1 2 0,-1 0 247,1 0-57,-1 0-268,1 0 78,-1-2-62,0 2 174,0-2-67,0 1-45,0-2 112,0 0-196,0 0 84,0 0 0,0-1-123,0 1 201,0-1 96,0 1-1,0-1-302,0 1 129,0-1 0,0 3-89,0-1 218,0 1-68,0 0 645,0 2-723,0-2 17,0 0 0,0-2-95,0-2 240,0 0-6127,0 1 3518,-5-1 2464,-2 0 0,1-1 0,1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6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20 5801,'-9'-8'67,"1"1"51,7 7 5,0 0 252,0 0 1271,0 0-1416,0-2-90,0 1 1765,1 0-1513,0 7-331,0-1 231,0 6-40,0-1-118,0-1 224,0 3-285,0-2-62,0 1 606,0 0-511,0 0-66,0 0-40,0-1 173,0-1-27,0 0-57,0-1-77,0-1 665,0 2-363,0-1-314,0 2 140,0-2 73,0 0-197,0-3-16,0-3 448,0 2-296,0-1-253,0 0 101,-1 2-67,-1-1 83,1 1-16,-1-1 342,2-1-61,0 0-298,0 0 17,0-1-79,0 1-72,0-2-325,0 0-2913,0 1 1250,0 0-387,0 1 2526,0-1 0,0-1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5779,'5'8'184,"-2"-1"-111,-3-7 319,0 0-381,-1 3-11,1 0 0,-1 2-5,1-1 5,0-2 0,0 2 0,0-1 33,0 2-16,0-1-6,0 2-11,0-1 17,0 1-6,0 0-5,0 0-6,0-1 17,0 0 5,0-1-22,0-1 0,0 0 0,0 0 34,0 1-17,0-1 27,0 2-27,0-3-11,0 1-6,-1 0 11,1-1-11,-1 2 0,0-1 0,1 1 28,-2 1-28,2-1 0,-1 1 6,1-2-1,0 0-5,0 0 0,0 0 17,0 1 0,0 0-17,0-1-6,0 1 6,0-2 0,-1 0 0,1 1 6,-1-1 11,0 2-17,1 0 0,-1 0 0,1 1 0,0-1 0,0-1 22,-1 1-11,1-1-11,-1 0 0,1 1 0,0-1 6,0 1-6,0 0 17,0 1-6,0-2-11,0 0 0,0-1 0,0-1-6,0 1 6,0 1 11,0 1 1,0 1-12,0-1 0,0 0-6,0 0-5,0 2 11,0-1 0,0 1 11,0-1 0,0 0-11,0 0 0,0 2 6,0-3-6,0 1 0,0-2 11,0 0 6,0-1-17,0 2 0,0-1 0,0 3 5,0-2-5,0 1 23,0-1-6,0 1-17,0-1 0,0 2 0,0-1 0,0-1 0,0 2 16,0-1 7,0 0-23,0 0 0,0 0 0,0 1 0,0-1 0,0 0 17,0-1-6,0 1-11,0 0 0,0 1 5,0 0-5,0 1 0,0-2 23,0 0-1,0-3-22,0 0 0,0-1 11,0 2 17,0-1-28,0 2 23,0-1 16,0 2-39,0-1 0,0 0 0,0 0-11,0-2 22,0 1-11,0-1 0,0 0 11,0 2-11,0-1 0,0 1-17,0-2 17,0 0 12,0-1 4,0 1-27,0-1-6,0 1 23,0-1-6,0 1 11,0 0 6,0 0-17,0 1 0,1 0 0,-1-1-11,1-1 11,0 0 0,-1 1 11,1 1 11,-1 0-22,0 0 0,0 0-11,1 0 6,-1 0 5,1 0 0,-1 0 33,0 0-33,0 0 0,0-1-17,1-2 17,-1 2 17,1-1-6,-1 0-11,0 1-16,0-1 16,0 1 28,0-1-28,1 1-17,-1-1 17,1 2 0,-1-1 11,0 1 0,0-1-11,0-1 0,0 1-22,0-1 22,1 0 22,-1 1-22,1-1 0,0 0-5,-1 1-7,1-1 12,-1 1 0,0 0 6,0 1 11,0 0-17,0 0 0,0 1 0,0-1-17,1 0 23,-1 0-6,1 0 5,-1-1 12,0 2-17,1-2-11,-1 2 0,1-2 11,-1 0 5,0 0-16,0-1-140,1 2-191,-1-1-235,2 1 577,-2-1 0,1 0 0,-1-2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7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22 6025,'-5'-12'694,"1"3"-514,4 9 1063,0 1-1064,0 1 17,0-1 224,0 1-268,0 0 100,0 0-185,0-1 28,0 1 79,0 0-101,0 1-17,0 0 268,0 4-189,1 0-90,1 2-45,-1 1 151,2 1 246,-1 1-201,1 0-11,-1 1 414,0-1-375,0 1-224,-1 0 0,0 5 152,0-4-141,-1 4 157,0-5 118,0-1-62,0 0-224,0-1 0,0-1-190,0 0 206,0-4-16,0 1 0,0-5-644,0 1-39,0-2-493,0 1-253,0 0 130,0 4 229,0 2 1070,0 3 0,0-5 0,0-1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8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25 6176,'-6'-14'583,"0"3"-410,5 11 2835,1 0-2890,0 5 134,0 1 336,0 5-544,0 4 533,0 0-420,0 2-73,0 1 689,0 1-526,0 1 234,0-2 270,0 1-337,0-2-414,0-1 0,0-3 95,0-2-11,0-3-84,0-3 0,0-2 101,0-2-2398,0 0 1,0-1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6103,'2'2'678,"0"0"599,-2-2-835,0 1-324,0 2 280,0-1-135,0 3-44,0-1 212,0 2-426,0 0 460,1 1-140,1-1-325,0 2 644,0 1-381,0 2 28,-1 0 477,0 3-757,1 1 538,-1 0-437,0 2 90,-1 0 593,1-1-666,0-1 235,-1 3-56,1-4-331,-1 1 23,0-4 0,0-4 174,0 1-6,0-3-168,0-3-7589,0 0 7589,-6-2 0,4 0 0,-4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6109,'2'8'543,"0"-1"-375,-2-7 1848,0 0-1859,0 3 157,0 1-135,0 2-89,0 2 352,0 2-279,0 2 156,0 3 123,0 2-318,0 3 587,0 1-521,0-1 57,0 3 576,0-4-576,1 0 50,1-2-297,0-1 285,-1-2 34,0-3-319,1-3 0,-2-2 241,1-3-241,0-1-504,0-2-845,1 0-657,-1 0 528,3 0 1478,2 0 0,-2-1 0,0 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4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6540,'1'-5'482,"0"0"-320,-1 2-50,0 0-61,0 1 105,0 0 320,0 1 651,0 0-903,1 0 190,1 1-403,0 0 168,0 0-179,-1 0 118,2 0 28,-2 0-68,2 2 101,-1 1 219,0 3-286,1 2 17,-1 1-129,0 1 11,-1 1 420,-1 0-341,1 0 195,-1 0 153,0 0-192,1-1-212,-1 0-23,2 3 263,-2-3-263,1 3 225,-1-2 184,1 0-62,0 1-285,-1 4-62,1-3 605,-1 2-599,0-4 543,0-1-224,0 0 258,0 0-594,0-1 0,0 0 319,0-2-22,0 3 17,0-4-314,0 1 492,0-3-749,0 0 257,0 0 0,0 0 207,0 1 286,0 3-493,0-3 420,0 2-90,0-4-330,0-2-7690,0 0 5343,2-1 2347,7 0 0,-5 0 0,4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5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15 6176,'-6'-8'599,"1"1"-431,5 7 2482,0 0-2471,0 3-45,2 0 303,1 3-364,0 0 162,1 1-173,-2 0 33,0 1 381,0 0-263,0 1 5,-1-1 303,1 0-291,-1 1-196,-1-1-34,0 0 61,0 0 438,0 5-163,0-3 263,0 2-134,1-5-465,0-1 0,1 0 246,-1 0 320,0-1-190,0 2-130,0-2 90,0 2-358,-1-2 22,0 0 0,0 2 296,0-2-144,0 1 290,0 2-22,0-2-420,0 2 0,0-3 28,0 2-101,0-2 236,0 1 49,0-1 500,0 0-303,0-3-409,0 1 0,0-2 359,0 2-119,0-2 175,0 1-10246,0-2 9552,0-3 1,0 1 0,0-2-1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6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 6025,'-5'-1'823,"2"-1"1636,3 2-2364,0 2 73,0-1 168,0 4-240,1-1 167,-1 1-95,1 1-101,0 2 443,1-1-326,-1 2 46,0 0 369,1 1-588,-2 1 477,1 2-331,-1 0-157,0 1 1014,0 0-841,0 1 421,0-1-17,0 1-477,0 0 713,0 7-796,0-4 733,0 2-498,0-5-123,0-1-129,0 1 353,0-1 280,0-2-437,0-2-196,0-1 1456,0-1-1456,0-4 0,0 1 0,0-3-9018,0-1 6710,-2-1 545,-1 2 1763,-3 0 0,2-1 0,1 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3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27 5986,'9'1'218,"-1"0"-134,-8-1 695,0 0-690,0-2 40,0 1-62,0-2 997,0 3-1064,-2-1 0,0 2 0,-1 2-34,-1 2 34,0 4 17,-1 0-11,0 2 39,-1 0-29,1 1-16,-2 1 0,1 1 28,0 1 6,-1 0-34,1 0 0,1-3 179,0-2-151,2-3 17,1-4-45,2-1 190,0-2-246,-2-2-179,1 0 185,-1-4-107,0 1-5,0-1 100,1-1-106,-1 1 34,0 0-12,1-1-67,-2 1 90,1 0-17,-1 2-33,0 0 61,0 1-51,0 1 40,0 0 39,0 1 17,0-1 61,0 0-5,1-1 11,-2 1 0,1-2-17,-2 2-5,2-2-6,-2 2 22,1-1 1,0 2 5,0-1 0,0 1 0,0 0 0,0 1 0,0-1 0,0 0 0,0 1 39,1-2 17,0 1 56,1-1-6,0-1-106,0 2 51,0 0-35,-1 0-16,1 1 40,-1 0-29,0 0 0,1 0 11,-2 0-10,2-1 88,-1 1-44,0-1-11,1 1 67,0 0-101,0 0 1,1 0-12,-1 0 0,0 0 5,0 0 6,0 0-5,0 0 44,0 0-33,1 0 274,-1 1-257,2-1-17,-2 2-17,0 0 0,1-1 0,-2 3 33,1-3 18,0 1-18,1-2 107,0 1-95,0-1-45,-1 0 39,0 0-16,1 0-18,-1 0 12,0 0 101,1 0-113,0 0 454,-1 0-459,6 2 6,0 0 67,3 2-23,-1-1-50,-1 0 0,-2-1 23,1 0 49,-1-1-55,0 1-11,0-2 146,0 0-85,0 1-67,0-1 0,0 1 39,1 0-39,-1 0 0,1 0 0,-1 1 79,1 0-79,0-1 0,-2 1-6,2-1 12,-2 0 27,1 0-33,0-1 0,-1 0 101,1 0-45,0 0-56,-1 0 0,0 0-39,0 0 39,-1 0 0,0 0 0,0 1 11,0-1-5,1 2-12,-1-2 6,0 1-45,0 0 17,0 1 28,1 0 0,-1-1 51,1 2-12,0-1-39,-1 0 0,1 0-17,-1-1 17,0 1 0,0 0 0,1 0 11,0 1 28,-1-2-44,0 1 5,-1 0 0,2-1 11,-2 1-11,1 0 0,0-1-6,0 1 6,1 0-5,-1 1 5,0 0 0,1 0 17,-1 0-17,0 0 0,0-1 0,0 1 0,-1-2 112,1 0-196,0-1 84,0 1 0,1-1 16,-1-2 80,1-2-102,-1-2 6,2-1 0,-1-1 22,0-1-22,0-1-33,1-2 5,0-2-84,1-1 39,-1 0 73,0 1-129,0 2-50,-1 1-684,0 0-1192,0 0 2055,-1-2 0,0 7 0,0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4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98 6098,'4'-3'537,"0"-1"-425,-2-5 68,0 0-57,-1 1 17,1 0-6,-1-1-11,0 2 68,-1-1-12,0 2-56,0-1 79,0 1-152,1 1 68,-1 1-6,0 2-56,0 0 824,0 1-712,-1 6 5,-3 2-89,-1 6 219,-3 2-225,-1 2-16,0 4-62,-1 3 100,0 3 68,0 4-112,1 4 45,0 3 252,3 3-241,1 3-78,2 0-34,1-1 89,2-2-89,0-4 0,2-6 0,2-4-67,1-7-403,4-4-387,1-6-85,2-4-475,6-5-218,1-10 1635,2-4 0,-9 3 0,-4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9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6277,'1'2'498,"1"0"381,-2-2-823,0 2 17,-2 2 39,0 3-78,-2 3 95,0 0-57,-2 2-27,1 2 112,-2 1-151,1 4 38,-2 0-32,2 2 44,-1 1-6,1 0-22,1 1-28,1-2 101,2 0-56,0-1-45,2-3 0,-1-2 0,1-3 5,0-2-5,0-1 6,1-3 50,1-2 0,1-1-56,2-1 0,0-1 0,2 0 67,0-1-28,1 0 12,1-1 33,0-2-11,-1-3-28,1-3-45,-1-1 34,0 0-34,-1-1 0,0-1 0,-1 0 44,-1 0-21,0 0-23,0 0 0,-2 1 28,0-1-28,-1 0 5,-1 1 1,0 0-6,1 0 34,-2 0-34,1 0 0,-1 1 5,0-2-22,1 2 17,-1-1 0,0 2 0,0 0-11,0 1 11,0 2 0,0 0 28,0 1-84,0 0 84,0 1-28,0 0 0,0 0 0,0 1-5,0 0 5,0 0 0,-1-1-34,-1 2 40,-1 0-6,0 0 0,0 2-45,-1 0 39,0 0 6,-1 0 0,0 0-11,0 0 17,0 0-12,-1 0 6,0 2-62,1 0 57,-1 3 5,2 0 0,-1 1-28,1 0 33,0 1-5,-1-1 0,1 2-28,0-1 6,2 0 22,-2 0 0,3-1 0,-3 1 0,3-1 0,-1 0 0,0-1-22,2 0-1,0-2 23,0 1 0,0-1 23,0 0-23,0 1 0,-1 1 0,1 0-12,-1 2 12,1-2 0,0 0 0,0 0-5,0-3 5,0 2-6,0-4-45,0 1 51,3-1 46,0 0 10,3 0-56,0 0 0,0-1 0,-1 0 33,1-1-33,-1 0 51,0-1 5,1 1 11,-1-1-67,1 0 0,-1 1 22,0-1-33,-1 1 11,-2 0 0,0 2-331,-1 0-44,-1-3-314,2 0-677,3-10 1366,3-3 0,-1 4 0,-2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84 6327,'1'3'84,"0"1"370,-1-4-348,1 1-72,1-1 28,2 0-62,3 0 11,1 0-6,2 0 7,0 0-12,1-1 0,0 1 5,1-1-16,-1 1 11,0 0 0,1 0 6,-2 0-1,1 0-5,-2 0 0,1 0 0,-1 0-5,0 0 5,0 0 0,0 0 39,7 0 0,-4 0-11,4 0-6,-3 0 18,0 0-40,1 0 0,-1 0 22,1 0-5,3 0-17,-3 0 11,2 0-17,-5 0 6,-2 0 0,0 0 12,-1 0-1,1 0-6,6 1 12,-3-1 50,7 1-61,-4-1 0,0 0 21,-1 0-15,-1 0-12,-1 0 0,-2 0 0,-3 0-12,2 0 12,-3 0 17,5 0 6,-2 0-23,3 0 0,1 0 28,3 0-28,0 0 0,5 0 33,-7 0-16,2 0-17,-5 0 0,-4 0 0,0 0 0,-2 0 0,-2 0 0,1 0 118,-1 0-85,2 0 107,2 0-39,8 0-17,-3 0-73,7-1-5,-3 0 44,0 0-39,0-1-11,5 2 6,-7-1-23,4 1 17,-8 0 0,-1 0 34,-1 0-29,0 0-5,-1 0 0,-1 0 0,0 0-16,2 0 16,-1 0 28,4 0-23,-3 0-5,1 0 0,-1 0 0,0 0 0,0 0 0,0 0 0,2 0 62,6-1-62,-4 0 0,4 0 39,-4-1-33,1 1-6,1 0 0,-1-1 11,-1 2 6,-2-1-17,-1 1-17,3 0 6,-1 0 11,2 0 0,-1 0 16,-1 0-4,3 0-12,0 0 0,4 0-17,9 0 17,-4 0 0,7 0 17,-10 0-1,-1-1-16,-1 1 0,-1-1-16,0 0 4,0 1 12,1-2 34,7-1-23,-6 1-11,5-3 0,-8 3-5,-1-2-7,-2 2 12,-1 0 0,-1 0 23,2 1-23,-3 0 0,1 0-11,-1 0 11,1 0 0,3-1 0,1 0 5,0 1 1,2-1-6,0 2-6,11-2-11,-7 1 17,8-1 0,-10 1 23,0 0-12,0 1-11,2 0 0,1 0-22,10-1 22,-8 0 0,6 1 22,-11 0 0,2 0-22,-2-1 0,3 0-5,-3-1-18,1 1 23,-3 0 28,11 1-28,-9 0 0,8 0 0,-11 0-11,-1 0-6,-2 0 17,-2 0 0,-1 0 34,5 0-34,-4 0 0,3 0-6,-4 0-10,0 0 16,1 0 0,2 0 33,1 0-33,0 0 0,2 0 0,12-1-22,-5-2 22,9 0 0,-9 1 17,-1 1-1,1 1-16,1 0 0,2 0-28,14-1 28,-9-1 0,9 0 23,-13 1 5,-3 0-28,0 1 0,-2-1-39,1 0 22,-1 0 17,-2 0 22,4 1-16,-7 0-6,2 0 0,-7 0-28,-2 0 28,0 0 0,-1 0 0,-2 0 22,3 0-22,-3 0 0,3 1-22,-4 0 5,-1 1 17,1 0 0,-1 0 17,1 0 0,2 0-17,3 1-12,9 2 12,-1-2 0,8 1 0,-5-2 34,2 0-6,-1 1-34,-1 0 6,-2 1-22,0 0 16,-2 0 6,7 2 17,-6-2-11,5 3-6,-8-3 0,1 1-11,0 0-12,-1-1 23,0 0 39,5 2-33,-7-4-6,5 4 0,-8-3-6,-1 0-22,-1 0 28,0 0 0,-1-1 34,0 2-17,0-1-17,4 2-11,-1 0 11,5 1 0,-3-1 0,2 0 67,0-1-39,1 1-34,-1 0-5,6 2-6,-5 0 17,4 1 0,-7-2 28,1 1-11,-1 0-17,-1-1 0,1 2-22,-1-1 22,1 1 0,4 3 28,-2-2 0,3 4-28,-6-5 0,0 0-12,-1-1 12,1 0 0,-2 1 34,5 3-6,-4-2-28,3 0 0,-6-1 0,2-1 0,-1 1 0,1 1 0,0-1 62,0 2-1,0-2-61,7 5 56,-6-4-33,4 3-23,-5-4 0,0 0 67,0 0-39,0 1-28,1 0-11,3 6 5,-2-3 6,2 3 0,-4-6 34,0 1-12,0-1-22,-1 0 0,1 0-22,-2 0 5,1-1 17,1 4 39,-1-3-17,1 3-22,-3-4 0,-1 1 0,1-1 24,1 1-19,0-1 102,5 5-57,-4-4-50,3 4 0,-4-5-11,1 0 0,-1 0 16,1 2-5,-1-2 95,0 1-61,-1 0-34,3 3-39,-3-3 11,3 3 28,-5-4 0,2 0 101,0 0-40,0 0-61,0 0 28,4 3-28,-3-3 0,1 2 0,-2-3 90,-1-1-45,1 2-45,-1-2 0,0 1-68,2 2 68,-2-3 0,1 3 40,-1-3 38,-1 1-78,1 0 0,2 1 45,0 0-51,4 4 6,-1-2 79,0 3-18,-2-3-72,-1 0 11,0 0-45,0 1 12,0-1 38,-1 2-5,1-2 123,1 6-123,-1-4 0,2 4-33,-4-6 5,0 0 28,1 0 0,0 0 50,-1 1-5,5 4-45,-4-4-50,2 4 16,-3-5 34,-1-1 0,1 1 67,-1-2-22,1 1-45,0 1 0,0 0-56,3 6 56,-2-5 0,3 2 106,-5-4-50,0-1-61,0 0 5,0 0-45,0 1 0,0-1 45,0 1 73,2 3-23,-1-2-83,1 2 33,0-2-11,0 0-23,1 1 40,0 1-6,1 0 179,2 5-190,-2-4 11,2 4-34,-3-7-16,0 0 50,0 1 0,-1-1 117,1 2-83,3 3-34,-4-3-51,4 3 7,-4-3 44,1-2 0,0 2 67,0-1-6,0 0-66,0 1 5,0-1-79,2 4 79,-1-5 0,1 2 79,-3-5-29,-2 1-50,-1-2 0,1 1-67,0-2 56,0 2 11,-1-2 61,-1 1 1,0-2-68,-1-2 6,1 1-67,-1-1 17,0 0 50,0 0 0,1 0 89,-1 0-16,1 0-84,0 2-45,-1 0 0,2-1 56,-1 0 0,1 0 50,0 1 12,1 1-62,-1-1-28,0-1-6,-1-1 34,-1 0 0,0 0 90,0 0-45,1 0-45,-1 0 0,2 1-62,-1 0 12,1 1 50,1 3 73,0-3-17,1 3-56,-2-3 0,0 0-68,0 0 29,1 2 39,1-2 95,0 2-16,-2-2-85,1-1 6,-1 1-28,1-1-22,0 0 50,-1 1 0,2-1 112,-2 0-56,2 0-56,1 1-56,-2 1-11,3-1 67,-4 1 0,2-1 89,-2 0-16,3 2-73,-3-3-62,2 1-5,-2-2 67,0 1 0,-1-1 90,1 1-29,-1 0-61,0-1 0,0 1-100,1 1 100,1-2 0,-1 3 56,0-3 5,-1 1-61,0-1 0,1 1-73,-1-1 29,1 1 44,-1-1 84,1 1-28,-1-1-56,0 0 0,-2 0-90,1-1 45,-1 1 45,1 0 0,1 0 67,0 1-11,1 0-56,3 2-78,-3-1 28,3 1 50,-2-1 0,-1 0 89,1 0-44,0 0-45,-1 0-78,3 1 38,-2 1 40,3-2 0,-5 0 90,2-2-45,-2 0-45,0 0 0,0 0-34,-2 0-44,2 0 78,1 2 101,1-2-34,0 3-67,1-2 0,-2 0-28,2 1-17,-2-2 45,2 2 45,-1-1 33,0 0-78,0 1 0,-1-1-73,0 0 29,0 1 44,1-1 0,-1 0 106,1 1-50,0-1-56,0 1-95,0-1 56,0 0 39,-2-1 0,1 0 22,-1 1 96,1-1-124,0 1-89,0 0 33,1 0 62,-1 1 0,1-1 101,-2 0-51,0-1-50,0 0 0,-1 1-123,1 0 123,-1-2 0,1 1 84,-1-1-17,0 0-72,-1 1 5,1-1-84,-1 0 22,0 0 62,1 0 73,0 0-67,0 0-6,1 1 0,0 0-28,-1 0-23,2 0 51,-2 0 0,2 1 79,-1-1-7,1 2-77,0-2 5,-1 1-146,3 0 146,-4-2 0,4 2 84,-3-2-17,1 1-67,0 0-61,2 0-12,-2-1 73,1 1 0,-2-1 45,1 1 50,-1 0-168,0 0 73,-1 0-5,0 0-74,0-1 79,0 1 0,0-2 179,0 3-184,1-2 5,0 2-95,-1-1 27,1 0 68,-1-1 0,0 1 84,-1-2-11,0 2-73,1-1-84,-1 1 28,1-1 56,-2 0 0,2 0 62,-1-1 16,1 1-78,0 0-67,-1-1-6,0 2 152,0-2-7,0 1-72,1 0-151,-1-1 151,1 1 0,-2 0 90,2 0-17,0 0-85,0 1 12,2-2-84,-1 2 23,0-1 61,1 1 0,-2-1 84,2 1-11,-1-1-85,0 0 12,0 1-72,-1-2-1,0 2 73,-1-2 0,1 1 61,0 0-49,4 0-12,-1 1 11,3 0-73,-2 0 62,0 1 0,0 0 101,2-2-17,-1 0-90,3 0-78,-3 1 17,0 0 67,-3-1 0,0 0 90,-1 0-23,0 0-73,-1-1 6,0 1-78,0 0 11,0-1 67,0 0 84,0 0 17,-1 0-113,1 0 12,0 0-106,0 1 44,2 0 62,1 1 101,0-1-34,1 1-78,-1-1 11,0 0-73,-2 0-16,2 0 89,-3-1 0,1 1 89,-1-1-5,2 1-84,1 0-72,2 1-18,-1 0 90,0-1 0,-1 1 34,1-2 106,-1 1-152,4 0-16,-2 0-16,3 1 44,-4-1 0,2 1 151,-2-2-62,0 1-94,-1 0 5,-1-1-67,0 1-12,3 0 79,-3-1 90,4 1 11,-3 0-107,1 0 6,-1 0-67,1 0-34,-2 0 101,3-1 84,-1 1 22,1 0-117,-1-1 11,-2 1-78,0 0-23,-1-1 101,1 1 0,-2-1 90,2 0-79,-1 1-11,1-1 0,2 3-79,-1-2 79,1 2 0,-1-2 51,-1 0 44,-1 0-106,1-1-56,-2 2-23,2-2 90,-2 2 0,2-1 84,-1 0 11,0 1-100,1-2 5,-2 2-84,1-2-17,-1 2 101,0-2 33,1 2 119,-1-2-169,1 2 17,-1-1-67,1 0-23,0 1 90,0-2 0,0 2 174,2-1-264,0 1 90,0 0 0,-1 0-84,-1-1 90,0 1-6,1-1 78,0 1-61,1 0-17,-1 0 0,1-1-95,-2 1 95,1-2 0,-2 2 67,2-2 39,-2 2-117,2-1-67,-2 1-57,2-1 141,-2 1-6,2-2 106,-2 1-16,2 0-96,-1 0 6,1 1-123,0-1 78,2 1 45,-2 0 90,3 1-40,-2-1-50,1 1 0,0-1-17,0 0-72,0 0 89,0 1 0,1 0 162,6 2-162,-3-2 0,2 1-56,-4-2-61,0 0 117,-2 0 0,1 0 61,-1-1 51,1 2-112,-2-2-73,0 1-33,-1 0 112,-1-1-6,2 1 84,0 0 16,1 0-100,0 0 0,-1 0-140,0-1 96,-1 1 55,1-2 78,-2 1 1,0-1-96,-2 1-100,0-1 196,0 1-90,0-1-146,2 0 101,-1 1 45,1-1 0,-1 2 34,-1-2 123,1 1-225,-1 0 68,1-1-5,-1 1-90,1-1 162,-1 0 50,1 0-128,-1 0 11,1 0-67,-1 0-79,1 0 146,-1 1 0,2-1 124,-3 1-24,3-1-100,-2 0 0,1 0-84,0 0 6,-1 0 78,1 0 0,0 0 73,2 0 39,2 0-129,1 0 17,2 0-67,-1 0-12,1 0 79,-1 0 40,0 0 66,-3 0-123,0 0 17,-4 0 11,0 0-11,0 0-67,1 0-28,0 0 95,1 0 0,0 0 73,-1 0 39,0 0-219,0 0 107,1 0 0,0 0-140,1 0 191,0 0-51,1 0 56,-1 0 45,1 0-191,-1 0 90,-1 0-118,1 0 130,-2 0-12,3 0 72,-1 0 57,4 0-174,0 0 45,3 0-44,-1 0-63,0 0 107,-2 0 45,-1 0 84,-2 0-135,-1 0 6,-2 0-173,0 0 173,-1 0 61,0 0 68,1 0-146,1 0 17,1 0-50,2 0-45,2 0 106,1 0-11,2 0 50,1 0 62,1 0-117,3 0 5,1-1-90,2 1 12,0-1 78,-1 1 0,-1 0 67,0 0 39,-2 0-117,-2 0 11,-1 0-95,-4 0 28,-1 0 78,-3 0 56,-1 0 39,-1 0-117,0 0 11,1 0-67,1 0-23,0 0 90,2 0 45,6 0 67,0 0-117,5 0 5,-1 0-51,1 0-55,2 0 111,0 0-5,1 0 28,0 0 101,-1 0-185,1 0-17,-9 0-22,-1 0 95,-8 0 174,0 0-348,-1 0 180,1 0-6,1 0 84,0 0 39,1 0-168,1 0 45,1 0-33,0 0-79,1 0 117,-1 0-5,1 0 56,-1 0 79,0 0-141,0 0 6,-1 0-67,0 0-51,-1 0 124,1 0-6,-1 0 61,1 0 40,0 0-101,-2 0-45,1 0-72,-2 0 128,2 0-11,1 0 62,4 1 55,3 0-122,14 0-46,-3 1-55,9-2 111,-7 1-5,-1-1 51,-1 0 83,-3 0-151,-4 0-61,-4 1-28,-4-1 117,-3 1-11,-4-1 157,0 0-163,1 0 6,0 0-45,3 0-72,2 1 161,2-1-44,2 1 23,1-1 78,-1 0-107,-1 0 6,-2 1-56,-2-1-56,-1 2 112,-2-1 39,3 1 51,-2-1-96,0 0 6,-3-1-2498,0 0 488,0-5 2010,0-6 0,-1 4 0,0-2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0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27 6075,'3'0'527,"0"0"257,-4 0-768,-1 2 57,1 0-62,-3 2 45,1 0-16,0 0-24,0 0 80,0 0-57,1-1-11,1 0 84,-1 0-112,2-1 50,-1 2-50,0-1 39,1 0-27,0 1-12,0-2 16,0 1 74,0 0-90,0-1 22,0 0 135,0 0-129,0-1 23,1-1 66,1 1-89,2 0 11,0-1-33,1 1 16,0-1 79,1 0-73,0 0 28,1 0 34,-1 0-40,-1 0-33,0-1-17,0-1 28,-1 0 50,1-1-78,-1-2 35,1 0-35,-1-2 67,0 0-67,0 0 0,-1-1 6,-1 2 145,-1 0-129,0 0-22,-1 1 0,0 0-11,0 1-17,-2 0 28,-1 0 0,-4 2-6,1-1 6,-3 2 0,0 1-5,-1 0-51,0 0 17,-1 0 39,0 5-34,0 1-11,1 5-224,0-1-28,1 1-162,2-2-420,1-1-1,3-3 880,1-2 0,1-1 0,1-2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97 6137,'-4'-6'454,"1"2"-354,1 4-10,-1 0-23,0 0 56,-1 1-22,1 0 17,0 1 33,1-1-50,1-1 1551,0 0-1540,6-5-106,0-2-6,4-4 95,-1-2-95,0 1 0,-1 0 0,-2 1 0,0 3-22,-2 2 22,-2 2 0,1 2-95,-2 2 33,1 0-16,0 0 78,2 1 5,1 4 1,2 3 39,0 3-17,-1 2 11,2-1-78,-2 2 33,1-3-241,-2 2-145,1-2-695,1 1-3682,2-2 4769,2-1 0,-4-4 0,-2-2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5991,'4'13'605,"-1"-3"-392,-3-10 912,0 0-856,0 4-28,1 0-45,1 5 50,0-1-71,1 3-35,-2 1 11,0 3-78,-1 2-23,-3 2 23,-4 0-73,-4 1-78,-3-4-197,-1-2-314,2-7-586,3-4-270,3-9 1445,4-4 0,1 1 0,2 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3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24 5941,'-7'-13'476,"2"3"-286,5 10 589,0 0-645,0 2 62,-1 1-22,0 3-46,0 0-21,-1 2-6,0 0 27,-1 1-38,0 1-12,0 2-33,1 1 39,-2 3 45,1 0-51,0 4 18,0 0-6,1 1-23,0 0-44,1-3 61,0 0-51,1-2 1,0 0-34,0-2 5,0 0 85,0 0-79,1-2 51,0-1-6,1-1-45,0-2-11,1 0 0,-1-4 0,1-1 22,-2-1-22,1-1 28,0 0-28,2-1-16,0 0 16,2 0 11,1 0 39,2 0-39,1-2 40,0-1-46,1-3 1,-2-2 50,0 0-56,-1 0 0,-2-2-11,1 0 11,-2 0 50,1-1-44,-2 1-6,0-1-11,0 1 11,-1 0 22,0 0-16,0 0 27,-1 0-33,-1 1-45,1 0 45,-2 1 0,1 0 6,-1 0-12,0 0 34,0-1-11,-1-1-17,-1 2 28,-1-1-28,-1 0-61,0 2 61,0-1 0,0 2 0,1-2 0,-1 2-96,1-2 85,-1 2-45,0-1 0,-2 1 56,0 1 0,-1 2 11,1 0-5,-1 2-6,1 0-6,1 0-38,0 1 16,0 0 22,2 0 6,-1 0 0,1 0-6,-1 0-55,2 0 27,-1 0-195,2 0-1816,0 0 1278,0 4 767,-1 1 0,1 0 0,1-1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24 5969,'4'0'459,"0"1"-246,-4-1-28,0 1-79,0 1-5,0-1-23,-1 2 1,-1-1-29,-1 0 17,1 1 1,0-1-12,0 0 279,1-2-295,1 1-7,0 0-33,0 1 39,-1 0 17,1 1-28,-1 0 28,1 0-33,0-1 1025,0-1-824,1 0-45,3-1 17,1 0-73,2 0 0,0 0 40,0-2-130,0-1-33,1-1-11,-1-1-213,0 0-101,0 0-409,-1-1-464,0-1 139,1-1 1059,-2 0 0,-2 3 0,-1 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6098,'2'2'599,"0"1"-392,-2-2 342,0 0-303,3-1 73,0 1-33,2-1-84,1 0-46,1-1-72,1-3-16,2-2-12,1-5-34,1-3 34,-1 0-56,-1-1 0,0 2 0,-3 0 22,-1 4 1,-2 2-18,-2 3-5,0 2 0,-1 0-33,0 2-23,1 0 56,1 0-6,1 0-33,4 0 33,0 3-38,4 2-80,-1 5-111,1 1-174,-1 4-195,1 2-337,1 9 941,0 0 0,-4-7 0,-4-6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5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22 6299,'-12'-12'868,"1"2"-660,11 10 704,0 0-699,0 3 0,0 1 50,0 5-16,0 3-56,0 3 89,-1 3-62,-1 0-28,-1 1-128,-2-3-56,1-2 38,1-3-44,0-4-117,1-3-247,1-1-1278,0-3 2,4-6 1640,2-1 0,-2 0 0,1 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6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6120,'17'22'1059,"0"0"-656,1-10 22,3 2-22,3 3 85,3 0-73,1 3-96,0 0 62,-1 4-62,0 0-117,-2 5 61,-3 1-218,-3 1 72,-6 1-117,-4-1-56,-5 1-319,-2-1-504,-4-1-640,-7 0-3967,-3-5 5486,-4-3 0,7-11 0,2-5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1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5807,'0'7'44,"1"0"-57,-1-9 0,0 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3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5868,'6'9'319,"-1"-2"-201,-7-7-56,2-2 33,-1 1-11,1 0 112,0 0-135,0 0 46,-1 0-29,0 0-39,0 1 34,-1-1-45,1 1 34,0-1 67,-1 1 5,2-2-101,-1 1 130,1 0 990,0 0-1147,0 6 280,0-2-185,0 6 22,0-1 85,0 0-124,0 1-34,0 1-50,0-1 84,0 1 78,0-1-100,-1 1 117,-1-1 90,1-2-123,0 1-113,0-1-33,1 0 11,0-1 197,0 0-197,-1-1 101,1 0 112,-1 1-45,1-1-134,0 1-45,0 0 291,0 1-224,0-1 12,0 2 111,0-3 34,0 0-224,0 1 0,0 1 0,0 0 135,0 1-79,0 0 17,0 0 218,0-3-229,0 0-62,0 0 0,0 0 308,0 0-96,0 2-212,-1-2 135,1 2-124,-1-2 6,1-1 0,0 0 386,0-1-101,0-2-4827,0 1 3667,0-1-391,0 1 118,0 2 1131,2 1 0,-2-2 0,2-1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60 612 5941,'-9'-4'364,"3"2"-325,5 2 73,0 0-78,0 1 11,0 0 44,-1 1-83,1-1 27,-1 1-33,0-1 12,-1 2-12,0 0 0,-2 1 0,1 1 0,-1-2-34,1 1-5,1-1-6,1-1 0,1-1 28,1 0 34,0 0 34,-2 1-35,2-1 7,-2 0 50,2 1-68,0-1 62,0 0 202,0 0-134,0 1 1214,0 0-1019,5-2-138,1-3-2,7-2 157,2-7-280,3-1-5,0-5-62,2-2-17,-1-3-11,2-3 34,0-1-6,-2-2 73,1 0-12,-2 0-66,-1 1 5,0 1-34,-1 1-39,1 0 101,-2 1-28,0-1 28,-1 2 39,-1 0-95,0 0 28,-2 1-67,3-7 95,-4 8-28,-1-3 39,-4 11 17,-1 3-56,-1 2 0,0 1-33,-2 2-12,2-1 45,-2 3 34,1-1 44,0 2-117,-2 1 0,1 1 39,-1-1-34,0 1 68,1-2-34,0 0 44,1-1 18,0 0-68,-1 1 6,1 1-425,-2 1 369,1 6 5,-1-1 57,0 7-6,0 0 50,0 2-10,-2 2-40,-1 2 0,-1 0-12,-1 2-55,0 1 73,1-1-6,-1 2 61,2-4-5,0 0-56,2-3 0,0-3 0,1-1 17,0-3-17,0-1 28,0-2 67,1 0 51,5 0-146,1-1 6,6-2 27,-1-1 18,2 0-46,1-2 74,1-3-1,0-5-145,1-2 67,1-3-174,5-10 174,-6 6 0,2-7-5,-10 9 49,-1 2-88,-2 1 44,-2 2-6,0 2-56,-1 1 62,0 2 51,-2 1 5,1 2-101,-1 1 45,-1 3-291,1-1 285,-1 7 6,0 2 0,0 7 51,0 3-51,0 3 78,0 2 112,0 1-38,0-1-158,0 0 6,0-3-22,0-2-79,0-2 101,0-2-280,0-2-163,0-2-537,2-1-84,7-4-123,3-1 1187,6-3 0,-9-1 0,-1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1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26 757 5891,'-3'-4'448,"0"2"-320,3 2 360,0 0-494,-3 0 6,2 0 0,-2 0 17,1 0 0,1 0-12,-1 1 29,0 0-17,1 1 72,0-2-38,-1 1-18,2-1 919,-1 2-930,3-10 23,6-2-45,8-14 0,7-4 0,8-9 51,5-5-51,4-5 0,1-1-12,-1 5 7,-5 6 5,-8 11 0,-5 9-28,-7 8-11,-3 5 39,-2 2-12,0 2-16,-1 0-16,1 0 16,-2 2-12,1 1 35,-2 3-6,-1 4 11,-2 1 0,-1 4 0,-2 1 5,0 1 6,-1 1-11,0-2 0,0-1 12,0-4-1,0-3 0,0-3 11,1-4 186,3 0-180,3-1 78,7-3-61,4-5 0,6-8 16,5-8-27,7-8-1,5-6 91,6-6-91,-9 9 1,1 0-34,24-18 19,-22 18 1,0 3 2,12-7-286,-4 8 264,-7 7 16,-7 8 12,-6 5-50,-5 5 22,-3 1-34,-3 1 34,-1 0 265,-2-1-259,-1 1-12,-1-1-235,-2 1-229,-1 0-482,-5 1 952,-1-2 0,-4 3 0,0-1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1 223 5863,'10'0'369,"-2"0"-290,-8 0 128,0 0-151,0-3-39,0 1 5,0-3 0,0 1-16,0 0-6,0 1 6,0-1-6,0 2 61,0 0 242,0 1-197,0 0-28,0 0-55,0-2 10,0 2 46,0-2-68,0 1 39,1-1-16,1-2 5,2 0 95,4-1-33,2-3 67,3-2 11,4-2-78,3-2 78,2-1-123,2 0-56,1 0 107,-2 2-74,-1 1-33,-3 1 0,-3 2-39,-4 2-6,-4 3-55,-4 2-147,-3 2-766,-1 1 363,-9 0 650,0 0 0,-2 0 0,4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3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73 5958,'-4'-12'241,"0"2"-185,3 10 16,1-2-32,-1 2 21,0-2 12,1 2-39,-1-2 50,1-1-34,-1 1 40,1-1 33,0-1-50,0 2 55,0-1-38,0 2-23,0-1 23,0 0-68,0 0 12,0-1 16,0 0-28,0 0 152,0-1-45,0 2 11,0-1 84,1 2 112,-1 0-157,1 5-151,0 3 95,-1 7-100,0 1 33,0 2 44,-2 2-83,-2 0 12,-4 1-3365,-2-2 3336,-1 0-6,-1-1-241,0 0-201,-1 0 34,2 0-230,1-5-224,4-1 1716,3-7 0,2-2 0,1-2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5.4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7 559 5975,'-4'-5'397,"2"1"1580,1 6-1832,4-4-16,1-2-67,4-5 22,1-4-62,1-5-16,0-4-6,2-5 28,-3-3-56,1-4 0,-2-2-95,-2-1 5,-2-2-11,-3 2 28,0 0-5,-1 4 44,-1 2 57,-2 5 5,-1 2-11,-3 4 5,0 2 6,2 3-6,-1 3 1,1 3 5,1 1 5,-1 3 18,3 2-23,0 1 0,0 1 0,0 1 0,1 0-6,-1 0 6,-1 0 0,0 3 0,0 0 0,-2 4 34,1 2-17,0 2 22,1 0 39,0 1-22,1 1 0,1 1 11,0 0-44,1 1 27,0 1-16,0 1 5,0 2 11,1 1-44,1 1 50,1 1-50,1 0-6,2 0 72,-1-1-38,1-2 28,0-2 16,-1 0-72,0-3 34,0-1-40,0-2 0,0-1 28,-3-2-28,2-1 0,-1 0 28,-1-2-23,1 0-5,-2-1 6,2 0-6,-1-1 22,0 0-22,-1-1 0,0-1 0,0 0-45,-1 0-11,2-1 22,0 0 34,0 0 34,1 0 11,2-2-22,1-2-23,3-4-34,-1-3-17,3-3 23,0 0-34,1-2 17,1 2 45,-3 0 0,-1 2 0,-3 5-33,-2 1 33,-3 4-118,0 2 96,0 0 22,0 2 5,1 3-5,2 4 6,0 3 95,2 3-34,-1 0 39,0 2-60,0-2-24,-1 0 62,-1-2-78,0-4 44,-1-2-5,0-5-22,0 0-23,2-2 0,2-6-62,3-3-72,2-8-63,2-3 23,1-1 107,-1 1 17,-1 3 44,-3 5-16,-2 4-6,-3 4 22,-2 3 6,1 1 50,0 0 12,2 4 5,1 0 28,0 5 23,0 0-28,1-1 6,-2 0-57,0 0-11,-1-1-28,-1-1-79,1 1-173,0 0-314,-1 0-375,4 1 941,0-1 0,-2-3 0,0-1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6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6182,'1'13'991,"0"0"-717,-2-1 6,0 3-22,-1 4-23,0 2-17,1 4-55,0 1 44,1 3-78,-1 1 34,1 0-6,0 1-84,0-3-34,0-2 39,0-3-50,0-6-28,0-3 34,0-4-6,0-3-28,2-4 45,1 0 95,3-3-12,1 0 74,3 0-73,3 0-6,3-3-39,2-3-78,-1-4-6,2 1-258,-2-2-453,0 3-404,4-3-4271,-1 0 5386,1-1 0,-10 5 0,-3 2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7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68 6087,'-1'-14'532,"0"1"-465,1 11 17,0 1 1192,0-1-1192,1 9 23,2 0 22,1 10 27,2-1-66,-1 1-23,0 0-11,-1-1 17,1-1-39,-2-3-1,1-1 6,0-4-16,-2-1-18,1-2 51,-2-3-50,0 0 40,0-1-46,1-2-23,1-3-67,0-5-17,1-4-10,0-3-12,1-2 6,0-1 56,0 0 11,1 0 33,-1 3 23,1 3 0,-2 3 0,1 3 0,-3 4 0,1 2 0,-2 0 6,2 2-6,0 0 28,1 0-28,2 0 22,1 2 29,-1 3 38,2 3 34,-1 4 6,-1 3 6,1-1-29,-1 2-66,-1-2 5,-1-2-23,-2-2-22,1-5 62,-2-1-40,1-3 34,0-1-56,-1-1-73,2-5-101,2-5-89,2-4 50,2-4 90,0 1 78,-2 0 45,1 4 0,-3 3 0,-2 5-17,0 3-28,-2 2 45,1 1 28,1 3 68,0 2 16,3 4 28,-1 2-45,2 2 50,-2-2-21,1 0-40,-1-2-11,1-2-56,-1-1-17,0 0-342,0-1-358,2 2-499,3-5 1199,1 1 0,-3-3 0,-2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 6316,'5'12'795,"0"-2"-632,-5-11-6,0 0 27,0-1-16,0 0-56,-2 1-73,-1 0-22,-3 0-17,-2 1 0,-1 0 17,1 0-6,-2 2 23,1 1 22,-1 3 11,0 2 28,0 2-5,0 2 11,1 2 22,0 2-39,2 0 22,1 1 12,3 0-79,1-3-11,1-3-11,1-3-17,0-4 22,1-1 17,2-3-39,2 0-5,4-6-96,1-3 6,1-6-23,1-1 68,1-1 50,-3 3 0,-1 1 0,-3 5 0,-2 3-17,-2 3-5,-1 1-1,1 1 23,-2 3 45,2 2 22,1 5-16,-2 3-12,2 0-39,-2 1 28,1-2-28,0-2-67,-1-3-163,2-2-274,0-2-73,2-2-302,3-2 879,2-5 0,-4 4 0,-1-4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6221,'3'0'857,"2"0"-622,-4 0 84,3 0 6,2 0-68,1 2-27,2 2-40,1 4 46,2 1-45,0 2 5,2 0-90,1 0-100,-1 0 22,0 1-28,-2-3 0,1 2 11,-1-3-11,1 2-73,0-2-100,0 1-58,-1-1-49,-2-2-78,-1-1-107,-1-3 112,-2-1-61,2-1-185,-2-3-6,0-1 605,-2-3 0,-2 2 0,-1 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0 6372,'6'3'807,"-1"0"-511,-6-4-139,-4 3 73,1 2-23,-7 6 6,1 3 5,-2 4 34,-2 3-11,-2 2-22,1 1-51,0-1-112,2-2 6,1-1-57,3-4-5,1-4-84,3-3-393,2-4-519,2-5-471,6-7 1467,3-5 0,-2 4 0,0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5941,'1'11'470,"-1"-3"-307,-1-8 1270,1 0-1203,0 3 16,3 0-50,3 1-39,5-1-67,0-1-34,2-1-34,-2 0-22,2-1-45,-2 0-716,8-2-443,0-8 1204,7-3 0,-12 1 0,-3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7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43 909,'12'7'235,"-2"-2"1902,-10-8-2097,0 0 866,0 1-794,0 0 430,0 0-463,0 1 1585,0 0-1602,0 0 5,0-2-45,0 0 1,0-1 33,0 0-17,0 0-11,0 0 39,0 0-44,0 1-12,0 1 118,0 2-73,0-2-23,0 1 23,-1-1 39,1 0 51,-1 1 1315,0 0-1461,1 5 0,-1 4 74,1 14 49,0 0 6,0 9-6,0-6-5,0-1 61,-2 18-73,1-16-22,-3 14-50,2-22 33,0-2 40,0 0-57,1-8-11,1-1 51,0-6-1480,0 0-435,4-3 1825,2 0 0,-1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78 6131,'-5'-12'409,"1"2"-342,2 8 68,2 1-74,-1-1 35,0 1 4,1-1-72,-1 0 96,0 0-63,-1 0 1,0 1 78,1-1-140,-1 2 78,1-2-39,0 2-39,-1-1 0,1 1 0,-1 0 11,-1 0 6,1 0-28,-2 0 11,0 0-17,0 1 34,-1 0-17,2 2 45,-1 0-6,2 1-39,-1 0 0,0 1 17,1-1 11,-1 2 28,1 1 17,1-2-17,0 3-56,1-4 0,0 2 28,0-2 39,0 1-50,0 0 44,1-1 85,2 1-79,5 0-67,-1 0 0,4 1 62,-2-3-57,0-1 62,1-1 79,0 0-90,-1 0-34,4-1 23,-3 0 39,3-1-78,-4-2 22,0-1 117,-1-1-66,-2 0-79,1-1 0,-2-4 5,0 3 19,-1-3-13,-1 3 118,-2 1-29,0 0-100,-1 0 0,0 1 6,0-1-51,0 1 45,-4-2 23,-1 1-1,-5-2-44,-1 3 22,-1-1-12,-1 1-21,0 0 33,-1 2-6,-6-1 40,5 2-68,-5 2 23,6 0-214,0 0 7,1 4-381,0 2-129,1 7-118,3 5 846,1 0 0,5-5 0,1-4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6266,'0'13'778,"0"1"-615,0-9-29,-1 3-22,0 2 28,0 0 39,0 1-5,0 1-6,1 0-6,0 0 34,0 0-56,0 2-45,0-1-16,2 0 5,1 0-84,3-1-51,0-2-475,4-3 526,7-2 0,-8-2 0,3-3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0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67 6355,'-13'-2'880,"3"1"-595,10 1 141,2 0-79,3 0 0,5 0-11,4-3-55,2-1-57,3-3-62,0 0-61,0 0-51,-2 1-44,-3 2-6,-1 1-28,-1 1-246,-1 1-186,2 1-168,-1-3-564,5 0 1192,0-3 0,-6 2 0,-2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1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32 6154,'-17'-5'554,"1"3"-464,9 7-1,-2 1-33,-1 0-33,1 0 5,1 0-11,1-2-1,3-1 7,1-2 16,2 0-5,0 0-34,6-3 0,1-2 0,6-3 28,1-2 22,1 2 17,2-1 34,0 2-17,0 0 78,2 0-39,-2 2-33,2 1-6,-3 2-28,-1 1-28,-2 0 28,-2 1 17,-2 4-12,-1 2-21,-2 3-18,0 0 12,-1-1-6,-2 0-12,-1 0 1,-1-1-17,0 2 17,-1 0-17,-2 2 6,-2 0 10,-3 1-10,-1-2-6,-1 1 0,2-3-34,-2 1 18,2-1 4,-2 1-4,2-1 10,0 0-33,1-1 5,2-1-22,0-2-22,2-2 44,0-1-5,1-2-39,1 0-40,0-3 112,1 0 6,0-4 0,1 0 0,0 1 17,1 1 0,0 1 11,1 1 22,0 1 34,1-1 40,1 2-12,1 0 39,1 0-11,1 0 17,1 0 50,2 1-10,0 0 38,3 0-22,0 0-40,0 0 74,1 0 16,1 0 50,0 0 63,2-1-119,1-3-55,0-2-118,2 0-28,-1-3-39,0 3 100,-2-2-117,-2 2-151,-2 1-308,-2 1-264,-2 0-150,0 0-265,4-6 1138,8-8 0,-10 7 0,4-3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7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56 5739,'9'4'62,"-3"0"-28,-6-4 1041,0 0-1064,-2-1-5,2 1-6,-3-1 22,2 1 0,-1 0-5,0 0-6,0 0 23,0 0-34,-1 0 0,0 0 0,1 0 6,-1 0-1,2 0 12,-1 1 61,1-1 180,0 1-258,0-1 5,-2 0 7,1 0-12,-1 0 0,1 1-6,-1 0-5,1 1 22,-1 1-11,1-1 0,-1 1 17,1-2-17,1 0 134,0 0-106,0-1-39,-1 0 11,0 0 0,-2 0 0,2 0 17,0 0-17,1 0 95,0 0-73,0-2-22,0 1 17,3-2 17,0 1-17,2-1-17,-1 1 0,1-1 5,0 1 12,0-1-17,0 1 0,-1-1 62,1 1-29,-1 0-33,0 0 0,1 0 17,-2-1-23,1 1 6,-1-1 0,1 2 12,-2 0-18,-1 1 17,2-1-11,-2 1 0,2-1 0,-1 0 0,1 0-11,0-1 22,-1 0-11,1 1 0,0-1 17,-1 0-23,2 1 6,-1-1 0,2 0-11,-1 1 11,0-1 0,1 0-61,-1 1-124,0-1 62,1 1-68,-1 0-139,-1 0-40,2 0-257,-2 0 627,1-1 0,-2 1 0,0 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9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5835,'6'0'179,"0"0"-101,-5 0-39,0 0 633,0 1-666,0 0 5,-1 0 0,1 2 17,0 0-5,1 0 55,-1 0-33,1-1 5,0-1 57,-1 2-85,1-1 17,0 0-22,0 0-6,1-1 23,0 1-28,-1-1-6,1 0 50,-1 0-33,-1 0-12,1-1 12,0 1 0,0 0 28,1-1-45,-2 1 0,1-1 16,-1 0-16,0 0 0,0 1 0,0 0 6,1-1-6,-1 1 6,0-1-6,1 0 0,-1 0 5,1 0 6,0 0-11,0 1 0,-2-1-5,2 1 5,-1-1 0,1 0 0,0 0 5,0 0 7,0 0-18,1 0 6,-2 0 0,3 0 0,-2 0 0,1 0 0,0 0 0,-1 0 6,1 0-6,0-1 0,0 0 0,0-1-6,1 1 6,0-1 0,0 0 0,-1 1 0,0 0 0,0-1 0,-1 2-6,-1-1-16,1 1-28,-2 0 16,1-1-33,0-1-45,2 0 56,-1-2-11,2 0-34,1 0 34,-1-1-146,-1 2-157,0 0 370,-2 1 0,-1 1 0,0 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5874,'12'2'229,"-3"0"-133,-9-3 128,0 1-224,0 2 33,0 2 1,-1 5-23,-1 0 67,-1 0-33,-1 1-17,2-2 28,-1 1-56,0-3 23,1-1-23,-1-1 0,2-3 67,0 1 218,1-2-324,0-2 28,1-2-34,2-3 0,-1 1 29,2 0-40,0 0 50,-1 2 0,0 0-5,-2 3-62,0 0 73,-1 5 0,0 0 40,-1 4-40,-1-1 22,1-1 6,0 0-28,1-2 39,0 0-11,0-3 123,0 0-279,0-7 32,2 1-38,1-6-6,1 2 17,0 1-17,-3 0-146,1 3 286,-2 0 0,1 4 0,-1-1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4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58 6036,'0'-2'286,"1"-1"-135,-1 3-73,-2 0-44,1 0-12,-2 2 40,3 0-62,-1 1 17,0 0 16,-1 1-27,0-2 44,1 1-27,0-1 5,0 0 241,1-1-303,0-8-28,0 1 40,2-6-23,1 2 45,1 0-11,0 1 0,-1 2 11,0 2 0,-3 1 22,2 1 34,-2 1-50,1 1 16,-1 1-22,-2 3 6,-1 1 44,-1 5-50,-1-2 23,2 1-12,1-2 0,0 0 17,1-2-11,1-2 123,0 0-140,0-8 0,0 1 0,0-4-6,0 2 6,0 0 0,0 2 0,0 0-11,0 3-11,0 0-135,0 1-179,0 12-510,0-1 846,0 11 0,0-11 0,0-2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9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 5734,'9'8'95,"-2"-2"-61,-7-5 33,0-1-39,0 2 0,0-2-23,-1 3 46,1-2-23,0 0-6,0 0 17,0 0-33,0 0 39,0 0-12,0 1-21,-1 0 21,1-1-16,-2 0-6,1 0 34,0 1-34,0-1 751,1 0-701,-1-4-44,1 2 28,0-4 0,0 4-40,0 0 40,0 0-22,0-1-23,0 0 39,0 1-28,0-2-11,0 1 0,0-1 0,0 1 22,0-1-22,0 2 0,0-1 34,-1 0-12,1 2-22,-1-1 6,0 0 27,0-1-33,1 0 0,-1 0 0,1 0 6,0 1-62,0 0 56,0 4 0,0-2 0,0 3 6,0-2 5,0-1-17,0 0 6,0 1 90,0-1-90,1-5 0,-1 1 11,1-4-33,-1 0 22,0 1-68,0-2-133,0 0-493,0-7 694,-1 0 0,1 4 0,-1 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3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40 5868,'-5'-9'196,"0"3"-129,5 5 219,0 1-196,0-2 430,0 1-508,0 3 21,0 1-16,0 2-17,0-1 0,0-1 17,0 0 5,0 1-16,0-2-1,0 1 29,0-1-23,0 0 258,0-1-269,0-6 0,0 2 5,0-5-5,0 3 0,0 0-11,0 1 11,0 0 6,0-1-6,0 2 0,0 0 5,0-1-5,0 2-5,0 0-34,0 1 27,0 6 12,0-3 0,0 5 12,0-3-12,0-1 0,0 1 0,0-2 11,0 1-22,0 1 11,0-1 0,0 0 5,0 0 7,0 0-12,0-1 0,0 0-6,0-1 12,0 1 5,0-1-11,0 0 0,0 0 380,0 1-380,-1-6 0,1 2 34,-3-4-34,3 4-6,-1 1-66,1 1 72,0 2 0,-1 1 0,1 2-6,0-1 6,0 0 0,0-1 0,0 1 22,0-2-5,0 1-17,0-1 0,0 1 0,0-1 6,0 1-6,0-1 0,0 0 11,0 0 11,0-1-22,0 1 0,0 0 0,0-1 17,0 0 11,0 0-22,0 1-6,0-1 0,0 2 0,0-1-11,0 1 11,0-2 0,0 2 28,0-2 504,0 0-532,-2-5 0,1 2 0,-1-5 5,0 3 29,1-2-34,-1 0 0,0 0-17,0 0 0,1 1 17,-1-1 0,1 2 17,0 1-17,1 1 0,-2 0-56,2 1-11,-2 1 50,2 0 34,-2 0-17,0 1 0,1 0-6,1 1-16,0 1 22,0 0 0,0 1 11,0-1 6,0 0-17,0 1 0,0-1 0,0 0-17,0-2 34,0 1-17,0-1 0,0 0 0,0 1-11,0 0 27,0-1 74,0 0-96,-1-7-50,0 0-112,-1-5 28,1 0-347,0 1-381,-2-2 868,-1 1 0,1 3 0,0 2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8282,'4'10'1994,"0"-2"-1557,-4-8-56,0 0-292,-1-5 130,1 3 16,-1-2-73,1 2 2359,0 2-2555,-1-2 34,0 2 39,-1-1-89,1 1 140,0 1-79,1 2-11,0 2 5,0-1 85,0 2-51,-1-2-39,1 2 0,-1-1 95,1 0-95,0 1 0,0-1 68,0 2-35,0 0 34,0 1-67,0 0 0,0 1 6,0 0-6,0 1 0,0 1 73,0-2-62,0 1-11,0-1 0,0 1 0,0 0 22,0 3-22,0-4 0,0 3 157,1-4-157,0 0 0,0 0-5,1 1 77,-1 0-10,0 2-62,1-1 157,-2 4-68,2-2-89,-2 3 0,2-4 51,-1-2-34,2 1 22,0 1 57,0-1-46,0 0-50,-1-3 0,0 1 84,-1 1-84,1-1 39,-2 2 0,2-1 45,-2 2-28,2 0-56,-1 1 101,3 6 6,-1-5-46,0 5-50,-1-7 113,0 0-85,0-1-39,-1-1 0,1 0 140,0 3-140,0-4 0,-1 3 73,0-4-6,0 0-67,-1 1 0,1-1-23,0 2 23,-1 0 56,0 0 135,0 6-118,0-4-73,0 6 0,0-7 5,0 1 6,0-1-11,0-1 0,0 1 129,0 4-129,0-2-33,0 3 156,0-3-123,0-1 0,0 1 5,0 0-38,0 1 134,0 0-107,0 1 6,-1 0-34,0-1 79,-1 5-45,0-4 0,1 4 34,0-6-34,0 0 0,0 0 11,-1-1-56,1 1 45,-1 6 45,0-5 28,-1 6-73,1-6 0,0-1 0,0 2 11,1-2-11,-1 1 6,1 4 78,0-5-96,0 4 12,1-6-39,0 0 34,0 0 5,0 1 0,0 0 100,0 1-94,-1 1-6,1 7-22,-1-5 22,1 7 89,0-8-83,0 1 44,0-1 6,0 0-56,0-1 28,0 7-28,0-6 0,0 6 6,0-5 33,0 0-33,0 2-6,0 9 67,0-5-67,0 7 0,0-8 5,0-2 102,0 2-57,-1-1-50,1 2 0,-2 0 11,2 0 29,-2-2-40,2 0 100,-1 5-16,1-8-84,-1 5 0,1-8 40,-1 0 44,0 0-84,1 4 78,-1-1-5,1 1-73,0-4 0,0 0 11,0 1 45,0 0-56,0 1 34,0 0 50,0 2-17,0 0-67,0 1-39,0 8 5,0-6 34,0 6 0,0-6 152,0-2-79,-1 2-84,1-1 11,-2 2-6,2-1-33,-1 0 39,0 11 89,1-6-55,-2 8-34,2-9 0,-1 1 50,0 0-22,1 1-28,-2 0 84,1 8-78,0-8-6,0 5 0,1-10-67,0-2 16,0 0 85,0 7-23,0-5 96,0 6-107,0-9 0,0 0-17,0-2 6,0 0 11,0 0 0,0-2-6,0 1 73,1-1-67,-1 0 0,2 0 6,-2 0-68,3 8 62,-2-4 62,2 5-12,-1-7-50,0 1 0,0 0 17,0-1-56,0 0 39,0-1 0,0 0 151,0 9-151,0-6 0,-1 8 34,1-9-51,-1 0 17,0-1 0,0 0 129,0 0-79,-1 0-56,1 1 6,-1 1-5,1-1-90,-1 0 95,2-1 78,0 5-67,0-6-11,1 4 0,-1-6 39,0 0 29,0 0-68,0 0 0,-1 0 156,0 5-156,1-3 0,0 3-16,-1-3-35,-1-1 102,1 0-46,0 1 74,-1-1 27,1 0-106,0 0 0,-1 2-56,0-3 56,0 2 0,0-5 56,0 0-17,0 0-39,0-1 0,0 1-39,0 2 89,0-2-50,0 1 17,0-2 67,0 0-84,0 1 0,0-1 0,0 0-33,0-1 38,0 0-5,0-1 0,0 0 17,0 2-17,0-4 0,0 2-6,0-4 6,0 0 0,0-1 68,0 2-80,0-2 12,0 2 0,0-2-16,0-1-410,0 1-2257,0-11-5142,0-2 7825,0-10 0,0 9 0,0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0,'12'20'0,"-3"-4"365,-6-15-349,-2 0 1164,0-1-1180,-7 0 0,5 0 0,-4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7755,'7'2'1687,"-2"0"-1055,-5-2 3569,0 0-3708,3 0-420,-1 0 128,3 0-38,0 0-130,-1 0 293,2 0-153,0 0-89,1 0 163,0 0-175,0 0-72,1 0 0,0 0 73,3 0-6,-1 0-22,2 0-34,1 0 236,0 0-141,1 0-100,1 0-6,0 0 95,1 0-67,-2 0-22,1 0-1,-1 0 314,0 0-117,10 0-96,-5 0-33,9 0 185,-8-1-152,1 0-67,0-3 225,11-1-264,-8-1 0,6 2 33,-12 1-106,-1 2 73,-2 0 0,0 1 112,-2-1-61,0 1-51,1-2 5,5-1-44,-2 0 39,3-1 0,-5 1 79,-2 0-68,0 0-17,-1 1 6,0 1-22,4 1 22,-2-2 0,5 0 140,-5 0-79,1 0-61,0 0 0,2 1 45,0 0-78,0 1 33,1 0 44,8 0-38,-7 0-6,7 0 0,-9 0 67,1 0-61,0 0-6,1 0 0,1 0 157,9 0-157,-6 0 0,6 0 34,-10 0-34,0 0 0,-2 0 0,1 1 50,-1 0 6,0 0-56,-1 0 12,6 1-46,-4 0 34,3 0 0,-6 0 50,0 0 6,-1 0-56,-1 0 0,0-1-39,3 0 39,-4 0 0,3 0 112,-5-1-78,0 1-34,2 0 0,-2-1-11,0 1-40,-2 0 51,0-1 0,0 1 51,0 0-29,6 1-22,-2-2 0,4 2 0,-4-2 0,-1 2 0,1-1 101,4 1-101,-3-1 0,4 1-28,-5-2-11,0 1 39,1-1 0,1 0 56,1 0 0,1 0-56,0 1 0,-1-1-62,0 2-33,6 0 95,-5 1 56,3 1-56,-5-2 0,-1 0 0,3-1 28,7 1-28,-5-2 0,7 1 50,-9-1 1,1 1-51,0-1 0,-2 1-17,0-1-34,-1 1 51,1-1 0,-1 1 28,1-1-22,4 0-6,-5 0 22,4 0-61,-7 0 39,1 0 0,-2 0 95,7 0-100,-4 0 5,3 0-34,-4 0-22,-1 0 56,-1 0 0,1 0 45,-1 0 5,0 0-50,0 0 0,-1 0-50,1 0 16,3 0 34,-1 0 40,3 0 10,-5 0-50,2 0 0,0 0-62,5 0 62,-4 0 0,4-1 0,-5 0 68,-1-1-68,1 1 0,1-1-12,0 2-44,1-2 56,-1 2 0,0-1 17,-2 1 39,6 0-56,-6 0-33,4 0 27,-6-1 6,2 0 0,0-1 22,1-1 23,1 1-45,10-4 0,-4 3-67,8-2 67,-6 2 0,1-1 39,2 0 17,-1 1-56,1 0 0,0 0-17,0 1-39,9 0 56,-10 1 17,6 0 45,-12-1-62,0 1 0,-1 0-23,-1 1-38,-2 0 61,6 0 28,-4-1 28,5-1-56,-6 2 0,1-2-17,0 2-50,0-2 72,0 2-5,0-2 56,-1 2 23,8-3-79,-6 2-34,5-1-33,-6 1 67,1 1 0,0-1 106,10 1-106,-7-1 0,8 0-22,-8 1-28,-1-1 50,0 1 0,1 0 44,-1 0 7,2 0-57,-2 0 6,1 0-22,-3 0-12,0 0 34,-2 0 23,10 0 49,-6 0-72,7 0 0,-9 0-61,5 0 61,-6 0 0,1 0 5,-6 0 63,-1-1-68,1 1 0,0-1 5,1 0-5,0 1 0,2-2 11,1 1 62,0-1-6,5 0-67,-3 0-5,2 0-1,-5 0 6,0 1 0,0-1 51,7 1-85,-5 0 34,4 0-6,-7 0-33,1 1 39,-1-2 0,-1 2 34,-1-1 33,0 1-73,-1 0 6,0 0-5,1 0-51,4 0 56,-3 0 22,5 0 40,-6 0-68,3 0 6,-1 0-28,2 0-50,0 0 78,1 0 0,0 0 101,4 0-101,-5 0 0,1 0-12,-7 0-55,-2 0 73,-2 0-6,-1 0-2521,-2 0 2521,-9-3 0,6 3 0,-7-3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27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7251,'12'7'1782,"-3"-2"-1485,-9-5 50,0 0-218,-3 0-12,2 0 8654,-2 0-8715,7-1-50,-1 1 61,3-1 18,-1 1-13,-1 0-72,2 0 0,-2 0 0,1 0 0,0 0 0,-1 0 0,2 0 0,-1 0 62,1 0-73,1 0 11,0 0 0,2-1-39,0 1 44,1-2-5,0 1 34,0 0-1,0-1-33,-1 1 0,0 0 0,1-1-5,-1 1 10,2-1-5,0 0 79,1-1-79,1 1 0,-1 0-6,5-1 6,-6 3 0,6-3 0,-7 2 28,2 0-22,-2-1-6,6 2-28,-4-1 28,3 1 0,-4 0 0,0 0 5,2 0 51,0 0-106,0 0 50,0 0 0,-2-1-22,6 1 22,-5-1 16,3 1-10,-6 0-12,0 0 1,0 0-12,0 0 11,1 0 6,-1 0 0,0 0 34,4 0-40,-4 0 6,4 0 0,-4 1 34,0-1-34,0 1 0,1 0 28,-1-1 17,-1 1-90,1-1 23,3 0 22,-1 0 0,2 0 11,-3 1-6,-1-1 46,0 1-57,4 0-39,-4-1 45,4 2 12,-4-2-7,2 2 18,1-1-18,1 1-5,0 0 0,2 0-28,1 0-11,1-1 56,0 1 0,6-1 16,-7 0-38,5 1 5,-8-2-17,1 2-22,-2-2 89,6 2-44,-6-2 5,3 1-17,-7-1 6,1 0 0,0 0-39,1 1 39,-1-1 0,3 1 28,0-1-17,3 0-11,-1 0 0,8 0 17,-6 0-17,6 0 0,-8 1 45,-1-1-40,1 1-10,5 0 5,-2-1-6,4 1 12,-4-1-6,1 1 61,0-1-55,0 1-12,1-1 6,-1 0 0,2 0 0,0 0 6,-1 0 22,8 0-22,-8 0-6,6 0 0,-9 0 0,1 0 11,-1 0-11,8 0 0,-6 0 45,5 0-51,-8 0 6,-1 0-62,0 0 57,-1 0 10,-1 0 29,2 0-12,0 0 23,2 0-45,1 0 0,6 0 6,-6 0-1,4 0-5,-9 0 56,4 0-56,-4 0 0,4 0 0,-6 0 0,2 0 51,-1 0-51,1 0 78,1 0-33,0 0-23,0 0-22,1 0 0,-1 0-5,0 0 5,-2 0 33,5 0 12,-5 0-45,4 0 0,-5 0 0,1 0-5,0 0 5,1 0 0,1 0 33,8-1-33,-3-1 0,6-1 0,-5 1 11,-2 0-5,1 0-6,-2 1 62,1 0-62,-1 1-6,0 0-39,3 0 40,-6 0 55,4-1-50,-7 1 0,-1-1 50,1 0-50,4 1 0,-1-2 0,2 1 34,-4-1 22,-1 1-56,0-1-28,-3 2-22,2-1 50,-3 1 0,0-1-6,-1 1 6,-1-1 6,3 0 44,-1 0-89,3-1 39,-1 0-11,1-1 5,1 1 6,1-2 0,1 2 28,7-4-28,-5 4 0,5-4 6,-6 4-12,0-2 12,1 2-6,-1-2 0,0 2 22,0-1-22,-3 2 0,-1-1-34,-3 2 34,2-1 0,-5 1 12,3-1-7,-3 1-5,3-1 0,0 0-22,7-1 72,-1 0-44,3-1-6,-3 1 33,0 0-38,0 0 5,-1 0-90,-2 0 90,0 2 0,-2 0 39,2-1-5,-4 0-84,3 0 50,-3 0 0,0 1 0,1-1 16,1 0 1,-1 0 17,3 0-45,-3 0 11,2 0 0,-1 0-34,0 1 84,0 0-50,1 0 0,1-1 6,1 0-12,1 0-22,4-1 23,-4 0 27,3 0-22,-6 0 0,0 2-45,-1-2 45,-1 2-44,-2-2 27,1 2 17,-3-1 0,0 1 28,0 0-23,1 0-5,0-1 0,0 1 0,0-1-33,-1 1 27,-1 0-55,1 0 61,0 0 22,1 0-22,2 0 0,-1 0 11,0 0-5,-1 0-6,-2 0 851,1 0-851,-2 2 0,1 0-17,-1 1-17,0 0 68,0-1-17,0 0-17,0 0 39,0 0-39,0 0 0,0 0-28,0 1 11,0-1 23,0 0-6,0 0 0,0-1-34,0 0 23,0 1 11,0 0-22,0 0 16,0 0 6,0 0 0,0 0 6,0-1-6,0 1-6,0-1-5,0 1 16,0 0-5,0 0 34,0 0 0,0 0-68,0 0 34,0 0-6,0-1 1,0 1 5,0-1 0,0 2 45,0-1-45,0 1 0,0-1-45,0 1 45,0-1 0,0 2 5,0-1 18,0 1 16,0 0-78,0 0 39,0 0 0,0-1 0,1 1 0,-1-1 17,1 3-12,-1-2-5,0 1 0,0-2-17,1 0 17,-1 0 0,1 0 0,-1 0 17,1 0-17,-1 1 0,1 0-5,-1 0-63,0 1 74,0 0-6,0 1 34,0-1 5,0-1-39,0 1 0,1 1-28,-1-1 39,1 1-11,-1 1 17,0-2 22,0 1-78,0 0 28,0-1 11,0 1 5,0-1-5,0 1 0,0-2 34,0 4-34,0-2 0,0 1 0,0-2-56,0-1 61,0 1-5,0 0 23,0 0 27,0 2-50,0-1-61,0 2 55,0-2 12,0 0-6,0 1 0,0 0 50,0 1-89,0 1 39,0-1-45,0 5 45,0-5 0,0 3-6,0-4-10,0 0 16,0 0 0,0 0 0,0 1 22,1 3-16,-1-3-6,1 2-73,0-3 73,-1 0 0,2-1-6,-1 2-55,0-2 94,1 1-33,-2-1 11,3 4-11,-3-3 0,3 3-22,-2-4 16,1 0 6,0 1 0,1 0-5,-1 1 10,3 4-5,-3-2 0,2 2 40,-3-4-40,1-1 0,-1 1 0,0-1 44,1 1-88,-2 1 44,2-1-23,-1 5 57,0-2-34,1 3 0,-1-3-23,2 4 23,-1-2 0,1 2-5,-1-3 5,1-1 0,0 1 0,-1 0 5,0 1-5,0-1 0,1 2 6,-2-2-6,0 2 0,1-2 0,0 1 11,0 5-11,1-4 0,-1 5 0,0-5-5,-2 0 10,2-1 57,-2 0-62,1-2 0,0 3-6,-1-5-5,2 2 5,-2-5 12,1 0-6,0-1 0,-1 1-11,2-2 11,-2 2 0,1-2 78,0 4-72,-1-4-12,1 4 6,-1-4 0,0 2-73,0-1 79,0 1-6,0 1 6,0 3-6,1-2 44,-1 1-44,1-2 0,-1 0 0,0 1 12,0-2-12,0 2 5,0 0-5,0 0 0,0 5 51,0-3-51,1 3-12,-1-5-44,2 1 56,-2 0-5,2 0 5,-2-1 0,2-1 39,-2 0-50,2 2 11,-2-2 0,1 2 0,-1-4-6,1 1-27,-1 0 33,1 1 0,0 1-40,-1 6 102,1-4-96,-1 5 34,0-4 0,0 2-5,0 0 5,0 1 0,0-1 73,1 1-73,-1-1 33,1 6-50,0-6 12,-1 5 10,1-5-5,0 0 0,-1-1-44,1 0 44,0-1 50,-1 6-106,1-5 95,-1 5-39,1-7 17,-1 2 17,1 0-40,-1 0 6,0 1-78,0 0 78,0 2 44,1 6-44,-1-4 0,1 4-61,-1-8 61,0 0 0,1 0 0,-1-1 0,2 0 22,-2 5 29,1-2-63,-1 2 12,0-3-16,0-1 10,0 0 12,1-2-6,-1 0 16,1 0 35,-1-1-57,1 6-44,-1-3 44,1 3 6,-1-4 0,1-1 0,-1 1-5,2-1 5,-1 1 0,1 3-6,0-2 6,0 2 0,0-4 17,0-1-12,0 2-5,0-1 0,-1 0 6,1-1 22,-2 0-22,3 4 16,-3-2-11,3 4-11,-2-3 0,1 0 0,0 0 11,-1 1-11,0 0 51,0 9-46,-1-5-10,2 5 5,-2-7-23,2 1 18,-2 0 10,2 0 23,-1 0-11,2 0-11,0-1-6,0 7 5,-1-5 7,-1 5 55,0-8-62,0-2 29,0 0-56,0 3 10,1-4 24,0 1-74,0-4 129,-1-2-67,1 0 0,0-1 28,-1 0-78,1 0 50,-1 0 0,0-1 45,0 1-45,0 1 0,-1-1 33,1 4-44,-1-3-23,0 3 34,0-4-16,0 1 60,0-1-16,0 5-22,0-3-6,0 2 0,0-2 0,1 0 11,-1 1-11,1-1 0,-1-1 0,0 1 11,0-2-55,0 0 44,1-1 0,-1 0 5,1-2-5,0 1 95,-1-2-95,1-1-5,-1 1-46,0-1 46,1 1 16,-1-1 39,1 1-16,-1-1-23,0 1 12,0 0-23,0 0-17,0 0-56,0 1 79,0-1-6,0 2 5,0-2 1,0 1-6,0-2-6,0 1-5,0-1 22,0 1 28,0 0-22,0 1-11,0-1-12,0 2-44,0-2 50,0 1-6,0-2-783,0 1-2107,-3-11 2896,-9-6 0,6 1 0,-6 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3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0 248 8982,'16'6'1624,"-4"-2"-1041,-12-4-46,0 0-83,0-7 17,0 5-1,0-7 124,0 7-28,0 0-135,0-1-22,0 0 11,0-1-168,0 0-17,0-1-223,0 0-12,-1-1 106,0 0-100,0 1-6,-1 0 89,2 1-89,-2 1 0,2 0 112,-2 1-112,2 0-11,-2 0 11,2 0 17,-1 0 212,0 0-229,1-1 124,-1 2-124,1-2 1960,0 3-1792,0-2-168,0 6 34,0 3-23,0 10 45,2 4-56,1 6 39,3 2 29,0 5-57,0-2 34,-1 2-45,-2-1-28,0 0 28,-2-1 33,1-1-33,-2-3 118,1-4-118,-1-3-17,0-4-22,1 1 39,-1-8-6,1 0 6,-1-7-95,0-2 11,1-9-68,-1 0-145,1-9 84,-1 1-78,0-2-179,0-2 55,0-2-89,0-3 168,0 0 152,0-1-29,2 1 45,0-1-6,3 0-6,-1 1 91,-1 0-107,0 1 39,1 0 151,-1 2-66,1 1-1,-2 1-67,2 1 45,-1-8 95,1 7 33,-1-6-33,1 8 11,-1 2-5,1 0-6,0 2 0,1 1 157,4 0-101,-2 4 0,4 1-51,-3 6 46,1 1-1,1 1 113,1 0-35,2 5 40,-2 1-89,1 6-68,1 5-145,-4-4 100,1 4-39,-6-6 68,-2-1-1,-1 0 6,-1-1 45,0 0-45,0 4 45,-3-3 33,-3 5 68,-5-4-67,-5 0-1,-3 1-39,-3-2-39,-1 1-5,0-1-74,1 0-403,-8 5 79,9-3-124,-3 3-391,10-3-107,4-3-157,3 1 1182,3-2 0,3-4 0,1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5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13 8310,'-4'-7'1932,"2"2"-1439,2 5 4156,0 0-4649,-3 0 5,2 0 18,-2 0-23,2 0 0,-1 0-6,0 0 96,0 0-96,0 0 6,0 2 0,0 0-11,1 2 17,-1 0-6,2 0 0,-1 1 101,1 0-101,0 0 0,0 1 0,0-2-6,0 2 40,0 0-28,0 1 66,0-1-72,0 1 0,0-1-11,1 0 11,1 0 34,1-1-29,1 1-5,0-2 34,0 1 33,0-1 129,1-1-157,0 1 202,4 0-235,-3-1 33,3 1-39,-3-2 11,0-1 23,-1 1-34,4-2 89,-3 1-21,2-1 21,-2 0-22,-1 0-61,1 0 128,1 0-128,0 0-6,-1-1 17,-1 0-12,2-3-5,-3 2 0,2-3 62,-2 3-62,-1-2 0,0 1 106,0-2-117,-1 1 11,0-1 0,0 1-39,-2 1 106,1 0-61,0 1-6,-1 0 95,1 1-95,-1-1 84,0 1-84,0-1 0,0 0 302,0 1-268,0 0-6,-1-2-28,0 0 0,-2 0 6,1 0-6,-2 0 0,2 0 22,-2 0-22,1 1 0,-1 0-34,0 0 6,0 0 23,0 0 10,-1 1-5,1-1 56,0 1 0,0 0-61,1-1-12,1 2-67,-1-1 84,1 1 0,0 0-6,-2 0-66,0 0 38,-3 0-156,1 0 156,-3 0-84,3 0 118,0 1-33,0 1-51,0 0 84,1 1-90,0-2-156,1 1 235,1-2-62,0 1 6,0-1 100,2 0-66,-2 0-965,3 0 253,-1 2-347,1 1-902,0 2 1994,0-1 0,0-2 0,0-2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3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6383,'4'0'1299,"0"0"158,-4 0-1446,0-2 23,0 0-34,0-2 11,0 3 45,0-1 151,0 1-117,0-1 39,0 0-17,0 1 196,0-1 0,0 1-185,0-1-84,0 1 51,0-1-40,0 1 23,0-1-11,0 0 279,0 1 1497,0-1-1682,1 2-94,1-1 196,0 1 44,-1 0-145,0 1-62,0-1-22,0 2-6,0-1 28,0 0-5,0 1-17,-1-1-23,0 0 79,1 1-28,1-1-96,-2 0 40,1 1 106,0-2-44,-1 2-102,1-1 51,-1 0 45,0 1-11,1-1-85,-1 0 29,1 1 582,0-2-610,-1 2 0,2-1-1,-1 1 51,0 0-56,1 0-39,-2 0 39,1 0 11,0 1-11,-1-1-33,1 1 33,-1 0 50,0 0-50,0 0 34,1-1-23,-1-1 50,1 0-61,-1 1 12,1-1 27,-1 1-39,1-1 0,-1 1 50,0-1-50,1 1 6,-1-1-1,1 0 46,-1 1 10,1-1-61,-1 0 0,2 1 6,-2-1 5,1 1-5,-1 0 33,0 0-39,0 0 0,1 0 0,-1 0 0,1 0 6,0 0-1,-1 0 1,1-1-1,-1 1-5,0-1 6,0 1 0,1-1-6,-1 1 16,1 0 7,-1 0-18,0 1-10,1-1 5,-1 0 0,1 0 17,-1 0-17,0 0 0,0 0-6,0 0 6,1 2-28,-1-1-6,1 2 34,-1-1 0,0 0 40,0 0-35,0 2 6,0-2 34,0 1-45,0-2 0,0 1-5,0-1 5,0 1 0,0 0 0,0-1 5,0 1 1,0-1-6,0 0 11,0 2-5,0-1-6,0 2 0,0-2 0,0-1 5,0 1 12,0 1-17,0-1 0,0 2 0,0-3 0,0 1 6,0-1-1,0 2 1,0-1 27,0 1 1,0-1-62,0-1 28,0 0-11,0 1 11,0-1 45,0 0-45,0-1 0,0 1-34,0 0 28,0-1 6,0 1 23,0 2-23,0 0 5,0 1-5,0-2 0,0 0-5,0-1 5,0 1 0,0-1 0,0 0 0,0 0 22,0 1-22,0-2 0,0 3 11,0-2 6,0 1-11,0 0-12,0-1 12,0 1-6,0 1 0,0-2 0,0 3-6,0-4 1,0 1-7,0 0 12,0-1 17,0 1-22,0 1-7,0-1 12,0 1 0,0 0 12,0-1 16,0 1-28,0-1-51,0 0 51,0 1 6,0-1-12,0 2 6,0 0 0,0 1 0,0-2 0,0 0 0,1 0 0,0 2 0,0-1 0,1 2 23,-2-3-23,2 0 0,-2 1 44,2-1-44,-2 2-33,2-1 33,-2 2 39,2-1-33,-2 1-18,2 2 7,-2-3-29,2 2 34,-2-3 6,2 2 50,-1-1-23,1 1-33,0 0 0,0 0-28,1 0 34,0 4 28,0-3 27,0 3-55,-1-3 22,0 1-28,0 1-39,0 0 39,-1 1 72,1 2-66,-2-3 28,2 1-34,-2-4 0,2-1 0,-2 0 5,2 3 1,-2-3 11,2 3-17,-2-3 0,1 1 0,0-1 61,-1 2-55,1-1 67,0 2-12,0 0-55,-1-1 33,0 1 11,0 3-44,1-3 33,0 4-33,-1-5-1,0-1 79,0 1-44,0 1-29,0-2-11,0 2-28,0-3 28,0 0 56,0 0-56,0 0 33,0-1-33,0 1 0,0 1-5,0 0 5,0 0 0,0 1 45,0-1 5,0 1-11,0 0-33,0 0 50,0-1-56,0 0 0,0-2 67,0 1-17,0 2-50,0-1 0,0 2 62,0-2-62,0-1 6,0 0 16,0 1 12,0 1-12,0 0 17,0 1-5,0 4 27,0-1-21,0 2 21,0-4-22,0 0 12,0 0 5,0 5 22,1-4-27,0 4-7,0-5 12,0 0-50,0 0 56,-1-1-62,1 0 50,0-1 23,-1-1-73,1 1 11,0-1 40,0 5-17,0-3-29,0 2 1,0-3-6,0-1-22,0 1 117,-1 2-90,1-1 51,0 1-50,-1-2 0,0-2-1,1 2 29,0-1-23,-1 0 23,1 1-34,0-1 5,-1 1 1,0 0-45,0 5 39,0-5 5,0 5 6,1-7-11,0 1 40,0-1-46,0 1 12,0-1-6,1 2 5,-2 0 12,2 5 45,-2-1-57,2 2-5,-2-2 0,2 1 0,-2-1 0,2 1 0,-2 0 39,3 3-39,-2-1 34,2 1-23,-1-1 62,0-1-67,0 3-1,0 0 79,0-2-84,0 2 34,-1-3 11,2 6-12,-3-6 18,3 3-1,-3-6-50,2 0 6,-2 0 38,1-1-44,0-1 40,-1 6-40,1-4 5,0 5 34,-1-6-33,2 2 61,-2-1-67,1 0-28,0 0 28,-1-1 6,2 1 39,-1 3-40,0-2-5,1 2 0,-2-4 34,2 0-29,-1-1 1,1 1 0,0 0 27,0 6-33,0-4 0,-1 7 11,1-5-5,-2 1-6,2 0 34,-2 1-18,1 0-10,0-1-6,-1 0 0,2 5 34,-1-3-34,1 3 5,0-4 90,-1-1-89,1 0-6,-2 0-28,1 0 22,0 4 68,-1-4-56,1 3 33,-1-7-39,0 0 0,0-1 0,0-2 0,0 1 0,0-1-34,0 0 34,0 3 0,0-2 0,0 3 0,0-5 34,0-1-1,0-1-33,0-2 6,0 0-12,0 0 1,0-1 5,0 1-17,0-1-22,0 0 39,0 0 0,0 0 0,0 0 45,0 0-40,0 0-78,1 1 73,-1-1 40,1 2-7,-1-1-33,0 0-17,1 0-33,-1 0 33,2-1 84,-1 0-61,1 1-6,-1 0 0,0-1 6,0 0-6,0 2 11,0-1-11,0 1 5,0-1-5,0 0 6,0 0-12,0-1-44,1 0 95,-1 0-56,0 0 16,-1 0-5,0-1 11,0 1-33,1 0 22,0 0 0,0 1 0,0-1 0,0-1 0,0 1 6,0-1-1,-1 1 1,1 0-6,0 0 0,-1 1-6,0 0 57,2 3-46,0-3 6,-1 3-5,0-3 0,-1 0-6,1 0-40,0 0 40,0 0-5,0 1 5,0 0 0,-1-1 50,1 1-44,-1-1-6,0-1 5,0 0 1,0 0-6,0 0-11,1 0 11,-1 1-6,1 0-27,-1 0 33,0-1 22,0 0-22,1-1 6,-1 1 50,2-2-96,-2 2 80,1-1-858,-1 0-3215,1-11-3742,-1-3 7775,1-11 0,-1 12 0,0 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0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 10914,'0'15'2342,"0"-4"-1603,0-11 5859,0 0-7191,0 5 10,-1 0-190,-1 4-224,-2 0 414,0-3 343,1-1 172,1-1 68,0-2 68,1-1 5964,0 0-6026,1-5-1,0 2 1,0-5 0,0 3-1,0 1-5,0 1 235,0 0-201,0 0-28,0 0-6,0-2 0,0 2 0,0-1 0,0 1-6,0 1 0,0-1 6,0 1-5,0 0-6,0-1-29,0 1 35,0-1-57,0 0 6,0 0 56,0 0 0,0 0 0,0 0 0,0 1-5,0-1-12,0 1 17,0-1 33,0 0-33,0 0-39,0 0-22,0 0-567,0 1 623,0 6 5,1 3 50,1 7-50,2 2 51,1 4-18,1 3-22,0 4 40,0 0-1,-1 1-11,1 1 23,-2-4-56,1-1 61,-1-3-67,-1-2 0,0-2 45,-1-3-40,0-4 46,-1-3-51,1-2 39,-2-4-5517,1 0-3602,-1-11 9080,0 0 0,0-1 0,0 4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1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9380,'0'13'2442,"0"-3"-2011,0-10 40,0 0-303,1-15 45,1 10-29,0-12 264,1 14-285,-2 0-51,0 2 420,-1 0-426,1-1-11,0 0 157,0-3-151,0 2 84,0 0-79,-1 1 4393,1 1-4466,3 9-27,-1 0 39,3 9 5,-1-2-5,0 2 0,-1-1 11,0 0-23,-1-1-27,1-1-1,-2-1 1,0-1 5,-1 0 23,0 1 5,0-1 6,-1 1-12,0-3-27,0 0 33,0-2-33,0-2 27,0-1 18,0-2-40,0-1 28,0-1-45,0 1 12,0-1-6,0 2 6,0-1-1,0 0-357,0-1-91,0-4-1002,0-5-2470,0-3 3915,0-4 0,0 8 0,0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36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10 8881,'-9'-5'2241,"2"0"-1732,7 5 3266,0 0-3528,-3 0-28,3 0-40,-3 0 280,2 0-358,0 0-12,-1 0 12,-1 0-56,2 0 756,-1 0 549,1 0-1350,0 0 51,-2 0-46,1 0-5,-3 0 0,3 1 0,-4 1-5,3 1 10,-3 2 29,0 1-23,-1 0-11,-1 2 34,-6 3 5,4-1-39,-5 3 0,4-2 17,0-1-17,-1 2 0,1-2-6,-1 0 12,2-1-6,-1-1 11,-5 3 0,4-2-11,-5 1 39,4-2-39,0-2-5,0 1 5,-1-1 5,2 0 29,-8 2-29,6-2-10,-6 1-23,6-2-6,0 0 29,1-1-63,-1 1-16,2-2 45,-1 1-45,0-2-107,-6 2-11,4-1 96,-5 1-17,6-2 0,-4 0 67,5 0 44,-1-2-111,6 0 123,1 0 6,1 0-6,0 0-56,2 0 5,-1 0-16,1 0 0,1 0 17,-1-1-62,2-2-45,-1-2-185,2-2 247,0 2-28,1-3 117,0 3-44,0 0 44,0-1 6,0 2 6,0-1 83,4-1-21,1 0-63,2 0 1,0 1 27,-3 1-27,0 1-6,0-1 0,2 0 0,0 0 6,1 1-6,0-1 0,2 0 5,0-1-5,1 0 0,0 1 0,-1 0 6,0 0-12,-2 0 1,2 0 5,-2 0 0,0 2 5,-3-1-5,-1 2 6,-1 0-6,2-1 0,0 1 0,0-1 0,0 1-6,0 0 1,-1 1 5,0 0 0,0 0 0,0 0 5,1 0 113,1 0-34,0 0 95,4 0-140,1 0 79,0 0-113,0 0 40,-3 0-39,-2 0 72,1 1-33,-2 0-39,0 1-1,-1 0-5,1 0 0,-1 0 56,1 1-45,0 0 62,1 1 45,1 0-79,0 0 196,0-1 129,5 1-16,1 2-247,0-1-51,1 0 62,-5-3-50,0 0 5,6 2-67,-7 0-84,6 2 84,-7-2 56,0 1-22,1 0-1,0 1-27,1 1 106,-1-1-78,1 1-34,-2-1 67,1-1-34,-1 0-33,-1-1 40,0-1-35,-1 1 191,2-1-196,-2 0 45,3 1 17,-3-1-62,0-1 11,0 0-11,-1 0 73,0 0-29,0 1-10,2 0-34,1 1 50,0 1-16,0-1 22,-1-1 50,2 1-5,-3-1-17,1 1-78,-2-2 44,0 0-44,0 0 78,3 2 22,-2-1 28,3 3 62,-3-4-84,1 1 51,0-2-158,-3 1 35,2-2-5602,-4 1-1865,-4-1 7427,0-1 0,-2 1 0,3-1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8326,'3'14'1216,"0"-4"-863,-3-10 4049,0 0-4407,4 0-29,-3-1-55,5-2-91,-4 0-66,0 0 84,0 2-230,-2 0 397,1 5 85,-1 0-51,0 4-33,-2 2-1,0 1 62,-4 4-61,0 3-6,-3 3-17,0 2-112,-1 2-11,-1 2 51,1-1 33,-1 0-39,0 0 5,1 0-33,0 0 67,1 0-11,0 0 61,1 1-207,-4 16 84,4-10 95,-3 11-5,3-12-34,1-1 23,0-1-12,-1-1 17,-2 10 45,1-9-5,-2 7-40,4-12 39,-1-2-117,2-2-174,-1-2-11,0-2-274,0 0-308,-3 0 290,0 1-336,-3 1-783,-7 11 1344,7-10 280,-6 6 0,11-12 95,1-3 0,4-4 0,1-4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2878,'9'3'1848,"-1"0"771,-8-3-1281,0 0-1064,-17 38-128,8-17-68,-17 33 852,12-23-879,-4 5 473,0 7-490,-3 6 55,-1 6 18,-2 8-102,1 5 6,-3 5 57,0 4-1848,-2 1 1780,0 0 22,0-1-50,1-7 22,1-6 0,3-7 6,3-6-5,1-4-34,1-3 33,-1 0 0,0-2 1,-2 0 5,1 0 0,2-1 0,0-2 3372,4 0-3377,1-4-3345,3-1 3345,1-4-702,3-2 707,0-6-169,2-3 129,1-5-212,2 0-661,0-5 3104,1-2-2191,0-5 0,0-2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12 137 801,'-6'-12'627,"1"3"1653,5 9-1490,0 0 412,3 4-766,4 1 469,5 3-703,5-2 1963,2 0-1896,2-3-56,1-1 67,0-1-168,0-2-112,-1-3 0,-1-4-45,6-13 45,-10 4 0,2-7-39,-11 10 72,-3 2-66,-2 4-292,-1 3 218,-1 3-5,0 1 56,0 10 101,-4 3-73,0 12 28,-5 4-33,0 7-18,-2 7 79,1 4-28,-1 2 235,1 22-235,4-18 0,1 11 0,4-26-39,1-5 45,0-6 61,0-3-39,0-11-56,0-2 28,0-9-11,0-1-135,0-4 146,0-7-28,0-9-45,0-10-324,0-7 206,0-6-45,0-5-184,0-26 303,0 16 117,0-13-28,0 27 61,3 6-33,2 6 0,8-1 73,0 11-67,2 0-6,-4 12 22,-1 6-5,1 1-17,6 8 0,-2 4 22,4 6-22,-4 5 51,-3 0 38,2 9-89,-7-9 0,-1 5 0,-5-10-72,-4 1 72,-5-1-532,-21 7-359,0-7 891,-19 3 0,28-13 0,0-1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674 9 9341,'-8'-8'2150,"-31"69"-7357,15-12 5327,-2 3 1,-1 4 132,-8 21 992,-2 1-909,1 6 118,0 2 50,-1 3 89,2 3-377,17-42 0,0 0-127,0 4 1,1 2 45,-2 6 1,0 2-63,2 0 0,0 1-48,0-3 0,1-1 3,3-9 0,1-4-28,-8 28-28,4-14 2710,0-9-4037,-6 25 325,4-21-1189,-3 9 2219,10-34 0,6-17 0,1-6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9884,'1'4'2072,"0"0"-83,-1-4-1575,-2 19 34,-3-2-62,-3 19-44,-4-2-89,-4 6-69,-2 7-77,-4 7-1,-4 5-11,1 6-22,-3 2-62,2 3-11,0-1-117,3-2-387,1-5-566,3-7-672,1-5-2007,4-11 3749,2-6 0,6-17 0,1-6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11077,'12'2'2196,"-2"0"-1295,-10-2 657,0 0-1206,3 45 24,-3-19 4,3 39-21,-3-28-46,0 5-38,-3 2-152,0 2-67,-4-1-56,1-1-34,-1 0-722,1-4-1137,0 2-2100,0-6 3993,1-3 0,2-16 0,1-6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0 539 10763,'9'4'2431,"-2"0"-1860,-7-4 4723,0 0-5221,0-6-73,5-4 0,5-9-185,9-6-96,10-6-161,9-7 106,11-5 72,7-4-10,6-2 61,1 1-16,-2 5-57,-10 9 112,-10 10-173,-12 11 22,-11 7 185,-5 4 79,-4 2 55,-1 4-45,7 10 51,-3-1 34,9 10-22,-5-5 38,2 1 17,1 0 6,1 1 123,1-2 280,12 2-252,-4-8 11,11-2 168,-8-8-83,2-8-147,4-8-72,5-9 5,5-9-55,5-6 5,4-2 61,22-14-117,-25 17-151,5-1-543,-38 25-684,-11 7-857,-12 9 2235,-22 18 0,13-12 0,-13 11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8063,'2'12'1664,"0"-2"-1149,-2-10 829,0 0-728,-1 2 180,1-1 1982,-1 2-2374,6-9 55,3-1 95,7-8-27,6-3-74,5-2-167,3 0-90,2-1-3465,0 3 3280,-4 3 57,-5 4-68,-5 5-34,-6 1-50,-4 4-23,-3 0-49,-3 1-1230,1 0 137,-7 0-459,-5 0-2605,-5 0 4313,-4 0 0,9-1 0,2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63 8214,'8'15'2420,"-2"-3"-1602,-6-12 543,0 0-980,2-26 95,-1 16-213,2-19-5,-1 24-12,0 0-122,0 1-63,-1 0 62,0 1-22,0 1 1546,-1 1-1456,1 7 217,-1 4 29,-3 9 90,-3 5-130,-5 5-122,-4 6 17,-2 1-29,-2 2-162,1-4 33,2-4-67,4-6-67,3-5 34,3-6-29,1-3-5,2-2-134,-1 0-180,1 1-459,-1-1-1002,2 1-1608,0-2 3383,3-3 0,-1-1 0,1-3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0 8972,'14'9'2762,"-2"-2"-1085,-12-7 345,0 0-1457,3 0-274,-3 0 596,3 0-680,-3 6 410,0 2-416,0 8-27,0 5-40,-4 5 6,-3 6-67,-5 3 17,-2 3-85,-1 1 1,-2 1 73,-1-2-79,-2-1-6,-1-4 6,0-2 0,0-5-3504,0-3 3313,0-6-570,2-4 318,1-2-442,0-5 841,2 0-169,-1-4-123,2 0-236,0-2 3018,2 0-4306,-1-4 303,6-2 230,-1-8-2269,7 2 3596,1-4 0,1 8 0,0 2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7778,'6'13'5343,"-2"-2"-10309,49-50 5538,-32 29 1464,44-30-1397,-43 40 730,3 3-921,2 4 50,0 5 113,1 6-96,0 3-95,-3 1 3337,2 1-3466,-3 0-34,1-3-49,1-3-12,-2-1-146,0-4 79,5 2-129,-9-5-179,1-1-415,-13-2-1064,-4 3-2291,-5 0 3949,-7 3 0,4-6 0,-4-1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49 7503,'4'7'1383,"-1"-2"-1130,-3-5 7320,1 0-7573,0-2 0,-1-1 0,0-3 0,0 1 0,0 0 5,0 1-5,0 0 34,0 1-34,0-2 0,0 3 5,0-1 1,0 1-6,-2-1 0,0 2 0,0-2 0,1 2 0,0 0 6,-1-1-6,-1 1-6,0-1-56,-2 1-66,2 0-35,-2 1-223,-8 0 263,3 0 67,-7 1 22,7 1-33,-1 2 72,-3 4 1,4-2-6,-3 1 0,6-3 0,1-1 39,1 0-44,-1 1 5,0-1 0,-2 2-68,2 0 68,0 0-5,0 2-57,0 0 62,0 0-22,-5 8 33,5-6-11,-4 8 0,6-11-50,2 3 38,1-3 12,1 1-5,0 0-41,0 15-66,0-8 107,3 12 5,3-12 22,14 11-22,-7-11 6,7 5-12,-11-13-39,0-1 152,1-2-57,-2-2-50,1-1 0,-2 0 0,1 0-67,-1-2-17,1-3-521,5-9 157,-3 2-224,3-8 45,-7 6-4686,2-7 4529,-5 6 330,2-3 308,-4 6 90,1 3-61,-2 1 78,2 2 39,-1 2 3453,0 2-3408,0 0 717,-1 2-718,-1 3 46,0-1-23,0 5 6,-1-1 151,2 2 62,-1 2-118,1 1-3219,0 10 3141,0-5-85,0 6 35,0-6-24,0 0-10,0-1 61,2 8-67,-1-6 3426,3 7-3421,-2-8-5,2 0 107,1 15-68,0-11 23,0 13-51,-3-14 45,0 1 23,-2 0-12,0 0 0,0 0-22,0-3 22,0-1-33,0-3 5,0-1 0,0-2 0,0 0 12,-3-2-34,-2 1-17,-4-1 28,-1 0-118,-5 1 6,2-3-6,-1-1 29,5-5-40,2 0-124,1 0-178,0 0 190,2-3 90,-1-2-431,1-2 11,-1-2 431,1 2 11,1-2-50,3 3-29,0 0 180,0 1 0,0-1 180,0 1-298,2-8 112,1 4-22,1-5 23,-2 6-62,-1 0 67,0 1 72,0 1 197,2-3 437,3-2-393,1 0 718,5-3-678,-4 5-134,5-2-63,-4 1-105,2 1 173,4-4-84,-3 3-62,2-1 23,-6 5-28,-2 0-34,0 1 28,-1 0 40,0 2 55,-1 0-28,-1 1 29,-1 1 44,0-1-45,0 0-106,1-1 40,-1 0 150,3-3-89,-2 1-34,2-5-78,-1 3-12,0-2-27,0 0 5,0 2 28,0-2-11,2-7-39,-2 6-28,0-4 39,-3 8-174,1 2 6,-1-3-100,2 0-320,3-5 588,4-8 0,-4 8 0,1-1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3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 8970,'11'-1'2443,"-2"0"-1665,-9 1 3412,0 0-4156,1 5 61,-2 4-11,-1 2 28,-2 4-67,0-5 16,1 0 18,-1 0-1,0 4-78,0-4 0,0 4 45,0-4-45,2 1-6,-1 2 6,0 0 0,1 1 51,-1 0-6,1 8-12,1-6 6,0 12-33,1-11 0,0 6 33,0-6-6,0 1-33,0 0 0,0 0 0,0-1 51,0-1-46,0 0 29,0 3-23,0-5 28,0 1-5,0-2-17,0-4 16,0 2-33,0-3 0,0 3 45,0-3 6,0 2-46,0-3 1,0 1 33,0-2-33,0 1 55,1-1-27,0 1-1,2-1-27,-1 2 0,2-2 5,0 4 28,-1-4-33,1 2-1,-2-5-5,0 2 6,0-2-6,3 3 5,-1-1 1,2 0 78,-1 0-22,1-1 5,1 0 118,5 1-96,-3 1-44,4 0-39,-6-1 50,-1-1-17,2 0-39,-4 0 5,3-1 1,-3 0-6,-1-1 11,1 0 28,-1-1-33,-1 1-6,1-2 11,-2 1-11,1-1 45,-1 1-392,1-1-443,-1 1-223,2-1 1013,6 0 0,-6 0 0,4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3 259 6042,'-1'7'397,"0"0"-161,1-7 951,0 0-1159,3-6 5,1 0 46,4-7-68,1 0-11,2-3 56,-1 0-45,2-3-11,-2 0 0,1-1-39,3-10 39,-3 7 0,3-5 39,-6 10-11,-1 5-45,-2 1 17,-1 3 6,-2 3-1,0 1 23,-2 5 381,0 0-437,2 1 28,-2 3 0,2 4 11,-2 2 12,0 2-23,0 1 0,0-1 5,0 1 51,0-1-56,0 2 73,0-5-17,0 1-56,0-5 0,0-3 95,0 0-50,3-2 56,1-1-95,3-3-12,3-3-39,-1-3-67,2-3 51,-1 0 61,-1 0 0,0 0 33,-2 1-27,0 1-6,-1-1-17,-2 4 17,-1 0 0,-3 6-129,0 2 118,0 5 11,0 3 17,0 7 56,0 3 72,0 0-100,0 2-45,0-3 0,0 0-146,0-4 113,0-2-516,0-4-509,3-2-269,4-1 1327,4-3 0,-3 0 0,-1-1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8181,'5'7'2263,"0"-2"-1972,-5-5 2583,0 0-2488,2 0 45,2 0-84,3 0-78,-1 0-28,2 0-84,-2 0 51,4-2-169,-3-1 0,2-3-39,-2 1-56,-1-1 50,0 0-27,0-1 33,0 1 89,-2-1-83,-2 2 0,1 0-1,-2 1 51,0 0-5,0 2-892,0 0 975,-1 6-38,0 2-24,2 6-60,2 1 66,2 12-78,-1-4 6,3 11-1,-4-7 1,2 3 33,0 14-39,-1-10 11,0 10-5,-3-15 22,-1-2-28,-1-1-3392,0 7 3397,0-10 1,0 6 5,0-12-5,0-1-1,0-3 1,0-1 0,0-1 3386,0-2-3387,0-1 13,0 0-18,0-3 0,0 2-18,0-3 18,0 0 583,0-1-516,0-5-67,0-1-11,0-4-168,-3-8 89,1 5-44,-2-7 39,1 4-12,2-1 23,0-1 39,1 0-17,-1-1-50,1 0-61,-1-9 50,0 5-135,1-14 258,-1 16 28,1-7-22,0 10-6,0 0 0,0 1-6,0 0 6,0 0 0,0 0-6,0 1 1,0 1 5,0 1 5,0 1-5,0 2 6,0 0-6,0 1 0,0-5 6,0 2-12,0-4 6,1 4-90,1-5 85,1 5-1,0-3 1,0 6-29,0 0 28,2-5-5,-1 4-22,3-4 33,-2 6-34,3-2-5,-2 4 33,-1 0-100,1 4 33,-2 1-129,6 1 79,-5 2 34,4 2 55,-4 3 34,1 2-6,-2 1-44,3 4 72,-2-3-10,1 2 38,-2-2-11,0 4-44,-1-3 5,1 3 5,-2-1-10,-1-3 10,0 9 1,-1-9 27,0 2-27,0-4 5,0 0 45,0-1 252,-5 7-196,2-7-39,-5 6-39,2-7 22,-2 1 5,1-1-22,-2 1-5,-1-1-34,-1-1-549,-2 0-666,-4 0-1664,1-1 2879,-2 0 0,9-2 0,2-2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7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3 102 6012,'1'8'2123,"0"-2"-301,-1-6-1060,0 0 599,-1-5-846,1 4 296,-2-3-279,2 3 1519,-1 1-1793,1-3-57,0 3 197,0-3-415,0 8 17,0-2 0,0 6 0,0-3-5,0-1-51,1 4 67,3-5-6,0 3 63,2-4-35,-1 0 29,3 2-51,-3-3 45,3 2 50,-3-2 34,0 0 90,3 0-157,-3-1 28,2 0 55,3-1-122,-3 0 28,8 0-57,-7 0 6,5-1 51,-7 0-28,2-2-18,2-1 18,-1 0-23,2-2-5,-3 2 27,-2-1-33,0 0 6,-1 1 0,-1-1 50,-1 2 11,0-1-62,-2 2 35,0-1-35,-1-2 1,1 2-1,-1-4 7,1 2 32,-1-1-100,0-4 68,0 4-12,0-3-51,0 5 46,0 0-1,-1-1 0,-2 0-55,-1 0 61,-1 0-118,1 0 29,-2 1-119,-1-4 136,2 4-1,-2-3-56,3 4 6,0 0-6,-5 1 95,4 1-10,-4 0 32,4 1 7,0 0-57,-2 0-27,2 0 83,0 0 0,1 0-134,0 0 84,-1 0-44,0 0 27,0 0-22,-2 0 50,4 0 11,-3 3-5,3-2-56,-2 4 16,2-3-94,0 1-292,-2 1 330,2-2 62,-1 2 12,2-2-1,1-1 0,0 1-27,1-1 89,0 1-6,0 0-11,0 4 17,0-2 0,0 3 6,0 1-6,0-1 0,0 3 0,0-4 0,0 1-6,0-2 6,0-1-39,0 1 39,1 1 0,2-1 0,1 1-1041,6-2-1861,-1-1 2902,5-2 0,-7 0 0,-1-1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8192,'7'-1'2442,"-2"0"-1770,-5 1 1989,0 0-2174,1-3 0,-1 3 438,2-5-555,-2 4-68,2-2-128,-1 0-90,1 1 117,1-4-89,-2 2-78,2-1 100,-3 2 57,2 0-18,-2 3-72,1-1-39,-1 6-1,0 1 146,3 15-156,-1-4 5,2 9 39,-1-6-45,-1 3 29,0 1-12,-2 0-33,1-2 22,0 0-6,0 4-16,0-7-1,0 3-22,2-2-11,0-5 6,1 5 61,-2-7-28,0 2-3419,0 8 3380,-1-4 45,0 5-39,-1-7 11,0-1-6,0-2-6,0-1 1,0-2 3386,0-1-3330,0-4-57,0 1-5,0-3 0,0 1 39,0 0-44,0-2 5,1 1-6,0-2 6,-1 0 23,0 1-23,0-1 44,0 1-38,0-1-6,0-1 17,1 1-17,-1-1 39,1 0-39,-1 1 0,0-1 0,0 1-39,0-1 106,0 1-39,0-1-11,0 1 16,1 0-27,-1 0-6,1 0 0,-1 0 0,0 1 39,1 0-39,-1 1 0,2 0 79,-2 0-29,2 0-44,-1 1-1,0 0 34,0 1-33,0-1 5,-1-1 45,1 0-50,-1-1 11,1 0-17,-1 0 0,1 0-28,-1-2 28,0 1 5,0-1 1,0 1 61,0 0-1104,0-1 1037,0-13 0,0 9 0,0-9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8472,'14'4'3450,"-3"-2"-3455,-5-4 5,-4 1-6,6-2 6,-6 3 6,0 0 27,-1 0 5686,1 0-5596,-2 6 247,2 7-252,-1 3 72,1 6-89,0-3-28,1 0-23,-1 2 186,3 9-197,-3-6 6,2 6-39,-2-10 89,-1-1-45,1 6-5,-1-7-6,0 4-33,1-8-6,-2-2 5,2 1 29,-1 2-28,0-5-1,0 0 1,-1-5-6,0-2 0,1 0 5,-1-1 107,1-1-688,0 0 76,0-1-76,0-2-477,1-7 224,-2 0-107,1-5-173,-1 3 208,0 1-97,0-2-413,0-9 1411,0 7 34,0-6 162,0 11 532,0-2-219,0 4-54,0-2 105,0 6 106,0-1-39,0 2 269,3-1-531,-2 1-108,3-1-72,-1 2-34,0-1 17,1 1 112,5-1-123,-1 0 73,4-1-34,1 0 50,0-1 51,6-4-163,-3 3-22,1-3-50,-5 2 5,-3 1-67,-1 0 56,-2 2-50,-3 0-1,0 1-5,-2 0-156,-1-1-74,1 0-380,0-5 274,-1 2-135,1-6-78,0 5 0,-1-2 28,0 0-162,0-4 409,0 3 100,0-2 34,0 4 22,0 0-5,-2 1 39,1 2 51,-1-2 72,0 1 6,0-4-40,1 3 68,1-2 50,0 3 163,0 0-17,0 2 61,0 0 12,0 3 425,0-1-644,0 1 34,0 0-101,0-1 168,0 0 51,0 0-62,0 0 341,0 1-453,-1 6 196,0 10-107,1 2 40,0 7-57,0-3-22,1 1-27,0 2-40,2 0 145,0 0-111,1 1-29,1 0 103,-1 0-114,0-1 112,1 13-66,-1-11-80,0 9 68,0-15-78,-2-1 84,1-3-40,-1 2-72,-1-7-6,0 1 78,-1-7-44,0-2-1,0-1-61,0-1-145,0 1-600,0 0-662,0 4-1914,-1 4 3349,-5 10 0,4-9 0,-3 2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9066,'12'13'3479,"-2"-2"-2578,-10-11 807,0 0-1316,-1-3-145,1 3 0,-2-3-119,1 3-128,0 0 0,-1 0 56,1 0 62,-1 0-34,1 1-84,-1 0 50,2 1-44,-1 1 5,1 0 45,0 1-50,0 1 5,0 1 45,0 3-50,0-1 94,0 1 108,4-3-80,0 0 57,4-1 22,-1-2 6,0-1 45,1 0 5,1-1 62,5 0-208,-3-1-77,3 0 32,-5 0-32,2 0 10,-4 0-38,2-2 38,-5 1-10,-1-3-18,2-2-16,-1 1 55,0-1-61,-1 2 45,-1-1-39,0 0 44,0-2-50,-1 1-6,0-2-38,-1 2-29,0 0 78,0-3 7,0 2-12,0-2 0,0 2-51,-3 1-33,1 1-141,-8-2 153,4 3-68,-6 1-17,3 2 73,-1 1 50,0 0 29,0 0 5,1 0 0,3 0-6,0 0-39,2 0-84,1 0-711,1 2 219,1 1-517,1 4-564,0 4 1702,6 9 0,-5-8 0,4 1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7962,'13'15'2919,"-4"-4"-1911,-9-11 6263,0 0-7143,4 0 40,0 4-16,7 1 105,9 14-532,-2-2 297,8 11-22,-7-5-84,1 5 45,-2 2 39,9 38 11,-12-23 45,7 28-56,-14-32 34,-1 2-3100,-1-1 3066,-1-1 0,-3-2 33,0-3-33,-2-2 34,0-4 11,-12 15-51,5-20 6,-9 10-34,9-22 3421,2-2-3387,-4 3 0,2-3 0,-2 6-297,0-6-678,0 3-1036,-2 0-4581,1-1 6592,-2-2 0,7-5 0,0-3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20 6288,'4'9'1008,"-1"-1"-773,-3-9 460,0 1-695,0 5 50,0 0-11,0 9-39,0-4 23,0 5 49,0-5-44,0 1 84,3-1 124,3 0-113,1-2 18,0-2-136,-2-4 219,0-1-190,-1-1 44,2 0 29,-2 0-29,2 0-84,-1 0 6,0-3 0,1-2 28,1-6-28,-1 1 124,0-2-46,-1 2-78,-3 1 0,0 0-50,-1-3 78,-1 4-28,0-4 0,0 4 28,-3 0-28,-1 1 0,-2 0-112,-2 2 44,0 1 68,0 2 0,-3 2-106,0 0-185,-9 6-108,4 1-222,-6 10-18,6 1-268,-1 8 907,3 0 0,4-8 0,5-6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38 6210,'-8'-2'616,"1"0"-403,7 2 1494,0 0-1707,3-2 0,1-2 17,5-2 6,-1-1-23,0 2 0,-1 1-6,-3 1-33,-1 2 67,-2 0-67,0 1 106,2 0-6,1 0-61,3 0 0,0 0 34,1 0-28,0 0-6,0 1 0,0 1 56,0 2-6,0 0-50,-1 1 0,0-1-11,-2 1-28,1-1 39,-1 1 0,0 1 124,5 5-124,-2-2 0,2 2 78,-3-2-33,1-1-45,-2 0 0,2 0 95,-1-3 0,1 2-95,2-4 0,1 2 67,2-3-117,1 1 50,-1-1 0,-1 0-45,0-1-285,-2 0-46,1-1-218,-4 0-290,1 0 133,-2 0 751,-2-2 0,-1 2 0,-2-2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30 6003,'-17'-15'425,"4"3"-363,12 10 537,0 2-526,0 0-23,-1 0 96,-1 0-96,0 0 23,-2 3 16,-1 2-66,0 2 61,-2-1-56,2 1-17,-1 0 118,1 1-124,-1 1 40,0 1-39,-1 1 44,-1 2-11,-1 1-39,-3 2 0,0 1 40,-1 0-7,0 0-33,1 0 0,0-3 11,3 0-33,1-4 22,3-1 0,2-3 62,1-2-62,2-2 0,0 0-12,1-2-27,0 2 22,0-1-722,0 2-481,0-2 1220,0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11 6204,'3'8'465,"-1"-2"-286,-3-7-123,-2 1-17,2-1 1,-3 1 88,3 0 7,-1 0-51,1 0-84,-1 0 61,-1 0-33,1 0-28,-2 0 79,1 0-74,0 0 51,-1 0 0,1 2-33,0 0 10,0 3-33,1 0 0,-1 2 39,1 0-27,1 1 49,1 2-27,0-2 11,0 2 27,1-4-16,4-1 107,2 0-130,4-2 40,0 0-39,1-1 27,-2-1-38,0 0-23,-1-1-11,2 0 50,-4 0-39,4 0 0,-5 0 61,1 0-61,1-3 0,1-2-5,-2-2 44,0 0-39,-3 1 0,-1 0 56,1 0-84,-2 0 28,1 0 0,-2-1-6,0 1 29,-1-2-23,0 2 11,0-2-28,0 3 17,0-1-11,0 3-39,-2-1 50,-3 2 0,-3-1-28,-1 2-79,-9 0 57,4 1-23,-5 0 56,5 0-67,1 0 51,0 0-18,1 1-117,0 1 84,1 1-67,0 1-426,0 4 230,2-3-258,2 6 605,5-4 0,2-2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6199,'11'3'464,"-2"0"-419,-9-3 297,0 0-169,0 5 35,0 3-85,3 6 33,0 3-116,3 4-29,-1 1 62,0 2-73,-2 0 50,0 0 12,-2-2-34,1-1 11,-2-2-39,1-1 0,0-2 22,-1-1-5,2-3 0,-1 0-12,0-3 35,0 0-63,0-3 23,-1 0-11,1-2-34,-1-2 51,0 0-17,0-1 11,2-1-56,0-3 50,3-1-28,0-4 6,2 0-11,0-1 39,2 0 0,0 0-39,0-1 5,0 3 23,-1-1-22,0 3 5,-2 0 5,1 3 23,-2 0 0,1 2 0,-3 0 34,2 0-34,0 0 0,-1 1 73,1 1-73,-1 2 44,-1 1 1,1 1-6,0 1-11,0-1-22,-1 1 16,1 0 57,-2-1-62,1 1 39,-1-2 39,1 1-67,-2-2-28,1 1 0,-2-3 11,0-1 34,0 1 5,0 0 6,0 1-39,-1 0-17,-4 1 0,-2 1-34,-6 0 40,0 2-6,-4-1 0,2 2-106,-3-1 61,0 0-106,-2 0-258,-7 1 45,9-3-112,-4 0-168,16-3 644,1-2 0,5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 5907,'1'6'611,"1"-1"-421,-1-6 969,0 1-828,-1-2-203,0 1 7,0-1-102,0 0-66,-2 2 33,-5-1-17,-3 1-33,-6 0 55,1 0-5,-1 0 6,3 2 11,2-1-34,2 3-6,3-1-5,0 2-16,2-1 44,0 2 0,1-2 0,0 2-6,2-2-28,0 3 29,1-3-18,0 2 40,5-3-17,0 1 11,6-1 23,1 0-56,-1 0 22,2-1-12,-4 2-27,3 1 39,-4 0 0,2 1 34,-5 0-57,0 0 23,0 1-39,2 0 45,-2-1-6,1 0 11,-3 0 28,1-1-56,-2 1 17,1-1-5,-2 0-34,0 0 61,0-2-22,-1 2 28,1-3 34,-1 2-62,0-2 16,0 1 12,-2 0-28,-3-1 0,-5 1-414,-17 0-45,5-2-213,-16 2-3616,10-3 4288,-3 1 0,15-1 0,5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8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6 564 6378,'-3'-6'661,"1"1"-465,2 5-84,1 0 123,7-1 22,0 0-5,7 0-11,-2 0-6,2-1 202,13-3-190,-4-2-118,10-5-79,-5-5 6,3-4-56,5-9 0,-6 3 0,0-2 40,18-19-57,-16 15 0,-1 0 17,10-13-34,-3 1 0,-12 12 1,-2 0 28,3-4-1,7-12 6,-27 35-22,-3 5-18,-1 0 40,-3 4-44,1 1 10,-2 4-184,0 0 194,0 3 24,-3 2 0,-1 5 0,-2 4 6,-1 3 68,-4 15-7,3-5 6,-3 11 16,5-10 1,1-1-62,3-1 50,1 1 1,1-10 16,2-1 0,3-12 6,5-3-101,19-16-123,-3-1-85,14-16-16,-9 3 118,-2 1-6,-3 2 45,-2-2 67,-9 11 0,-3 2 0,-8 10-6,-3 3-191,-1 2 197,0 8 40,0 2 38,0 10 1,-1 1-3404,0 15 3325,0-8-16,2 6-304,4-11-520,8-1 840,15 2 0,-12-11 0,3-1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33 5919,'1'5'397,"0"-7"-374,-1-1 44,0-3-11,0 5 67,0 1-123,0-3 11,0 2-5,0-3 11,0 2 5,0-1 12,0 1-1,0 1 51,0-1-84,-1 1-39,0-1 28,0 0-40,0 1-38,0 0 27,0 1-78,-1 0-173,-1 0 313,0 0 0,1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5991,'11'0'544,"-2"0"-393,-9 0 1310,0 0-1461,5 0 0,0 0-28,6 0 28,-2 0-157,3 0-218,3 0-73,1 0 96,2 0-68,4 0-202,-3 0 622,2 0 0,-11 0 0,-2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5790,'1'14'151,"0"-2"-145,-1-11 5,1 0 6,-1 1 27,1-1 208,0 0-5,0 0-236,1-1 101,-1 0-34,1 0 6,1 0 90,1 0-45,4 0-56,1 0 16,2 0-89,1 0 17,1 0-17,-1 0-202,1 0-83,-1 0-292,4 0 577,-3 0 0,-3 0 0,-4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6087,'11'8'554,"-1"-2"-453,-7-6 50,2 0-56,0-1-50,0 0 257,7-2-302,-6 2 0,6-1 0,-7 2-28,2 0 28,1 0-61,1 0-152,4-2-252,6-1 465,0-3 0,-5 3 0,-4-1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6014,'4'8'308,"-1"-2"-280,1-6 95,-1 0-11,2 0-34,1 0 102,2 0-119,0 0-10,1 0 33,0 0-51,-1 0 18,1 0-51,-2 0-62,0 1-33,0 1-202,6-1 297,9 1 0,-10-2 0,5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5986,'12'19'56,"-3"-4"-34,-7-13 51,-2-1-28,2 0 50,-2 0-45,2-1-10,-1 1 66,2-1-16,0 0 16,1 0 12,1 0-79,0 0 50,1 0-38,2 0-34,2 0 55,1 0-72,1 0 17,0 0-17,-1 0-117,-1 0-23,0 0-185,2 2 325,6 3 0,-8-2 0,3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6098,'14'7'526,"-2"-3"-408,-3-5 44,-1-1-5,1 0-84,0 1 5,-1-1-78,1 2 17,1-1-39,-1 1 22,0 0-152,0-1-116,6-1-416,1 0 684,4-2 0,-9 3 0,-3-1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6042,'20'7'358,"-3"-2"-335,-13-5 16,0 0 28,1 0-28,0 0 96,2 0-79,1 0-28,1 0-28,3-1-12,0-1-161,5-1-370,1-1 543,0 0 0,-7 2 0,-4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6031,'12'15'610,"-2"-3"-492,-8-12-40,0 0 84,3 0-50,2 0-33,1 0-29,3 0-27,1 0-23,0 0 0,1 0-12,-2 0-32,-1 0 27,-1 0-101,0 0-22,-1 0-229,2 0 369,5 2 0,-8-1 0,3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5947,'22'14'324,"-3"-3"-262,-11-10-45,1-1 5,-2 0-5,-1 1-17,0-1 17,-2 2 67,2-1-62,1 1 12,1-1-34,3 1-84,2-2 11,2 1-252,6-1 325,-2 0 0,-5 0 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9.6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10 5947,'0'13'392,"0"-3"-320,0-10 259,0 0-18,-8 6-206,4-1-34,-7 6-23,7-3-16,0 0 66,2 4-16,1-3 51,1 3 38,0-4 1,0 0-17,4 0 72,6 1-122,1-2 16,4 0-34,-5-5 46,2 0 84,11-2-180,-8-4-33,9-1-6,-11-5 5,-1-1 1,1-7-6,-4 4 0,-1-6-6,-6 6 6,-1 0-5,-1 1-51,-4 0 33,-2 4 23,-4 2 0,-3 5-28,0 1-40,-12 3 18,9 0-56,-6 3-124,12-1-308,2 1 538,-4 2 0,7-3 0,-4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5879,'7'7'482,"0"-2"-398,-7-5 11,2 0 56,0 0-78,0 0 67,2 0-28,0 0-50,1 0 78,1 0-79,1 0-38,-1 0 16,2 0-17,-2 0-22,1 0 0,0 0 0,0 0-16,1 0 27,0 0-11,0 0 17,1 0-51,5-2-134,-3 1-179,3-2-28,-2 1 375,5 0 0,-9 1 0,2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6047,'6'3'605,"2"0"-465,-5-3-89,4 0-46,-1 0-5,1 0-117,-1 0-135,2 0-432,-1 0 684,2 0 0,-5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5924,'3'14'515,"0"-4"-408,-3-10 257,0 0-342,0 3-22,0 0 0,0 4 11,0 1 6,0 0-17,0 2 17,0-1-17,0 1-112,0 0-291,4 1 403,-1 1 0,1-5 0,-1-2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5997,'11'3'498,"-2"-2"-397,-9-1 683,0 0-784,0 5 0,0 0-5,0 4 5,0 2-6,0 0 6,0 3-280,0 0-34,0 1-257,0-1 571,0-3 0,0-4 0,0-3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5868,'2'11'532,"-1"-2"-369,-1-9-135,0 1 50,0 1 0,0 0-22,0 2 124,0-2-113,0 2 0,0-1 56,0 1-112,0 0 17,0 0-28,0 0 23,0 1 10,0-1-33,0 2 0,0-1 28,0 1-28,0 1-56,0 1-184,0 0-119,0 1 359,1 5 0,0-7 0,-1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18 6025,'-5'-10'521,"0"3"-504,5 7 201,0 0-123,0 3-11,0-1-61,0 2 145,0-1-79,0 0-27,0 1 67,0 1-107,0 1-11,0 0-11,0 2 0,0-1 0,0 1 0,0 1-67,0-1-34,0 1-285,1-3-17,5-1 403,0-3 0,1-1 0,-3-1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17 6019,'-4'-10'404,"0"3"-360,3 9 74,0 0-84,1 2-1,-1-1 40,0 0-62,0 0 34,0 0 22,0 3 28,0-2-61,0 4 0,0-4 72,1 3-84,-1-1 46,-1 2-68,1 1 44,0 0-94,1 1 50,0-1-302,0 0-275,0 2 577,0-3 0,0-1 0,0-4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32 6031,'6'-2'498,"-1"0"-408,-7-2-6,1 0 50,-1 0-112,0 1 62,0 0-16,1 2-46,-1-1 376,2 2-63,-1-2 7,1 1-258,0-1 106,-1 1-212,1 10 22,-1 2-17,1 11 28,0 0-11,0 1 45,0 0-6,0-2-39,0-1 0,0-3 0,0-3-78,0-3 78,0-4-325,2-1-341,6-4-611,0 0 1277,8-2 0,-9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1 5986,'5'6'459,"0"-2"-285,-6-4-62,-3 0 89,1 3-66,-5 3-12,2 5 84,-4 4-162,0 3 44,-2 5-10,-2 3-7,0 5 68,-2 2-56,-2 2-5,1 0-51,-1 0 5,3-3-33,1-3 0,2-2-72,2-3 10,2 0-280,2-5-139,2-1-180,2-9 661,1-2 0,1-6 0,0-1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 5963,'-3'6'420,"-1"-1"-324,0-1-24,-2 1-16,0 0 51,0 2-57,-1-1 6,1 1 56,0-2-95,2 0 28,-1-2-28,4-1 296,-1-1-285,8-2-28,1-3 0,7 0 6,1-3 55,0 1-61,0 1 34,-3 1 11,2 2-51,-5 1 6,1 1-17,-4 4-5,-2 2 27,-2 6-5,-2 3 23,0 3-1,0 2-22,-2 1 0,-2-1 0,-4-1-11,-1-3 11,2-2 0,1-3 17,1-3 16,1-1-16,0 2 95,2-1-28,0 0 67,2-1 68,0-4-124,0 0 129,4-1-84,3-1-134,5 0 94,4-1-100,1 0-22,2-1-152,-1-3-576,-2 0-247,0-3 997,-4 2 0,-5 2 0,-2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1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6193,'11'4'812,"0"-2"-510,-5-4 6,1-1-50,-1 0 117,4 0-218,-3 0 235,8-1-258,-7 2-38,5 0 39,-7 1-40,0 0 78,1 1-21,0 0-40,2 0-17,-1 0-11,4 0 5,2 0 208,19 6-151,-3 1-73,12 6-34,-10 1-39,-1 1-11,8 7 11,-13-6-152,6 3-262,-16-8-34,-3-3-22,-3-2-830,-3-1 785,-3-3 27,-2 1 184,-2-3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82 5835,'-15'-17'151,"3"4"-140,10 12 34,0 1 16,-1-1 18,2 0 61,-1 0-56,1-1-11,0 0-73,1 0 11,0 0-6,-1 1 57,0 0-45,-1 1 89,1 0-22,-1 0 163,1 0-141,-1 0 420,1-1 561,-1 1-1071,5-2 35,0 2-1,4-1-11,0 0-39,0 1 0,0-2-5,1 2-34,1-2 61,0 1-22,2-2 6,-1 1 66,2-2-94,-3 2 22,2-2 0,-4 2-45,2-1 51,-4 2-6,1 0 28,-3 1-28,-1 0-84,-1 0 45,-8 0-23,1 0 23,-9 0 39,0 2 0,-2 1 0,-2 1-28,1 1 22,-1-1-39,3-1-61,2 0 72,2-1 34,2 0 0,1 0 0,3-1 45,0 1-67,3-2 22,0 1-67,1-1 352,1 0-268,7 1 84,1-1-73,10 1 50,-2-1-22,4 0 40,1 0-118,1 0 22,-1 0 0,-3-2-39,-3 0 67,-4-1-28,-2 0 11,-4 2 34,0-1-45,-3 2-79,0-1 56,-8 1-22,-1 0-5,-9 0 50,0 1 0,-2 1-6,-1 0-11,0 2-16,2-2 33,0 1-28,3-2-11,3 1 44,4-2-5,2 1 0,3 0 56,1-1 90,1 1-61,10-1-29,2 0 56,11 0 44,3-3-77,4-1-23,2-3-56,-1 0 5,-1-1 23,-6 2 0,-4 0-28,-6 2 0,-6 2-16,-3 1-63,-2 1-1238,-2 0 438,-3 0 879,-13 0 0,9 0 0,-8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398 10 6210,'12'0'946,"-1"-1"-593,-10-2-90,0 0 6,0 1 986,0 1-1317,-3 5 51,-1 3-17,-4 7 56,-4 3-5,-1 3 49,-3 2 40,-1 2-112,-3 1 0,1 1 6,-2 1-17,1-1 39,-1-1-28,0 0 78,0-2-11,0-2-72,-1-1 5,2-1-84,-7 2 84,0-3-39,1-3-90,3-7 67,7-6-89,2-2-79,1 0 230,3-6-180,2-1 102,3-7 78,2-1-207,1-1 184,1 0-33,0 2 12,0 0-12,2 3 56,2 1 0,4 1 106,11-4-3492,-2 3 3447,9-1-55,-5 5 201,5 2-123,1 2 106,3 1 136,1 2-259,3 3 118,2 4-67,17 10 201,-12-4 3151,10 6-3291,-18-7-33,-4 0 11,-4-2-157,-6-1 0,-2-1-6,-1-1 12,-6-2-6,-2-1 56,-6-2 61,0-2-2973,-2 0 1019,-2-7 1837,-1-4 0,0 2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58 6271,'-13'-6'420,"3"2"-296,10 4 268,0 0-303,0-3 12,1 2-45,0-3 101,1 3-57,-1-1 46,0 2 84,0-2-197,0 2 158,0-2-85,2 1-89,0-1 156,3-1-38,3 1-29,0-1-106,2 2 0,-2 0 0,0 1 28,-1 0-28,1 0 0,1 0 0,2 0-409,3-1-403,10-2 812,14-3 0,-18 2 0,6-2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5863,'6'8'235,"-1"-3"-235,-5-4 425,-1-1-380,0 2 778,0-2-683,1 3 6,1-2-146,2 0 28,2 1-39,1-1 11,-1 1-68,1 0-44,-1-1-240,3 1-348,4-2 700,1 1 0,-3-1 0,-3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6182,'17'1'431,"-4"0"-341,-10-2 66,0 1-44,1-2 23,0 2 38,0-1-111,1 1 89,-1-1 28,1 1-67,0-1 101,-1 1-163,2 0 6,0-1 0,1 1-28,1-2-56,1 1-117,3 0-410,0 0-116,4-1-3668,-1 0 4339,1 0 0,-7 1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6053,'1'8'616,"2"-1"-526,-1-7 61,3 0-11,-1 0-67,2 0 44,-2 0-55,2 0-1,-1 0 7,1 0-46,1 0-28,0 0 6,1 0-67,0-2 45,1-1-180,0 1-139,1 0-337,1 0 678,1 1 0,-4-1 0,-2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6047,'9'5'829,"-1"0"-638,-8-5-46,2 0-44,-1 0 106,2 0-84,-1 0 40,1 0 77,0 0-60,0 0 128,2 1-68,0 0-139,1-1 253,2 1-315,0-1 6,2 0-34,1 0-11,1 0-22,2 0-315,0 0-1410,13 0 1747,1-2 0,-6 1 0,-6-1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 6288,'10'0'818,"-1"0"-684,-5 0 112,2 0 34,0 0-100,0 0 156,2 0-168,-2 0-17,1 0-34,-1 0-49,0 0-74,0 0 6,1 0-146,0 0 79,1 0-487,2 0-437,4-1-196,0-2 1187,2 0 0,-7 0 0,-3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31 6154,'-2'-12'778,"2"2"-515,4 10-134,0 0 78,1 0 45,0 0-67,0 0 179,2 0-134,-1 0-23,2 0 22,-2 0-166,0 0-86,0 0 23,-1 0-241,2 0-45,2 0-677,7 0-95,3-1 1058,6-2 0,-12 2 0,-3-2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 6171,'8'0'576,"1"0"-396,-3 0 66,2 0-78,2 0 123,1 0-39,2-1-101,2 0 152,0-2-208,0 0-50,-1-1-45,-1 1-286,-2 1-375,0 1-302,2 0 963,1 0 0,-5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1.5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29 1880,'-15'-14'448,"2"4"1493,13 7-1840,0 2 1976,-1 1-1959,-1 0 358,2 0-352,-3 0 1323,-2 5-1335,-2 1 22,-3 7-61,-3 3 0,-3 2-16,-4 4 32,-14 15-89,6-7 0,-8 12-112,14-14-465,7 1 577,4 1 0,7-13 0,1-1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6187,'11'11'644,"-2"-2"-498,-9-9 509,0 0-487,3 1 118,-1-1-118,5 1-6,-1-1 23,3 0-129,0 0-112,1 0 56,2 0-319,-1 0-118,3-1-425,6-2 862,11-3 0,-13 2 0,3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6176,'8'9'644,"-2"-2"-397,-2-7-40,2 0 11,-1 0 163,3 0-140,-1 0 16,0 0 96,-1 0-353,0 0 168,-2 0-168,2 0 39,0 0-162,4 0 5,4 0-565,5 0-442,7-2 1125,1 0 0,-9 0 0,-4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6014,'11'5'459,"-2"-2"-325,-9-3 365,0 0-247,2 1 22,1-1-89,3 1 134,1-1-157,2 0 12,1 0 11,3 0-135,1 0-33,0-1-17,2 0-39,-3-2-51,1 1-61,-2-1-319,0 2-141,4 0 611,8 1 0,-10 0 0,3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30 6025,'-11'-1'773,"3"0"-577,8 1-17,1 0 50,1 0-100,1 0 101,1 0-6,0 0-51,1 0 197,1 0-185,3 0 5,1-1 35,1-1-163,2 0-68,0-2 6,1 2-247,1-1 79,0 1-426,1 0-330,7 0-28,-1 0 952,5-1 0,-13 2 0,-3-1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6014,'1'11'521,"1"-2"-404,-1-9 236,-1 0-168,4 0 44,-2 0-139,3 0 83,1 0 23,0 0-67,2 0 185,1 0-135,1 0-45,2 0 29,1 0-107,0-2-112,0 0 56,-2-1-398,-2 1-16,-2 1-448,-1 1 38,-1 0 824,1 0 0,-3 0 0,-1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7179,'6'-2'683,"1"0"-521,2 2 17,0 0-145,1 0-6,-1 0-28,1-1-62,-1 0 12,2-1-146,0 1-386,1 0-247,0 1 829,-2-1 0,-4 1 0,-2-1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5963,'7'16'566,"-2"-4"-443,-5-12 308,0 0-274,3-2-84,-3 2-23,4-3 6,-4 3-56,1-1 0,-5 1 23,3 0 10,-4 0-33,4 0 1064,0 0-991,1 3 337,0 1-220,0 4-11,1 1 230,1 2-381,1-1 146,1 0-102,0 0 35,0-3 234,-1 0-268,1-2 67,-2 0 73,1-2-95,-1 0-118,-1-2-1369,1 0 1,-1-1-1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6 6014,'-6'-3'588,"2"0"-67,4 4-493,0 1 0,0 1-28,0 2 0,0 0-6,0 2-5,0 0 11,0 3-73,0 0-28,0 3-492,0 2 593,0 2 0,0-6 0,0-4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7470,'0'3'140,"0"0"-157,0-2-274,1 5 44,1-1-61,3 8 308,4 4 0,-4-7 0,1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6378,'0'5'627,"0"0"-386,0-5-224,0 1-23,0 1-89,0 1-112,0 1-1,1 0-167,0 3 17,0 0 358,1 3 0,-2-5 0,1-1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9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0 5969,'2'15'269,"-1"-3"-208,-1-9 12,0 0 6,0 1-7,-1 0-4,1 1 60,0 2-32,-1 1-63,1 0 1,-1-1 16,1-3-5,0 1 78,0 5-95,0-2-11,0 4 0,0-2 5,0 2 85,0 8-68,0-2 17,0 4-28,0-7 5,0-1 79,0 11-67,0-9-6,0 8 0,0-11-5,0 0 33,0 3 6,0-1-11,0 1 10,0-3-10,0 1 5,0-1 17,0 8-56,0-6 0,0 6 0,0-8 0,0 1 28,0 9-33,0-10-23,0 8 28,0-13-23,0 1 46,0 2-51,0-3 0,0 2 50,0-2-22,0 0-6,0 0 51,0 5-45,0-3 17,0 3 0,0-2-6,0-1 79,0 10-85,0-7 6,0 6-21,0-8 16,0-1-6,0 3 5,0-3-27,0 4-1,0-5 23,0 1-16,0 1 49,0 8-38,0-4-1,0 5 40,0-5-23,0-1 56,0 10-50,0-9-6,0 7 6,0-12-12,-1 1 29,0 2-56,0-3-1,0 3-5,-1-5 28,2 1-22,-1 1 39,-1 6 5,0-2-44,0 4 66,0-4-21,1-2-1,-1 9-16,2-9-23,-2 7 23,2-10-34,-1 0 11,1 6-11,0-4 0,0 7 0,-1-5 5,1 2 46,-1 0-51,0 10 39,0-6-5,0 8-29,0-9 23,1 0-11,-3 4-11,3-7 44,-2 4-50,1-5 39,-1-1-22,1 1 56,-1 5-34,1-6 6,0 6-28,1-8-12,-1 1 34,1 1 29,-1 9-63,0-3 34,0 5 79,-1-4-34,1-1 62,0 21-79,0-16-62,1 13 7,0-19-1,0-3 11,0 5-11,0-6-5,0 3 5,0-6 34,0-1-39,0 1-6,0 3-6,0-1 12,0 2-6,0-4 0,0 2 145,-2 20-134,1-11-5,-1 15 50,1-19-45,0-2 40,1 3-40,0-7 0,0 2 6,0-8-17,0 0 0,0-2 5,0 3 7,0-2-12,0 2 0,0-1 11,0-1-6,0 6 12,0-3 67,0 3-84,0-3-11,0-1 11,0 0 0,0 2 0,0-3 11,0 2 45,0-4-56,0 0-11,0 0 0,0 1 11,0-1 0,0 0 0,0-1 11,0 0-11,0 0 11,0 0-11,0 0 6,0-1 5,0 1-11,0-1 6,0-1-6,0 0 0,0 0 0,0 1 11,-1 0 0,1-1-11,-1 1 0,1 0-11,0-1 22,0 2-5,-1 0-6,1 0 0,0 0 0,0-2-353,0 0-812,0-7-639,0-8-3867,0-8 5671,2-9 0,-2 14 0,3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6059,'8'11'341,"-2"-2"-279,-6-7-45,-1 2 145,1-1-112,-2 7-27,2-4-12,-2 5-157,2 0-593,-1-2 739,1 1 0,0-6 0,0-2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102 609 6053,'-14'-3'280,"2"1"-246,3 4 27,1 0-50,-2 0 51,3 0-17,-1 0-45,3-1 123,0 0-50,0 0 22,1-1-17,0 1-27,0 0-23,2 1 112,0 0-39,1 0 1668,0-2-1259,5-1-291,2-5-124,7-5-50,3-5-45,4-6 0,3-4 17,18-20-17,-10 6 16,14-15 91,-16 15-214,1 0-3285,-4 1 3213,-2 1 101,-4 2 106,3-8 17,-8 13 27,1-6-122,-6 9 50,-4 8-56,0-2 3482,-3 10-3426,-1 5 0,-1 2-62,0 3-392,-1 1 421,0 10 55,0 0-44,0 11 22,0 0 0,-2 4-39,0 1 78,-4 12 34,2-12 5,0 7-84,3-15 6,0-5 0,1-3 12,0-2-12,0-3 33,0-1 68,2-2-129,2-1 28,3 0-241,6-4 191,2-4-181,5-5 58,-2-2 145,1 0-140,-4 2 151,-1-1 17,-8 6-62,0 2 62,-6 5-212,0 1 189,0 7 12,0 3-17,0 7 56,-1 4-28,1 0 0,-1 3-45,1-2-436,0 1-561,2-3 1042,4-2 0,-3-9 0,4-3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5919,'0'8'650,"0"-2"466,0-7-1116,0 4 109,0 1-70,0 6 83,0 0 91,0 2-116,0 0 71,0 5-129,0-4 101,1 2-118,-1-7 29,2 0 33,-2-3-6,2-1-78,-1-1 0,0-2 39,1 0 85,1-1-96,1 0 23,9-3-51,-2-3-102,7-4-587,14-22 673,-17 17 38,9-11-44,-21 24-6,-3 1-17,2 3 62,-1 3-17,1 4 39,0 2 0,1 0-33,0-1-359,5 5-521,4-8-307,3 1 1181,3-7 0,-9-1 0,-2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57 6053,'6'12'599,"-1"-3"-520,-3-9 94,2 0-78,-1 2 23,1 2 11,0 2-101,0 3 95,0 2-28,0 2-67,0 4 101,-1 2-84,1 4 162,-2 16-190,0-8 27,-1 11-44,-1-14 12,0-3 4,0-3 1,0 0 6,0-8 21,0 0-44,0-9 0,0-2 73,0-2-73,0-7-89,0-2 27,0-8-252,0-11 253,0 3-46,0-9 91,0 7-7,0 0-66,0-2-1,3-11 62,3 9 6,3-8 22,2 13 0,0 4 11,0 2 11,0 4-22,0 1 0,0 4 0,1 1 45,-1 3-22,1 2 161,5 2-178,-3 1 89,4 3-67,-6 3 0,0 2 17,0 4-23,1 3 34,-5-2-22,1 3-34,-7-6 0,0-1-73,-6 4 17,-7-2-84,-7 1-78,-7-2-124,-2-1-95,-1-2 437,3-1 0,10-3 0,5-1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3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5941,'3'7'325,"0"-2"-258,-3-5 1714,0 0-1781,0 4 0,0-1 39,0 4-17,0 2-16,0-3 22,0 2 5,1-3-33,0 1 0,1-1-16,1 3 16,-1-2 0,1 3 0,-2-6 22,1 2-39,-2-3 17,1 1 0,-1-2-1506,0 1 901,1 1 605,-1 1 0,1-1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4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5930,'3'6'330,"-1"-2"824,-1-5-1082,-1-4 12,0 4 6,0-3-23,0 2 516,0 2-567,0 4-4,0 2 38,0 5-11,0-1-16,0 0-23,0 0 0,0-1 84,0 0-79,0-1 29,0-1 22,0-1 5,0-3-61,0-1-958,0-1 1,0-1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4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6075,'10'7'303,"-2"-2"-124,-6-5 1674,-1 0-1808,0 3-17,0 0 45,-1 3-73,2 0 22,-2 0 96,2 3-73,-2-3-23,1 1 34,-1-5-61,0 0 5,0-1 22,1 1 0,-1 0-22,2-1-89,-2 0-79,2-1-403,-1 0-258,1 0-11,0 0 840,-1 0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5.6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5952,'7'14'325,"-2"-2"-235,-5-12 945,0 0-1018,-3-1-17,3 1 947,-3-1-942,3 4 46,0-2-35,0 2-16,0-1-136,0-2 0,0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8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0 114 5969,'9'5'370,"-1"0"-298,-9-5 841,1 0-902,-2 1 6,1-1 73,-3 1 962,4-1-996,6 0-22,1-2-34,12-2 17,-6-1-34,5 0 17,-5 2 0,0 1 17,0 0 0,10-1-17,-4 0 5,7-1-27,-6 3 22,-3 0 0,1 1 22,-2 0 6,-1 0-28,-1 0 0,0 0 11,0 0-11,2 0 6,10-1 95,-5-2-62,7-1-39,-6-1 0,-1 1 6,0-1 10,5 1-16,-6 2 45,4 0-39,-8 1-6,1 1 0,0-1 56,0 1-23,1-1-16,1 1-17,0-2 113,1 1-57,1-2-50,10-2 55,-6 0-5,9-1-56,-10 1 6,-2 1 50,-2 1-28,5 1-28,-7 1 0,4 1 22,-8 0-16,-1 0 27,0 0 135,1 0-95,-2 0-73,2 0 0,-1-2 62,0 0-113,0-2 57,2-1 61,-4 1-39,2 2-28,-6 1 0,1 1-89,-2 0 61,4 0 28,-2 0 44,4 0-32,-4 0-12,1 0 0,0 1 0,-1 0 56,1 1-56,0 0 0,-1-1-6,1 1 12,-1-2-6,3 2 5,-4-1-38,4 1 33,-5 0 0,-1-1 50,1 1-5,0-2-45,-1 1 11,-1-1-11,-1 0 6,-3 0 302,2 0-432,-8 2 124,-2 3 45,-9 5-45,-3 2 0,-4 5 135,-3 1-130,-1 2-5,-8 6 6,9-7-6,-2 2 0,13-9 11,4-3 174,3-1-34,2-3-151,4-1 129,1-3-471,2-1-481,0-6 100,0-4-78,0-9-78,0-4 224,0-10 655,3-13 0,-3 19 0,3-2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9.2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31 6042,'-14'-10'364,"2"2"-331,6 6-21,0 1 88,1 0-44,0 1 6,-1 0 72,-1 0-55,-1 0 111,-3 4-145,2 0 33,-2 2-55,5-1 10,1-3 57,2 0 33,1 0 2997,1-2-3120,0-2-6,1-1-44,-1-2 44,1 0 6,0 1 0,0 0 107,0 1-51,0 0-56,0 1 308,0 1-308,4 0 0,3 2 313,6 3-128,1 2 0,4 4 173,0 2-201,2 1-157,-2 1 0,1 0 225,-1 0-141,-1-1-23,7 1 219,-7-6-268,3 3-12,-8-8 0,-2 2 33,-1-2-106,-2 0 73,-1 0 0,-1-1 112,-1-1 0,-1 1-112,0-1 0,-2 0-39,1 0 39,-1 0 0,0-1 112,1 2-112,-2-2-22,2 2-191,-2-1 101,1 1 140,-1 0-28,1-1 185,0 1-398,0-2-852,1 1-525,-1-1-399,2-1-211,0-3 2200,0-3 0,-1 2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2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23 5969,'-5'-5'336,"0"2"-196,2 3-6,0 0-16,1 0 117,-2 0-173,2 0 16,-2 0-27,1 0 5,1 0 95,-1 0-101,2 0 566,0 0-605,0 0-11,0 0 23,0 0 27,-1 0 404,1 0-292,7 0-95,1 0-39,6 0-28,0 0 0,0 0 11,11 1-11,-9 0 0,8 1 0,-11-1 0,0-1 28,6 0-22,-4 0-6,4 0 6,-7 0-6,0 0 5,-2 0 1,3 0-6,-3 0 0,1 0 5,-3 0-5,-1 0 6,6 0-6,-4 0 6,5 0-6,-6 0 5,2 0-5,2 0 0,-4 0 0,2 0-5,-4 0 10,0 0-10,0 0 5,2 0 0,-2 0 5,1 0-5,-2 0 0,1 0 11,4 0 12,-1 0-1,4 0 17,-1 0-22,0 0 12,1-1-29,5-1 0,-5 0 0,2 0-23,-6 2 23,-2 0-6,0 0 12,1 0-6,-1 0 23,0 0-23,-1 0 22,-2 0-22,4 0 6,-4 0-6,3 0 0,-2 0 0,-1 0 0,1 0 0,0 0 0,-1 0-6,1 0 6,-2-1 0,2 1 0,1 0 0,3-2 6,0 2 0,0-2-6,-1 1 5,0 0 1,0-1-6,-1 0 5,-1 1 1,-2 0-6,-1 1-11,-2 0 11,3 0 0,-2 0 0,2 0 0,-1 0 0,1 0 0,-1 0-6,2 0 6,-1 0 6,2 0-6,-2 0 0,0 0 0,0 0-11,0 0-23,-2 0 34,1 0 0,-2 0-6,2 0 6,0 0 0,0 0 0,0 0 0,-1 0-6,1 0 6,0 0 0,-1 0 0,0 0 6,0 0 6,1 0 4,0 0-10,1 0 0,-2 0-662,0 0-330,-9 0 986,-9 0 0,5 0 0,-4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0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30 234 6462,'-16'-4'677,"2"0"-469,16 4 32,5 0 130,4 0-118,8 0-3443,3 0 3427,3-1-197,0-2 196,4-4-235,-10 1 180,1-1-130,-11 3-38,-3 3 88,0 2 3292,-1 12-3324,0 9-29,1 15 487,2 41-330,-3-12-45,2 27-72,-2-27-79,0-6 5,2 11 135,-2-25-140,-1 4 0,-2-29 0,-2-8-44,0-7 44,0-3-252,0-9 184,0-8-16,0-12 84,-1-12-50,0-12 22,-1-10-118,-1-8-10,-1-7-225,-2-3 269,-1 0-40,0 4 152,-1-13 5,4 30-5,0-7 0,3 36-28,1 8 0,0 7 28,6 7 6,2 6 79,7 9-85,2 8 140,1 9-135,2 5 225,-3 3-185,-4 2-12,-3 0 23,-6-1-56,-1 0-39,-3-1-634,-14 8 186,3-14-280,-13 1-207,7-20 974,3-9 0,6-1 0,3-3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1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1 406 6103,'0'16'768,"0"-4"-432,0-12-219,0-1-50,0-5-67,2-6 28,2-9-11,2-6-17,2-3 11,0-5 6,-1-2-17,1-1-11,-2-1-34,3-11 28,-4 16 17,0-7 0,-4 22 6,0 3 5,-1 6-11,0 1 11,0 5 6,0 1 134,0 2-28,0 10 79,0 3 28,0 11-79,0 2 118,0 4-113,0-1 176,4 9-293,0-11 28,2 2-67,0-16-6,-3-4-16,2-5-56,0-2 44,1-8-320,2-6 198,-1-8 10,-2-3 79,1 1 67,-3 4 0,-1 4 11,-1 6 28,-1 4-39,1 3 0,0 2 34,4 11 5,-1 0-39,5 13 0,0-2-17,4 2-733,1 0-98,12 5 0,-15-15 0,7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2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12 6148,'14'16'801,"-4"-3"-543,-10-13 1304,0 0-1517,-2 0 95,0 1-101,-2 0 6,1 1-45,-1 1 62,0 0 67,0 1-129,0 0 129,1 2-96,1-2-66,-1 4 33,3-2 0,-1 2 11,1 2 0,0 6 45,0-3 34,1 4-90,2-6 0,1-3 117,7 0-50,-3-5-5,4 0 196,-2-3-163,1 0-95,-1-5 0,4-6 61,-4 0-61,0-5 12,-5 6 83,-2 0-39,-1 0-56,-1-4 5,-1 3 107,0-2-44,0 5-63,0 1 197,-4-4-230,-1 3 17,-6-2-57,2 4 68,-3-1 0,1 3 84,-7-1-84,5 4-39,-4-1-118,7 2-235,1 0 219,3 0-1054,0 0 107,4 0 657,0 0 0,2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3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17 6255,'16'-1'912,"-4"0"-671,-11-2 73,0 0 61,1 0-162,-1 0 39,0 1 471,0 2 470,0 0-1093,0 3-100,1 5 0,-3 8 118,-5 9-12,-2 6-100,-8 6 0,-4 5 162,-2 1-101,-1-1-67,1-6 0,3-6-6,1-5 17,8-11-11,1-2 79,8-10 5,0-2-84,5 0 45,0-1-45,5-3 0,0-1 274,3 0-112,1 0-162,4 2 0,2 1 124,3 1 301,2 1-55,4 1-84,0 5 705,14 9-644,-10 0-347,9 6 348,-13-9-1,-3-2-330,0-1 509,4-1-509,-10-4-34,0 0-705,-11-4-1210,-4 0 346,-2 0-469,-1-7-578,-1-3 2633,0-8 0,0 8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4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1 6288,'15'1'863,"-2"0"-701,-13-1 583,0 0-477,0 5 91,-2 5 11,-2 10 162,-10 22-386,-1-6-45,-8 16 72,1-14-89,-2-2-123,0-2 39,-12 3-162,9-13 162,-7 1-101,11-15 34,2-5-314,-4-2 106,9-7-33,0-4 212,10-4-16,4-6 112,1 2-22,6-5 22,0 6 28,7-1-6,1 7 158,3 2-52,3 1 624,11 2-562,-4 3 247,12 2-6,-5 4-246,3 5 935,18 17-526,-12-4 548,10 9-957,-19-9-67,-2-2-118,-3-5-504,7 0-830,-10-9-990,5-1-1428,-15-14 3752,-3-5 0,-6 2 0,-3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4:57.7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0 452 6154,'14'2'319,"-4"0"-84,-10-2 1003,0 0-1110,11 0-60,0 0 10,11 0 112,17 0-100,-4 0 0,17 0-6,-6 0-28,1-2 22,5-3 0,33-13-33,-15 1-28,25-8-17,-26 7 0,-5 4 0,37 6 0,-39 4 0,27 4 6,-43 0 22,1 0 6,59-7-17,-35 0-12,45-5-10,-52 2 10,52-1-5,-41 2 6,37-2 0,-51 3-6,2 0 0,63-10 5,-48 7 1,43-6-6,-67 13 0,-8 2-6,-7 2 6,7 0 0,-13 0 6,10 0-6,-11 2 45,48 2-12,-26-1-10,36 0-18,-38-3 1,-3 0 5,36 0-11,-31 0 6,27 0-1,-36 0 23,1 2 95,44 9-72,-29-3-46,35 5 107,-37-5-28,61 1-56,-39-2-28,45 3 0,-51-6 6,4 0 33,81 5 0,-56-4-33,55 4 33,-80-6-39,0 0 34,49-3-29,-48 2-5,35-2 6,-64 2 39,50-1-23,-39 0 95,43-5 1,3-2-118,-23-2 12,90-9 38,-106 5-44,4 0-12,73-3 12,-53 5-6,54-3 5,-75 9 12,53-5-17,-47 4 34,36-4-34,-59 4 5,-9 0 29,24 1 11,-28 0-40,19 1 29,-25 2-29,4-1 35,1 0-29,29-2-6,-11 0 7,24 2-1,-16-2 6,73 2-12,-51 0 1,53 0-6,-73 2 56,0 0-51,57-3 1,-44-2 33,41-1-33,-58 0 50,-3 4-34,26-3-16,-24 4-1,18-3 1,-29 4 0,-3-1 83,52-5-89,-38 1 39,42-4-39,-50 4 0,3-2 12,48-1-1,-37 3-6,37 0 1,-52 5-6,-1 0 17,20 0 28,-17 0-40,15 0 51,-20-2-56,1-2 23,48-2 21,-33 0-38,34 2-6,-44 2 11,-1 2 0,56 0 6,-41 2-11,40 0 5,-54 4 34,-3 0 5,22 4-39,-20-4-5,19 3 5,-21-2-11,5 1 112,65 6-106,-44-4 55,49 7-49,-58-9 38,3 2 40,80 1-68,-55-5-16,57 1 5,-76-7 34,-4 0-45,32 0 0,-27 0-12,21 0 12,-38 0 12,-4 0 16,33 0-28,-36-2 0,24 0 0,-45-1 5,-1 2-10,35 1 10,-23 0-5,30 0 11,-30 0 141,71 0-63,-39 0-33,56 0-45,-57 0-5,2 0 5,58 0-11,-50 0 56,44 0-56,-68 0 0,2 0 45,48 0-23,-42 0 51,33 0-62,-61 0 34,32 0 40,-31 0-24,25 0 1,-34 0-62,3 0 78,60-4-61,-35 2-6,45-4 57,-50 2-52,-3 2 80,50 0-85,-38 2 0,40 0 6,-47 0 78,56 0-17,-45 0-78,41 0 12,-59 0-1,-1 0 185,45 0-196,-40 0 17,32 0-17,-49 0 0,-6 0 22,9 0-11,-14 0 68,5 0-68,-14 0 62,-2 0 22,35 0-67,-16 0-17,31 0 90,-24 0-84,5 0 27,46 0-32,-34 0-12,31 0 72,-55 0-72,-5 0 0,-6 0 0,1 0 17,-10 0-17,2 0 0,-9 0 140,6 0-140,12-2 17,0-2-17,8 0 17,-10-4 22,26-1-39,-20 0 0,17-1 17,-24 3-17,-1 2 0,12-2 11,-9 2-11,5 0 0,-12 1 0,-6 1 17,0 0-17,-8 3 0,-2-2-118,-5 2-2430,-1-4 610,0 2-465,0-16 2403,-7-3 0,6 3 0,-6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09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4543 5840,'22'7'185,"-4"-2"-112,-18-5 28,0 0-17,12-10-62,-7 5 6,9-6 28,-10 8 17,0 2 134,6-2-168,-5 2-11,4 0-11,-5 1-6,0 0 23,5 0-17,0 0 55,6 0 12,-1 0-16,4 0 88,18 0-111,-10 0 11,13 0-17,-13 0 17,0-2 28,30-7-67,-20 1 11,22-3 0,-26 7-6,-2 0 90,13 2 0,-11-2-11,11 0-11,-11-2-29,3 0 12,47-12-67,-27 5 11,36-6-1,-39 8 7,3 1 72,48-14-73,-35 5 6,35-8 6,-48 6 0,4 3-6,31-16-23,-18 9 12,22-7-11,-27 10 22,0 1 50,68-24-50,-49 13-6,46-16 6,-67 22-5,-3-2 27,50-19-33,-42 14 5,39-14-22,-54 20 28,0 3 12,29-14-18,-18 9 12,24-11-18,-23 10 24,1 1 10,61-31-50,-50 25 17,42-21 23,-66 29-40,-3 4 140,36-23-90,-33 19-16,31-20-12,-40 20 12,-1-3 39,22-20-6,-18 14 6,13-15-29,-20 17 7,-3 0-23,1-1 28,38-29-51,-27 21 23,28-22 12,-36 27 38,40-37 6,-30 27 45,33-31-118,-42 38 23,1-3-23,16-14-6,-14 15 46,10-9-46,-21 17 7,-1 3 72,32-35 5,-21 24-89,25-27 6,-33 31 33,1-3 6,13-16-45,-12 13 0,9-11 39,-17 19-22,-3 0 0,22-37-12,-20 24 1,14-27-1,-23 34-5,-2-1 40,17-35-40,-11 27 5,15-28-5,-15 36 0,4-3-3392,0 2 3392,1 2 0,1 2 0,0 1 0,1 2 0,-1 1-5,28-29 38,-23 25-33,18-23 0,-27 34 3392,2 1-3392,0 0-11,15-12 5,-8 10 6,11-8-11,-12 15 11,-1-2 11,17-7-11,-14 9 0,11-6 0,-17 10 0,-2 0 12,20-12-7,-18 11-5,16-9 0,-20 14 0,0 0 0,5 1 6,13-8-1,-7 3-5,11-3 0,-13 5-5,1 1-1,2 1 6,1-4 0,-1 4 6,1-2-1,-3 4 1,-2 1-12,18-6 6,-20 9 0,14-7 0,-20 13 6,0-4-6,35-1 0,-23 2 0,23-1-6,-31 6 6,-2 2 6,-1 0-6,-1 0 0,1 0 0,3 0 39,2 0-22,-2 0-6,19 0-11,-22 0 6,13 0-6,-20 4 5,0 2-5,32 17 62,-16-7-6,30 11 50,-20-11 57,7-1-51,27 5-112,-20-5 0,13 2-39,-34-7 39,-8 1 0,-3-1 67,10 8-56,-9-5-11,18 8-11,-21-9 22,24 16-5,-22-11-1,13 9-5,-15-10 11,1 2 85,17 5-46,-7-6-39,15 6 73,-12-9-67,3 0 56,38 12-56,-30-11 33,24 9-50,-46-12 11,-5 0-11,8 10-11,-13-5 5,10 9 6,-12-8 6,0 0 5,3 2 0,2-1-11,3 3 6,5 4 16,2-2-16,3 3 67,29 22-62,-23-15-5,21 18 5,-34-24-6,1 2 68,23 22-62,-16-18 118,19 20-62,-24-26-55,3 3 167,17 8-117,-13-9-62,12 7 56,-24-14-56,-1 1 0,18 23 11,-16-14 0,19 16 51,-21-18-51,4-1 28,27 30 68,-19-23-107,20 21 11,-29-33 90,0-1-101,6 5 84,-8-9-73,5 6-11,-10-10 0,-1 2 28,23 12-17,-16-9 51,18 11-62,-21-12 0,2 1-11,22 21-1,-16-14 12,16 15 0,-20-19 12,-2 2-12,15 12 0,-11-7 0,10 7 0,-17-12 0,-1-4 0,8 17 0,-13-15 0,7 13 0,-12-15 0,-2 0 0,19 32 11,-9-20-11,14 25 0,-12-30 22,0 1-22,10 10 17,-8-7-17,9 7 0,-8-9 0,1-1 0,39 33 0,-23-21 0,25 22 0,-29-29 0,-3-3 22,33 31-10,-26-23-12,21 21 11,-34-31 6,1-1-6,10 6 0,-9-9 0,5 3-11,-12-12 0,-6-1-11,-1-2 11,-3 2 0,-5-7 11,-2 0 6,-2-2-6,2 0 23,10 6-17,7 1-17,-1 1 11,4-2 0,-1 2 0,-4-4 0,7 5 6,-6-6-6,-1-1 1,20 6-1,-18-5-11,15 5 0,-17-5 0,2 0 89,23 9-89,-18-7 12,15 3-12,-24-8 0,2-1 22,3 2-5,-5-2-6,0 0 17,-10-2-28,0 0 17,8 5-6,-7-4-11,9 5 17,-13-6-17,0 0 0,4 1 0,-2 1 11,3 1-11,-3-2 90,0 1-118,16 5 100,-7-3-60,10 3-12,-11-5 0,-2-2 28,23 7 61,-13-6-78,22 6 17,-14-4 73,6 1 62,25 1-107,-15-2-56,16 0 0,-24-3-17,-1 0 6,20 5 39,-23-3-28,12 3-17,-29-3 17,-4 0 89,12 5-178,-15-4 89,7 1 0,-16-5-11,-2-2 11,2 2 0,-2-1 11,2 1-11,0-1 17,0-1 11,12 3-12,-5 1-4,9 2-12,-10-3 0,2 4 44,21 7 24,-12-5-68,18 7 0,-21-9-17,-2-2 17,1 1-17,-6-2 17,4-1-17,-7-1 17,0-1 0,5 4 0,-5-3 17,5 2 0,-6-3-17,1 2 33,15 2-33,-11-3 0,14 2 0,-10-1 17,4 0-17,6 4 0,1-2 0,5 2 0,4 0 17,0 1-17,3 0 17,31 9-17,-28-8 0,19 7 0,-38-11 0,-3 2-17,-2-2 34,6 2-17,-8 0 0,7-2 17,-8 1-17,2-2 16,2 2-16,1-1 0,5 0 17,2 2 95,2-4-95,4 2 33,40 1-16,-24-3-17,28 3-17,-41-5 17,-5 2 100,6 2-117,-11-2-17,6 2 1,-10-2 16,0 0 0,-2-2 196,10 1-196,-15-2-17,7 0 17,-18-1 17,7 0-1,-6 0 1,8 0-17,-5 0 34,4 0-1,7 0 1,-9 0-34,6 0-84,-15 0 67,2 0-229,-4 0-1261,0-7-1013,-1-1-835,-5-33 3355,-5-2 0,2 4 0,0 11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1 154 5963,'0'-6'521,"0"2"-459,0-14 11,0 7-29,0 4 1,0 2 84,0 1-39,0 2 156,0-2-33,0 0-146,0 0 34,0-2 16,0 4 247,0-2-229,0 2-46,0-2-16,0 0 11,0-2-22,0 0 83,0-9-111,0 6 5,0-5 11,0 9 6,0 1-89,0 1 33,0 16 28,0 4 84,0 36 1,0-9-7,0 20-5,0-16-40,0-1 175,0 25-186,0-31-11,0 16 6,0-37-6,0-4 56,0 3-44,0-10-1,0 4 29,0-9-40,0 0 0,0 2-33,0-3 27,0 2-27,0-5-6,0 4 39,4 0-33,-3 0 44,4 0-44,-4-2-2258,0 0 656,5-2 1596,-3 2 0,2-2 0,-3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4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148 1220 5947,'-2'26'380,"-1"-4"-245,-9-16 22,0-2-29,2 0-27,1-4 84,-5 3-135,5 0 174,-13 6-140,12-6 34,-5 6 27,8-7-33,2 2 247,-4 0-208,6-2 869,-2 0-292,17-2-470,3 0-12,17 0-5,3-7-40,7-3 292,64-42-370,-33 13-39,47-31-5,-47 21-12,3-10 0,-5-8 0,2-6-50,19-26-17,-20 19 0,-4 0 11,-4-13-50,25-58 39,-39 61 0,15-34 0,-42 79 0,-3 7 0,7-6 0,-13 21-45,2-3-27,-12 23-376,-4 3 442,2 5 6,-2 5 0,-2 10 0,-2 4 0,-4 7 22,-5 19-22,0-10 12,1 13-12,3-17 5,6-2 34,0 19 34,3-22-73,0 12 62,1-28-57,5-3 135,27-2-72,-6-6 44,24 0-107,-15-4 6,6-9-55,21-25-119,-16 0-44,12-22 145,-26 15-33,-7 1 39,4-17 45,-15 26 5,3-12 6,-14 28 0,0 0 6,3-9-6,-2 11 0,1-5 0,-4 14-274,-2 2 274,0 13 67,0 7 274,-4 67-290,3-27 33,-2 42-84,3-49-202,0-7-3646,42 15 2185,-9-31 1663,35 8 0,-41-33 0,-7-1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5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6092,'11'11'476,"-2"-1"2952,-9-13-3282,0 8 100,0 8 331,-2 28-258,2-2-78,-2 17 229,2 10-358,0-23-101,2 13 85,3-36-12,4-5 168,24-7-252,-7-2-465,21-15-95,-9-9-706,30-53 1115,-28 25 56,15-26 89,-41 44-33,-6 8 5,-5 5 29,-3 8 5,0 2 386,0 5-83,0 10-40,0 5 6,0 13-57,0 25-212,0-23-207,4 14-498,4-34-107,8-4-2426,28-6 3238,-14-8 0,8 5 0,-27-4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3/14/23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RWTH Aachen online course / GDC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RWTH Aachen online course / GDC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7.xml"/><Relationship Id="rId21" Type="http://schemas.openxmlformats.org/officeDocument/2006/relationships/image" Target="../media/image197.png"/><Relationship Id="rId42" Type="http://schemas.openxmlformats.org/officeDocument/2006/relationships/customXml" Target="../ink/ink165.xml"/><Relationship Id="rId47" Type="http://schemas.openxmlformats.org/officeDocument/2006/relationships/image" Target="../media/image210.png"/><Relationship Id="rId63" Type="http://schemas.openxmlformats.org/officeDocument/2006/relationships/image" Target="../media/image218.png"/><Relationship Id="rId68" Type="http://schemas.openxmlformats.org/officeDocument/2006/relationships/customXml" Target="../ink/ink178.xml"/><Relationship Id="rId84" Type="http://schemas.openxmlformats.org/officeDocument/2006/relationships/customXml" Target="../ink/ink186.xml"/><Relationship Id="rId89" Type="http://schemas.openxmlformats.org/officeDocument/2006/relationships/image" Target="../media/image231.png"/><Relationship Id="rId16" Type="http://schemas.openxmlformats.org/officeDocument/2006/relationships/customXml" Target="../ink/ink152.xml"/><Relationship Id="rId11" Type="http://schemas.openxmlformats.org/officeDocument/2006/relationships/image" Target="../media/image192.png"/><Relationship Id="rId32" Type="http://schemas.openxmlformats.org/officeDocument/2006/relationships/customXml" Target="../ink/ink160.xml"/><Relationship Id="rId37" Type="http://schemas.openxmlformats.org/officeDocument/2006/relationships/image" Target="../media/image205.png"/><Relationship Id="rId53" Type="http://schemas.openxmlformats.org/officeDocument/2006/relationships/image" Target="../media/image213.png"/><Relationship Id="rId58" Type="http://schemas.openxmlformats.org/officeDocument/2006/relationships/customXml" Target="../ink/ink173.xml"/><Relationship Id="rId74" Type="http://schemas.openxmlformats.org/officeDocument/2006/relationships/customXml" Target="../ink/ink181.xml"/><Relationship Id="rId79" Type="http://schemas.openxmlformats.org/officeDocument/2006/relationships/image" Target="../media/image226.png"/><Relationship Id="rId5" Type="http://schemas.openxmlformats.org/officeDocument/2006/relationships/customXml" Target="../ink/ink146.xml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200.png"/><Relationship Id="rId30" Type="http://schemas.openxmlformats.org/officeDocument/2006/relationships/customXml" Target="../ink/ink159.xml"/><Relationship Id="rId35" Type="http://schemas.openxmlformats.org/officeDocument/2006/relationships/image" Target="../media/image204.png"/><Relationship Id="rId43" Type="http://schemas.openxmlformats.org/officeDocument/2006/relationships/image" Target="../media/image208.png"/><Relationship Id="rId48" Type="http://schemas.openxmlformats.org/officeDocument/2006/relationships/customXml" Target="../ink/ink168.xml"/><Relationship Id="rId56" Type="http://schemas.openxmlformats.org/officeDocument/2006/relationships/customXml" Target="../ink/ink172.xml"/><Relationship Id="rId64" Type="http://schemas.openxmlformats.org/officeDocument/2006/relationships/customXml" Target="../ink/ink176.xml"/><Relationship Id="rId69" Type="http://schemas.openxmlformats.org/officeDocument/2006/relationships/image" Target="../media/image221.png"/><Relationship Id="rId77" Type="http://schemas.openxmlformats.org/officeDocument/2006/relationships/image" Target="../media/image225.png"/><Relationship Id="rId8" Type="http://schemas.openxmlformats.org/officeDocument/2006/relationships/customXml" Target="../ink/ink148.xml"/><Relationship Id="rId51" Type="http://schemas.openxmlformats.org/officeDocument/2006/relationships/image" Target="../media/image212.png"/><Relationship Id="rId72" Type="http://schemas.openxmlformats.org/officeDocument/2006/relationships/customXml" Target="../ink/ink180.xml"/><Relationship Id="rId80" Type="http://schemas.openxmlformats.org/officeDocument/2006/relationships/customXml" Target="../ink/ink184.xml"/><Relationship Id="rId85" Type="http://schemas.openxmlformats.org/officeDocument/2006/relationships/image" Target="../media/image229.png"/><Relationship Id="rId3" Type="http://schemas.openxmlformats.org/officeDocument/2006/relationships/image" Target="../media/image8.tiff"/><Relationship Id="rId12" Type="http://schemas.openxmlformats.org/officeDocument/2006/relationships/customXml" Target="../ink/ink150.xml"/><Relationship Id="rId17" Type="http://schemas.openxmlformats.org/officeDocument/2006/relationships/image" Target="../media/image195.png"/><Relationship Id="rId25" Type="http://schemas.openxmlformats.org/officeDocument/2006/relationships/image" Target="../media/image199.png"/><Relationship Id="rId33" Type="http://schemas.openxmlformats.org/officeDocument/2006/relationships/image" Target="../media/image203.png"/><Relationship Id="rId38" Type="http://schemas.openxmlformats.org/officeDocument/2006/relationships/customXml" Target="../ink/ink163.xml"/><Relationship Id="rId46" Type="http://schemas.openxmlformats.org/officeDocument/2006/relationships/customXml" Target="../ink/ink167.xml"/><Relationship Id="rId59" Type="http://schemas.openxmlformats.org/officeDocument/2006/relationships/image" Target="../media/image216.png"/><Relationship Id="rId67" Type="http://schemas.openxmlformats.org/officeDocument/2006/relationships/image" Target="../media/image220.png"/><Relationship Id="rId20" Type="http://schemas.openxmlformats.org/officeDocument/2006/relationships/customXml" Target="../ink/ink154.xml"/><Relationship Id="rId41" Type="http://schemas.openxmlformats.org/officeDocument/2006/relationships/image" Target="../media/image207.png"/><Relationship Id="rId54" Type="http://schemas.openxmlformats.org/officeDocument/2006/relationships/customXml" Target="../ink/ink171.xml"/><Relationship Id="rId62" Type="http://schemas.openxmlformats.org/officeDocument/2006/relationships/customXml" Target="../ink/ink175.xml"/><Relationship Id="rId70" Type="http://schemas.openxmlformats.org/officeDocument/2006/relationships/customXml" Target="../ink/ink179.xml"/><Relationship Id="rId75" Type="http://schemas.openxmlformats.org/officeDocument/2006/relationships/image" Target="../media/image224.png"/><Relationship Id="rId83" Type="http://schemas.openxmlformats.org/officeDocument/2006/relationships/image" Target="../media/image228.png"/><Relationship Id="rId88" Type="http://schemas.openxmlformats.org/officeDocument/2006/relationships/customXml" Target="../ink/ink1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15" Type="http://schemas.openxmlformats.org/officeDocument/2006/relationships/image" Target="../media/image194.png"/><Relationship Id="rId23" Type="http://schemas.openxmlformats.org/officeDocument/2006/relationships/image" Target="../media/image198.png"/><Relationship Id="rId28" Type="http://schemas.openxmlformats.org/officeDocument/2006/relationships/customXml" Target="../ink/ink158.xml"/><Relationship Id="rId36" Type="http://schemas.openxmlformats.org/officeDocument/2006/relationships/customXml" Target="../ink/ink162.xml"/><Relationship Id="rId49" Type="http://schemas.openxmlformats.org/officeDocument/2006/relationships/image" Target="../media/image211.png"/><Relationship Id="rId57" Type="http://schemas.openxmlformats.org/officeDocument/2006/relationships/image" Target="../media/image215.png"/><Relationship Id="rId10" Type="http://schemas.openxmlformats.org/officeDocument/2006/relationships/customXml" Target="../ink/ink149.xml"/><Relationship Id="rId31" Type="http://schemas.openxmlformats.org/officeDocument/2006/relationships/image" Target="../media/image202.png"/><Relationship Id="rId44" Type="http://schemas.openxmlformats.org/officeDocument/2006/relationships/customXml" Target="../ink/ink166.xml"/><Relationship Id="rId52" Type="http://schemas.openxmlformats.org/officeDocument/2006/relationships/customXml" Target="../ink/ink170.xml"/><Relationship Id="rId60" Type="http://schemas.openxmlformats.org/officeDocument/2006/relationships/customXml" Target="../ink/ink174.xml"/><Relationship Id="rId65" Type="http://schemas.openxmlformats.org/officeDocument/2006/relationships/image" Target="../media/image219.png"/><Relationship Id="rId73" Type="http://schemas.openxmlformats.org/officeDocument/2006/relationships/image" Target="../media/image223.png"/><Relationship Id="rId78" Type="http://schemas.openxmlformats.org/officeDocument/2006/relationships/customXml" Target="../ink/ink183.xml"/><Relationship Id="rId81" Type="http://schemas.openxmlformats.org/officeDocument/2006/relationships/image" Target="../media/image227.png"/><Relationship Id="rId86" Type="http://schemas.openxmlformats.org/officeDocument/2006/relationships/customXml" Target="../ink/ink187.xml"/><Relationship Id="rId4" Type="http://schemas.openxmlformats.org/officeDocument/2006/relationships/image" Target="../media/image9.tiff"/><Relationship Id="rId9" Type="http://schemas.openxmlformats.org/officeDocument/2006/relationships/image" Target="../media/image191.png"/><Relationship Id="rId13" Type="http://schemas.openxmlformats.org/officeDocument/2006/relationships/image" Target="../media/image193.png"/><Relationship Id="rId18" Type="http://schemas.openxmlformats.org/officeDocument/2006/relationships/customXml" Target="../ink/ink153.xml"/><Relationship Id="rId39" Type="http://schemas.openxmlformats.org/officeDocument/2006/relationships/image" Target="../media/image206.png"/><Relationship Id="rId34" Type="http://schemas.openxmlformats.org/officeDocument/2006/relationships/customXml" Target="../ink/ink161.xml"/><Relationship Id="rId50" Type="http://schemas.openxmlformats.org/officeDocument/2006/relationships/customXml" Target="../ink/ink169.xml"/><Relationship Id="rId55" Type="http://schemas.openxmlformats.org/officeDocument/2006/relationships/image" Target="../media/image214.png"/><Relationship Id="rId76" Type="http://schemas.openxmlformats.org/officeDocument/2006/relationships/customXml" Target="../ink/ink182.xml"/><Relationship Id="rId7" Type="http://schemas.openxmlformats.org/officeDocument/2006/relationships/customXml" Target="../ink/ink147.xml"/><Relationship Id="rId71" Type="http://schemas.openxmlformats.org/officeDocument/2006/relationships/image" Target="../media/image222.png"/><Relationship Id="rId2" Type="http://schemas.openxmlformats.org/officeDocument/2006/relationships/image" Target="../media/image7.tiff"/><Relationship Id="rId29" Type="http://schemas.openxmlformats.org/officeDocument/2006/relationships/image" Target="../media/image201.png"/><Relationship Id="rId24" Type="http://schemas.openxmlformats.org/officeDocument/2006/relationships/customXml" Target="../ink/ink156.xml"/><Relationship Id="rId40" Type="http://schemas.openxmlformats.org/officeDocument/2006/relationships/customXml" Target="../ink/ink164.xml"/><Relationship Id="rId45" Type="http://schemas.openxmlformats.org/officeDocument/2006/relationships/image" Target="../media/image209.png"/><Relationship Id="rId66" Type="http://schemas.openxmlformats.org/officeDocument/2006/relationships/customXml" Target="../ink/ink177.xml"/><Relationship Id="rId87" Type="http://schemas.openxmlformats.org/officeDocument/2006/relationships/image" Target="../media/image230.png"/><Relationship Id="rId61" Type="http://schemas.openxmlformats.org/officeDocument/2006/relationships/image" Target="../media/image217.png"/><Relationship Id="rId82" Type="http://schemas.openxmlformats.org/officeDocument/2006/relationships/customXml" Target="../ink/ink185.xml"/><Relationship Id="rId19" Type="http://schemas.openxmlformats.org/officeDocument/2006/relationships/image" Target="../media/image1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7.xml"/><Relationship Id="rId7" Type="http://schemas.openxmlformats.org/officeDocument/2006/relationships/image" Target="../media/image41.png"/><Relationship Id="rId12" Type="http://schemas.openxmlformats.org/officeDocument/2006/relationships/image" Target="../media/image7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9.png"/><Relationship Id="rId5" Type="http://schemas.openxmlformats.org/officeDocument/2006/relationships/tags" Target="../tags/tag9.xml"/><Relationship Id="rId10" Type="http://schemas.openxmlformats.org/officeDocument/2006/relationships/image" Target="../media/image44.png"/><Relationship Id="rId4" Type="http://schemas.openxmlformats.org/officeDocument/2006/relationships/tags" Target="../tags/tag8.xml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tags" Target="../tags/tag12.xml"/><Relationship Id="rId7" Type="http://schemas.openxmlformats.org/officeDocument/2006/relationships/image" Target="../media/image18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188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0.png"/><Relationship Id="rId21" Type="http://schemas.openxmlformats.org/officeDocument/2006/relationships/image" Target="../media/image670.png"/><Relationship Id="rId42" Type="http://schemas.openxmlformats.org/officeDocument/2006/relationships/customXml" Target="../ink/ink209.xml"/><Relationship Id="rId63" Type="http://schemas.openxmlformats.org/officeDocument/2006/relationships/image" Target="../media/image880.png"/><Relationship Id="rId84" Type="http://schemas.openxmlformats.org/officeDocument/2006/relationships/customXml" Target="../ink/ink230.xml"/><Relationship Id="rId138" Type="http://schemas.openxmlformats.org/officeDocument/2006/relationships/customXml" Target="../ink/ink257.xml"/><Relationship Id="rId159" Type="http://schemas.openxmlformats.org/officeDocument/2006/relationships/customXml" Target="../ink/ink268.xml"/><Relationship Id="rId170" Type="http://schemas.openxmlformats.org/officeDocument/2006/relationships/image" Target="../media/image1410.png"/><Relationship Id="rId191" Type="http://schemas.openxmlformats.org/officeDocument/2006/relationships/customXml" Target="../ink/ink284.xml"/><Relationship Id="rId205" Type="http://schemas.openxmlformats.org/officeDocument/2006/relationships/image" Target="../media/image1580.png"/><Relationship Id="rId226" Type="http://schemas.openxmlformats.org/officeDocument/2006/relationships/customXml" Target="../ink/ink302.xml"/><Relationship Id="rId107" Type="http://schemas.openxmlformats.org/officeDocument/2006/relationships/image" Target="../media/image1100.png"/><Relationship Id="rId11" Type="http://schemas.openxmlformats.org/officeDocument/2006/relationships/image" Target="../media/image620.png"/><Relationship Id="rId32" Type="http://schemas.openxmlformats.org/officeDocument/2006/relationships/customXml" Target="../ink/ink204.xml"/><Relationship Id="rId53" Type="http://schemas.openxmlformats.org/officeDocument/2006/relationships/image" Target="../media/image830.png"/><Relationship Id="rId74" Type="http://schemas.openxmlformats.org/officeDocument/2006/relationships/customXml" Target="../ink/ink225.xml"/><Relationship Id="rId128" Type="http://schemas.openxmlformats.org/officeDocument/2006/relationships/customXml" Target="../ink/ink252.xml"/><Relationship Id="rId149" Type="http://schemas.openxmlformats.org/officeDocument/2006/relationships/image" Target="../media/image1310.png"/><Relationship Id="rId5" Type="http://schemas.openxmlformats.org/officeDocument/2006/relationships/image" Target="../media/image590.png"/><Relationship Id="rId95" Type="http://schemas.openxmlformats.org/officeDocument/2006/relationships/image" Target="../media/image1040.png"/><Relationship Id="rId160" Type="http://schemas.openxmlformats.org/officeDocument/2006/relationships/image" Target="../media/image1360.png"/><Relationship Id="rId181" Type="http://schemas.openxmlformats.org/officeDocument/2006/relationships/customXml" Target="../ink/ink279.xml"/><Relationship Id="rId216" Type="http://schemas.openxmlformats.org/officeDocument/2006/relationships/customXml" Target="../ink/ink297.xml"/><Relationship Id="rId237" Type="http://schemas.openxmlformats.org/officeDocument/2006/relationships/image" Target="../media/image1740.png"/><Relationship Id="rId22" Type="http://schemas.openxmlformats.org/officeDocument/2006/relationships/customXml" Target="../ink/ink199.xml"/><Relationship Id="rId43" Type="http://schemas.openxmlformats.org/officeDocument/2006/relationships/image" Target="../media/image780.png"/><Relationship Id="rId64" Type="http://schemas.openxmlformats.org/officeDocument/2006/relationships/customXml" Target="../ink/ink220.xml"/><Relationship Id="rId118" Type="http://schemas.openxmlformats.org/officeDocument/2006/relationships/customXml" Target="../ink/ink247.xml"/><Relationship Id="rId139" Type="http://schemas.openxmlformats.org/officeDocument/2006/relationships/image" Target="../media/image1260.png"/><Relationship Id="rId85" Type="http://schemas.openxmlformats.org/officeDocument/2006/relationships/image" Target="../media/image990.png"/><Relationship Id="rId150" Type="http://schemas.openxmlformats.org/officeDocument/2006/relationships/customXml" Target="../ink/ink263.xml"/><Relationship Id="rId171" Type="http://schemas.openxmlformats.org/officeDocument/2006/relationships/customXml" Target="../ink/ink274.xml"/><Relationship Id="rId192" Type="http://schemas.openxmlformats.org/officeDocument/2006/relationships/image" Target="../media/image1520.png"/><Relationship Id="rId206" Type="http://schemas.openxmlformats.org/officeDocument/2006/relationships/customXml" Target="../ink/ink292.xml"/><Relationship Id="rId227" Type="http://schemas.openxmlformats.org/officeDocument/2006/relationships/image" Target="../media/image1690.png"/><Relationship Id="rId12" Type="http://schemas.openxmlformats.org/officeDocument/2006/relationships/customXml" Target="../ink/ink194.xml"/><Relationship Id="rId33" Type="http://schemas.openxmlformats.org/officeDocument/2006/relationships/image" Target="../media/image730.png"/><Relationship Id="rId108" Type="http://schemas.openxmlformats.org/officeDocument/2006/relationships/customXml" Target="../ink/ink242.xml"/><Relationship Id="rId129" Type="http://schemas.openxmlformats.org/officeDocument/2006/relationships/image" Target="../media/image1210.png"/><Relationship Id="rId54" Type="http://schemas.openxmlformats.org/officeDocument/2006/relationships/customXml" Target="../ink/ink215.xml"/><Relationship Id="rId75" Type="http://schemas.openxmlformats.org/officeDocument/2006/relationships/image" Target="../media/image940.png"/><Relationship Id="rId96" Type="http://schemas.openxmlformats.org/officeDocument/2006/relationships/customXml" Target="../ink/ink236.xml"/><Relationship Id="rId140" Type="http://schemas.openxmlformats.org/officeDocument/2006/relationships/customXml" Target="../ink/ink258.xml"/><Relationship Id="rId161" Type="http://schemas.openxmlformats.org/officeDocument/2006/relationships/customXml" Target="../ink/ink269.xml"/><Relationship Id="rId182" Type="http://schemas.openxmlformats.org/officeDocument/2006/relationships/image" Target="../media/image1470.png"/><Relationship Id="rId217" Type="http://schemas.openxmlformats.org/officeDocument/2006/relationships/image" Target="../media/image1640.png"/><Relationship Id="rId6" Type="http://schemas.openxmlformats.org/officeDocument/2006/relationships/customXml" Target="../ink/ink191.xml"/><Relationship Id="rId238" Type="http://schemas.openxmlformats.org/officeDocument/2006/relationships/customXml" Target="../ink/ink308.xml"/><Relationship Id="rId23" Type="http://schemas.openxmlformats.org/officeDocument/2006/relationships/image" Target="../media/image680.png"/><Relationship Id="rId119" Type="http://schemas.openxmlformats.org/officeDocument/2006/relationships/image" Target="../media/image1160.png"/><Relationship Id="rId44" Type="http://schemas.openxmlformats.org/officeDocument/2006/relationships/customXml" Target="../ink/ink210.xml"/><Relationship Id="rId65" Type="http://schemas.openxmlformats.org/officeDocument/2006/relationships/image" Target="../media/image890.png"/><Relationship Id="rId86" Type="http://schemas.openxmlformats.org/officeDocument/2006/relationships/customXml" Target="../ink/ink231.xml"/><Relationship Id="rId130" Type="http://schemas.openxmlformats.org/officeDocument/2006/relationships/customXml" Target="../ink/ink253.xml"/><Relationship Id="rId151" Type="http://schemas.openxmlformats.org/officeDocument/2006/relationships/image" Target="../media/image1320.png"/><Relationship Id="rId172" Type="http://schemas.openxmlformats.org/officeDocument/2006/relationships/image" Target="../media/image1420.png"/><Relationship Id="rId193" Type="http://schemas.openxmlformats.org/officeDocument/2006/relationships/customXml" Target="../ink/ink285.xml"/><Relationship Id="rId207" Type="http://schemas.openxmlformats.org/officeDocument/2006/relationships/image" Target="../media/image1590.png"/><Relationship Id="rId228" Type="http://schemas.openxmlformats.org/officeDocument/2006/relationships/customXml" Target="../ink/ink303.xml"/><Relationship Id="rId13" Type="http://schemas.openxmlformats.org/officeDocument/2006/relationships/image" Target="../media/image630.png"/><Relationship Id="rId109" Type="http://schemas.openxmlformats.org/officeDocument/2006/relationships/image" Target="../media/image1110.png"/><Relationship Id="rId34" Type="http://schemas.openxmlformats.org/officeDocument/2006/relationships/customXml" Target="../ink/ink205.xml"/><Relationship Id="rId55" Type="http://schemas.openxmlformats.org/officeDocument/2006/relationships/image" Target="../media/image840.png"/><Relationship Id="rId76" Type="http://schemas.openxmlformats.org/officeDocument/2006/relationships/customXml" Target="../ink/ink226.xml"/><Relationship Id="rId97" Type="http://schemas.openxmlformats.org/officeDocument/2006/relationships/image" Target="../media/image1050.png"/><Relationship Id="rId120" Type="http://schemas.openxmlformats.org/officeDocument/2006/relationships/customXml" Target="../ink/ink248.xml"/><Relationship Id="rId141" Type="http://schemas.openxmlformats.org/officeDocument/2006/relationships/image" Target="../media/image1270.png"/><Relationship Id="rId7" Type="http://schemas.openxmlformats.org/officeDocument/2006/relationships/image" Target="../media/image600.png"/><Relationship Id="rId162" Type="http://schemas.openxmlformats.org/officeDocument/2006/relationships/image" Target="../media/image1370.png"/><Relationship Id="rId183" Type="http://schemas.openxmlformats.org/officeDocument/2006/relationships/customXml" Target="../ink/ink280.xml"/><Relationship Id="rId218" Type="http://schemas.openxmlformats.org/officeDocument/2006/relationships/customXml" Target="../ink/ink298.xml"/><Relationship Id="rId239" Type="http://schemas.openxmlformats.org/officeDocument/2006/relationships/image" Target="../media/image1750.png"/><Relationship Id="rId24" Type="http://schemas.openxmlformats.org/officeDocument/2006/relationships/customXml" Target="../ink/ink200.xml"/><Relationship Id="rId45" Type="http://schemas.openxmlformats.org/officeDocument/2006/relationships/image" Target="../media/image790.png"/><Relationship Id="rId66" Type="http://schemas.openxmlformats.org/officeDocument/2006/relationships/customXml" Target="../ink/ink221.xml"/><Relationship Id="rId87" Type="http://schemas.openxmlformats.org/officeDocument/2006/relationships/image" Target="../media/image1000.png"/><Relationship Id="rId110" Type="http://schemas.openxmlformats.org/officeDocument/2006/relationships/customXml" Target="../ink/ink243.xml"/><Relationship Id="rId131" Type="http://schemas.openxmlformats.org/officeDocument/2006/relationships/image" Target="../media/image1220.png"/><Relationship Id="rId152" Type="http://schemas.openxmlformats.org/officeDocument/2006/relationships/customXml" Target="../ink/ink264.xml"/><Relationship Id="rId173" Type="http://schemas.openxmlformats.org/officeDocument/2006/relationships/customXml" Target="../ink/ink275.xml"/><Relationship Id="rId194" Type="http://schemas.openxmlformats.org/officeDocument/2006/relationships/image" Target="../media/image1530.png"/><Relationship Id="rId208" Type="http://schemas.openxmlformats.org/officeDocument/2006/relationships/customXml" Target="../ink/ink293.xml"/><Relationship Id="rId229" Type="http://schemas.openxmlformats.org/officeDocument/2006/relationships/image" Target="../media/image1700.png"/><Relationship Id="rId240" Type="http://schemas.openxmlformats.org/officeDocument/2006/relationships/image" Target="../media/image235.tiff"/><Relationship Id="rId14" Type="http://schemas.openxmlformats.org/officeDocument/2006/relationships/customXml" Target="../ink/ink195.xml"/><Relationship Id="rId35" Type="http://schemas.openxmlformats.org/officeDocument/2006/relationships/image" Target="../media/image740.png"/><Relationship Id="rId56" Type="http://schemas.openxmlformats.org/officeDocument/2006/relationships/customXml" Target="../ink/ink216.xml"/><Relationship Id="rId77" Type="http://schemas.openxmlformats.org/officeDocument/2006/relationships/image" Target="../media/image950.png"/><Relationship Id="rId100" Type="http://schemas.openxmlformats.org/officeDocument/2006/relationships/customXml" Target="../ink/ink238.xml"/><Relationship Id="rId8" Type="http://schemas.openxmlformats.org/officeDocument/2006/relationships/customXml" Target="../ink/ink192.xml"/><Relationship Id="rId98" Type="http://schemas.openxmlformats.org/officeDocument/2006/relationships/customXml" Target="../ink/ink237.xml"/><Relationship Id="rId121" Type="http://schemas.openxmlformats.org/officeDocument/2006/relationships/image" Target="../media/image1170.png"/><Relationship Id="rId142" Type="http://schemas.openxmlformats.org/officeDocument/2006/relationships/customXml" Target="../ink/ink259.xml"/><Relationship Id="rId163" Type="http://schemas.openxmlformats.org/officeDocument/2006/relationships/customXml" Target="../ink/ink270.xml"/><Relationship Id="rId184" Type="http://schemas.openxmlformats.org/officeDocument/2006/relationships/image" Target="../media/image1480.png"/><Relationship Id="rId219" Type="http://schemas.openxmlformats.org/officeDocument/2006/relationships/image" Target="../media/image1650.png"/><Relationship Id="rId230" Type="http://schemas.openxmlformats.org/officeDocument/2006/relationships/customXml" Target="../ink/ink304.xml"/><Relationship Id="rId25" Type="http://schemas.openxmlformats.org/officeDocument/2006/relationships/image" Target="../media/image690.png"/><Relationship Id="rId46" Type="http://schemas.openxmlformats.org/officeDocument/2006/relationships/customXml" Target="../ink/ink211.xml"/><Relationship Id="rId67" Type="http://schemas.openxmlformats.org/officeDocument/2006/relationships/image" Target="../media/image900.png"/><Relationship Id="rId88" Type="http://schemas.openxmlformats.org/officeDocument/2006/relationships/customXml" Target="../ink/ink232.xml"/><Relationship Id="rId111" Type="http://schemas.openxmlformats.org/officeDocument/2006/relationships/image" Target="../media/image1120.png"/><Relationship Id="rId132" Type="http://schemas.openxmlformats.org/officeDocument/2006/relationships/customXml" Target="../ink/ink254.xml"/><Relationship Id="rId153" Type="http://schemas.openxmlformats.org/officeDocument/2006/relationships/image" Target="../media/image1330.png"/><Relationship Id="rId174" Type="http://schemas.openxmlformats.org/officeDocument/2006/relationships/image" Target="../media/image1430.png"/><Relationship Id="rId195" Type="http://schemas.openxmlformats.org/officeDocument/2006/relationships/customXml" Target="../ink/ink286.xml"/><Relationship Id="rId209" Type="http://schemas.openxmlformats.org/officeDocument/2006/relationships/image" Target="../media/image1600.png"/><Relationship Id="rId220" Type="http://schemas.openxmlformats.org/officeDocument/2006/relationships/customXml" Target="../ink/ink299.xml"/><Relationship Id="rId241" Type="http://schemas.openxmlformats.org/officeDocument/2006/relationships/image" Target="../media/image236.tiff"/><Relationship Id="rId15" Type="http://schemas.openxmlformats.org/officeDocument/2006/relationships/image" Target="../media/image640.png"/><Relationship Id="rId36" Type="http://schemas.openxmlformats.org/officeDocument/2006/relationships/customXml" Target="../ink/ink206.xml"/><Relationship Id="rId57" Type="http://schemas.openxmlformats.org/officeDocument/2006/relationships/image" Target="../media/image850.png"/><Relationship Id="rId106" Type="http://schemas.openxmlformats.org/officeDocument/2006/relationships/customXml" Target="../ink/ink241.xml"/><Relationship Id="rId127" Type="http://schemas.openxmlformats.org/officeDocument/2006/relationships/image" Target="../media/image1200.png"/><Relationship Id="rId10" Type="http://schemas.openxmlformats.org/officeDocument/2006/relationships/customXml" Target="../ink/ink193.xml"/><Relationship Id="rId31" Type="http://schemas.openxmlformats.org/officeDocument/2006/relationships/image" Target="../media/image720.png"/><Relationship Id="rId52" Type="http://schemas.openxmlformats.org/officeDocument/2006/relationships/customXml" Target="../ink/ink214.xml"/><Relationship Id="rId73" Type="http://schemas.openxmlformats.org/officeDocument/2006/relationships/image" Target="../media/image930.png"/><Relationship Id="rId78" Type="http://schemas.openxmlformats.org/officeDocument/2006/relationships/customXml" Target="../ink/ink227.xml"/><Relationship Id="rId94" Type="http://schemas.openxmlformats.org/officeDocument/2006/relationships/customXml" Target="../ink/ink235.xml"/><Relationship Id="rId99" Type="http://schemas.openxmlformats.org/officeDocument/2006/relationships/image" Target="../media/image1060.png"/><Relationship Id="rId101" Type="http://schemas.openxmlformats.org/officeDocument/2006/relationships/image" Target="../media/image1070.png"/><Relationship Id="rId122" Type="http://schemas.openxmlformats.org/officeDocument/2006/relationships/customXml" Target="../ink/ink249.xml"/><Relationship Id="rId143" Type="http://schemas.openxmlformats.org/officeDocument/2006/relationships/image" Target="../media/image1280.png"/><Relationship Id="rId148" Type="http://schemas.openxmlformats.org/officeDocument/2006/relationships/customXml" Target="../ink/ink262.xml"/><Relationship Id="rId164" Type="http://schemas.openxmlformats.org/officeDocument/2006/relationships/image" Target="../media/image1380.png"/><Relationship Id="rId169" Type="http://schemas.openxmlformats.org/officeDocument/2006/relationships/customXml" Target="../ink/ink273.xml"/><Relationship Id="rId185" Type="http://schemas.openxmlformats.org/officeDocument/2006/relationships/customXml" Target="../ink/ink281.xml"/><Relationship Id="rId4" Type="http://schemas.openxmlformats.org/officeDocument/2006/relationships/customXml" Target="../ink/ink190.xml"/><Relationship Id="rId9" Type="http://schemas.openxmlformats.org/officeDocument/2006/relationships/image" Target="../media/image610.png"/><Relationship Id="rId180" Type="http://schemas.openxmlformats.org/officeDocument/2006/relationships/image" Target="../media/image1460.png"/><Relationship Id="rId210" Type="http://schemas.openxmlformats.org/officeDocument/2006/relationships/customXml" Target="../ink/ink294.xml"/><Relationship Id="rId215" Type="http://schemas.openxmlformats.org/officeDocument/2006/relationships/image" Target="../media/image1630.png"/><Relationship Id="rId236" Type="http://schemas.openxmlformats.org/officeDocument/2006/relationships/customXml" Target="../ink/ink307.xml"/><Relationship Id="rId26" Type="http://schemas.openxmlformats.org/officeDocument/2006/relationships/customXml" Target="../ink/ink201.xml"/><Relationship Id="rId231" Type="http://schemas.openxmlformats.org/officeDocument/2006/relationships/image" Target="../media/image1710.png"/><Relationship Id="rId47" Type="http://schemas.openxmlformats.org/officeDocument/2006/relationships/image" Target="../media/image800.png"/><Relationship Id="rId68" Type="http://schemas.openxmlformats.org/officeDocument/2006/relationships/customXml" Target="../ink/ink222.xml"/><Relationship Id="rId89" Type="http://schemas.openxmlformats.org/officeDocument/2006/relationships/image" Target="../media/image1010.png"/><Relationship Id="rId112" Type="http://schemas.openxmlformats.org/officeDocument/2006/relationships/customXml" Target="../ink/ink244.xml"/><Relationship Id="rId133" Type="http://schemas.openxmlformats.org/officeDocument/2006/relationships/image" Target="../media/image1230.png"/><Relationship Id="rId154" Type="http://schemas.openxmlformats.org/officeDocument/2006/relationships/customXml" Target="../ink/ink265.xml"/><Relationship Id="rId175" Type="http://schemas.openxmlformats.org/officeDocument/2006/relationships/customXml" Target="../ink/ink276.xml"/><Relationship Id="rId196" Type="http://schemas.openxmlformats.org/officeDocument/2006/relationships/image" Target="../media/image1540.png"/><Relationship Id="rId200" Type="http://schemas.openxmlformats.org/officeDocument/2006/relationships/customXml" Target="../ink/ink289.xml"/><Relationship Id="rId16" Type="http://schemas.openxmlformats.org/officeDocument/2006/relationships/customXml" Target="../ink/ink196.xml"/><Relationship Id="rId221" Type="http://schemas.openxmlformats.org/officeDocument/2006/relationships/image" Target="../media/image1660.png"/><Relationship Id="rId37" Type="http://schemas.openxmlformats.org/officeDocument/2006/relationships/image" Target="../media/image750.png"/><Relationship Id="rId58" Type="http://schemas.openxmlformats.org/officeDocument/2006/relationships/customXml" Target="../ink/ink217.xml"/><Relationship Id="rId79" Type="http://schemas.openxmlformats.org/officeDocument/2006/relationships/image" Target="../media/image960.png"/><Relationship Id="rId102" Type="http://schemas.openxmlformats.org/officeDocument/2006/relationships/customXml" Target="../ink/ink239.xml"/><Relationship Id="rId123" Type="http://schemas.openxmlformats.org/officeDocument/2006/relationships/image" Target="../media/image1180.png"/><Relationship Id="rId144" Type="http://schemas.openxmlformats.org/officeDocument/2006/relationships/customXml" Target="../ink/ink260.xml"/><Relationship Id="rId90" Type="http://schemas.openxmlformats.org/officeDocument/2006/relationships/customXml" Target="../ink/ink233.xml"/><Relationship Id="rId165" Type="http://schemas.openxmlformats.org/officeDocument/2006/relationships/customXml" Target="../ink/ink271.xml"/><Relationship Id="rId186" Type="http://schemas.openxmlformats.org/officeDocument/2006/relationships/image" Target="../media/image1490.png"/><Relationship Id="rId211" Type="http://schemas.openxmlformats.org/officeDocument/2006/relationships/image" Target="../media/image1610.png"/><Relationship Id="rId232" Type="http://schemas.openxmlformats.org/officeDocument/2006/relationships/customXml" Target="../ink/ink305.xml"/><Relationship Id="rId27" Type="http://schemas.openxmlformats.org/officeDocument/2006/relationships/image" Target="../media/image700.png"/><Relationship Id="rId48" Type="http://schemas.openxmlformats.org/officeDocument/2006/relationships/customXml" Target="../ink/ink212.xml"/><Relationship Id="rId69" Type="http://schemas.openxmlformats.org/officeDocument/2006/relationships/image" Target="../media/image910.png"/><Relationship Id="rId113" Type="http://schemas.openxmlformats.org/officeDocument/2006/relationships/image" Target="../media/image1130.png"/><Relationship Id="rId134" Type="http://schemas.openxmlformats.org/officeDocument/2006/relationships/customXml" Target="../ink/ink255.xml"/><Relationship Id="rId80" Type="http://schemas.openxmlformats.org/officeDocument/2006/relationships/customXml" Target="../ink/ink228.xml"/><Relationship Id="rId155" Type="http://schemas.openxmlformats.org/officeDocument/2006/relationships/customXml" Target="../ink/ink266.xml"/><Relationship Id="rId176" Type="http://schemas.openxmlformats.org/officeDocument/2006/relationships/image" Target="../media/image1440.png"/><Relationship Id="rId197" Type="http://schemas.openxmlformats.org/officeDocument/2006/relationships/customXml" Target="../ink/ink287.xml"/><Relationship Id="rId201" Type="http://schemas.openxmlformats.org/officeDocument/2006/relationships/image" Target="../media/image1560.png"/><Relationship Id="rId222" Type="http://schemas.openxmlformats.org/officeDocument/2006/relationships/customXml" Target="../ink/ink300.xml"/><Relationship Id="rId17" Type="http://schemas.openxmlformats.org/officeDocument/2006/relationships/image" Target="../media/image650.png"/><Relationship Id="rId38" Type="http://schemas.openxmlformats.org/officeDocument/2006/relationships/customXml" Target="../ink/ink207.xml"/><Relationship Id="rId59" Type="http://schemas.openxmlformats.org/officeDocument/2006/relationships/image" Target="../media/image860.png"/><Relationship Id="rId103" Type="http://schemas.openxmlformats.org/officeDocument/2006/relationships/image" Target="../media/image1080.png"/><Relationship Id="rId124" Type="http://schemas.openxmlformats.org/officeDocument/2006/relationships/customXml" Target="../ink/ink250.xml"/><Relationship Id="rId70" Type="http://schemas.openxmlformats.org/officeDocument/2006/relationships/customXml" Target="../ink/ink223.xml"/><Relationship Id="rId91" Type="http://schemas.openxmlformats.org/officeDocument/2006/relationships/image" Target="../media/image1020.png"/><Relationship Id="rId145" Type="http://schemas.openxmlformats.org/officeDocument/2006/relationships/image" Target="../media/image1290.png"/><Relationship Id="rId166" Type="http://schemas.openxmlformats.org/officeDocument/2006/relationships/image" Target="../media/image1390.png"/><Relationship Id="rId187" Type="http://schemas.openxmlformats.org/officeDocument/2006/relationships/customXml" Target="../ink/ink282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95.xml"/><Relationship Id="rId233" Type="http://schemas.openxmlformats.org/officeDocument/2006/relationships/image" Target="../media/image1721.png"/><Relationship Id="rId28" Type="http://schemas.openxmlformats.org/officeDocument/2006/relationships/customXml" Target="../ink/ink202.xml"/><Relationship Id="rId49" Type="http://schemas.openxmlformats.org/officeDocument/2006/relationships/image" Target="../media/image810.png"/><Relationship Id="rId114" Type="http://schemas.openxmlformats.org/officeDocument/2006/relationships/customXml" Target="../ink/ink245.xml"/><Relationship Id="rId60" Type="http://schemas.openxmlformats.org/officeDocument/2006/relationships/customXml" Target="../ink/ink218.xml"/><Relationship Id="rId81" Type="http://schemas.openxmlformats.org/officeDocument/2006/relationships/image" Target="../media/image970.png"/><Relationship Id="rId135" Type="http://schemas.openxmlformats.org/officeDocument/2006/relationships/image" Target="../media/image1240.png"/><Relationship Id="rId156" Type="http://schemas.openxmlformats.org/officeDocument/2006/relationships/image" Target="../media/image1340.png"/><Relationship Id="rId177" Type="http://schemas.openxmlformats.org/officeDocument/2006/relationships/customXml" Target="../ink/ink277.xml"/><Relationship Id="rId198" Type="http://schemas.openxmlformats.org/officeDocument/2006/relationships/image" Target="../media/image1550.png"/><Relationship Id="rId202" Type="http://schemas.openxmlformats.org/officeDocument/2006/relationships/customXml" Target="../ink/ink290.xml"/><Relationship Id="rId223" Type="http://schemas.openxmlformats.org/officeDocument/2006/relationships/image" Target="../media/image1670.png"/><Relationship Id="rId18" Type="http://schemas.openxmlformats.org/officeDocument/2006/relationships/customXml" Target="../ink/ink197.xml"/><Relationship Id="rId39" Type="http://schemas.openxmlformats.org/officeDocument/2006/relationships/image" Target="../media/image760.png"/><Relationship Id="rId50" Type="http://schemas.openxmlformats.org/officeDocument/2006/relationships/customXml" Target="../ink/ink213.xml"/><Relationship Id="rId104" Type="http://schemas.openxmlformats.org/officeDocument/2006/relationships/customXml" Target="../ink/ink240.xml"/><Relationship Id="rId125" Type="http://schemas.openxmlformats.org/officeDocument/2006/relationships/image" Target="../media/image1190.png"/><Relationship Id="rId146" Type="http://schemas.openxmlformats.org/officeDocument/2006/relationships/customXml" Target="../ink/ink261.xml"/><Relationship Id="rId167" Type="http://schemas.openxmlformats.org/officeDocument/2006/relationships/customXml" Target="../ink/ink272.xml"/><Relationship Id="rId188" Type="http://schemas.openxmlformats.org/officeDocument/2006/relationships/image" Target="../media/image1500.png"/><Relationship Id="rId71" Type="http://schemas.openxmlformats.org/officeDocument/2006/relationships/image" Target="../media/image920.png"/><Relationship Id="rId92" Type="http://schemas.openxmlformats.org/officeDocument/2006/relationships/customXml" Target="../ink/ink234.xml"/><Relationship Id="rId213" Type="http://schemas.openxmlformats.org/officeDocument/2006/relationships/image" Target="../media/image1620.png"/><Relationship Id="rId234" Type="http://schemas.openxmlformats.org/officeDocument/2006/relationships/customXml" Target="../ink/ink306.xml"/><Relationship Id="rId2" Type="http://schemas.openxmlformats.org/officeDocument/2006/relationships/customXml" Target="../ink/ink189.xml"/><Relationship Id="rId29" Type="http://schemas.openxmlformats.org/officeDocument/2006/relationships/image" Target="../media/image710.png"/><Relationship Id="rId40" Type="http://schemas.openxmlformats.org/officeDocument/2006/relationships/customXml" Target="../ink/ink208.xml"/><Relationship Id="rId115" Type="http://schemas.openxmlformats.org/officeDocument/2006/relationships/image" Target="../media/image1140.png"/><Relationship Id="rId136" Type="http://schemas.openxmlformats.org/officeDocument/2006/relationships/customXml" Target="../ink/ink256.xml"/><Relationship Id="rId157" Type="http://schemas.openxmlformats.org/officeDocument/2006/relationships/customXml" Target="../ink/ink267.xml"/><Relationship Id="rId178" Type="http://schemas.openxmlformats.org/officeDocument/2006/relationships/image" Target="../media/image1450.png"/><Relationship Id="rId61" Type="http://schemas.openxmlformats.org/officeDocument/2006/relationships/image" Target="../media/image870.png"/><Relationship Id="rId82" Type="http://schemas.openxmlformats.org/officeDocument/2006/relationships/customXml" Target="../ink/ink229.xml"/><Relationship Id="rId199" Type="http://schemas.openxmlformats.org/officeDocument/2006/relationships/customXml" Target="../ink/ink288.xml"/><Relationship Id="rId203" Type="http://schemas.openxmlformats.org/officeDocument/2006/relationships/image" Target="../media/image1570.png"/><Relationship Id="rId19" Type="http://schemas.openxmlformats.org/officeDocument/2006/relationships/image" Target="../media/image660.png"/><Relationship Id="rId224" Type="http://schemas.openxmlformats.org/officeDocument/2006/relationships/customXml" Target="../ink/ink301.xml"/><Relationship Id="rId30" Type="http://schemas.openxmlformats.org/officeDocument/2006/relationships/customXml" Target="../ink/ink203.xml"/><Relationship Id="rId105" Type="http://schemas.openxmlformats.org/officeDocument/2006/relationships/image" Target="../media/image1090.png"/><Relationship Id="rId126" Type="http://schemas.openxmlformats.org/officeDocument/2006/relationships/customXml" Target="../ink/ink251.xml"/><Relationship Id="rId147" Type="http://schemas.openxmlformats.org/officeDocument/2006/relationships/image" Target="../media/image1300.png"/><Relationship Id="rId168" Type="http://schemas.openxmlformats.org/officeDocument/2006/relationships/image" Target="../media/image1400.png"/><Relationship Id="rId51" Type="http://schemas.openxmlformats.org/officeDocument/2006/relationships/image" Target="../media/image820.png"/><Relationship Id="rId72" Type="http://schemas.openxmlformats.org/officeDocument/2006/relationships/customXml" Target="../ink/ink224.xml"/><Relationship Id="rId93" Type="http://schemas.openxmlformats.org/officeDocument/2006/relationships/image" Target="../media/image1030.png"/><Relationship Id="rId189" Type="http://schemas.openxmlformats.org/officeDocument/2006/relationships/customXml" Target="../ink/ink283.xml"/><Relationship Id="rId3" Type="http://schemas.openxmlformats.org/officeDocument/2006/relationships/image" Target="../media/image580.png"/><Relationship Id="rId214" Type="http://schemas.openxmlformats.org/officeDocument/2006/relationships/customXml" Target="../ink/ink296.xml"/><Relationship Id="rId235" Type="http://schemas.openxmlformats.org/officeDocument/2006/relationships/image" Target="../media/image1730.png"/><Relationship Id="rId116" Type="http://schemas.openxmlformats.org/officeDocument/2006/relationships/customXml" Target="../ink/ink246.xml"/><Relationship Id="rId137" Type="http://schemas.openxmlformats.org/officeDocument/2006/relationships/image" Target="../media/image1250.png"/><Relationship Id="rId158" Type="http://schemas.openxmlformats.org/officeDocument/2006/relationships/image" Target="../media/image1350.png"/><Relationship Id="rId20" Type="http://schemas.openxmlformats.org/officeDocument/2006/relationships/customXml" Target="../ink/ink198.xml"/><Relationship Id="rId41" Type="http://schemas.openxmlformats.org/officeDocument/2006/relationships/image" Target="../media/image770.png"/><Relationship Id="rId62" Type="http://schemas.openxmlformats.org/officeDocument/2006/relationships/customXml" Target="../ink/ink219.xml"/><Relationship Id="rId83" Type="http://schemas.openxmlformats.org/officeDocument/2006/relationships/image" Target="../media/image980.png"/><Relationship Id="rId179" Type="http://schemas.openxmlformats.org/officeDocument/2006/relationships/customXml" Target="../ink/ink278.xml"/><Relationship Id="rId190" Type="http://schemas.openxmlformats.org/officeDocument/2006/relationships/image" Target="../media/image1510.png"/><Relationship Id="rId204" Type="http://schemas.openxmlformats.org/officeDocument/2006/relationships/customXml" Target="../ink/ink291.xml"/><Relationship Id="rId225" Type="http://schemas.openxmlformats.org/officeDocument/2006/relationships/image" Target="../media/image16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tiff"/><Relationship Id="rId2" Type="http://schemas.openxmlformats.org/officeDocument/2006/relationships/image" Target="../media/image23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0.tiff"/><Relationship Id="rId4" Type="http://schemas.openxmlformats.org/officeDocument/2006/relationships/image" Target="../media/image239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4.xml"/><Relationship Id="rId18" Type="http://schemas.openxmlformats.org/officeDocument/2006/relationships/image" Target="../media/image2200.png"/><Relationship Id="rId26" Type="http://schemas.openxmlformats.org/officeDocument/2006/relationships/image" Target="../media/image260.png"/><Relationship Id="rId39" Type="http://schemas.openxmlformats.org/officeDocument/2006/relationships/customXml" Target="../ink/ink327.xml"/><Relationship Id="rId21" Type="http://schemas.openxmlformats.org/officeDocument/2006/relationships/customXml" Target="../ink/ink318.xml"/><Relationship Id="rId34" Type="http://schemas.openxmlformats.org/officeDocument/2006/relationships/image" Target="../media/image300.png"/><Relationship Id="rId42" Type="http://schemas.openxmlformats.org/officeDocument/2006/relationships/image" Target="../media/image340.png"/><Relationship Id="rId47" Type="http://schemas.openxmlformats.org/officeDocument/2006/relationships/customXml" Target="../ink/ink331.xml"/><Relationship Id="rId50" Type="http://schemas.openxmlformats.org/officeDocument/2006/relationships/image" Target="../media/image381.png"/><Relationship Id="rId55" Type="http://schemas.openxmlformats.org/officeDocument/2006/relationships/customXml" Target="../ink/ink335.xml"/><Relationship Id="rId7" Type="http://schemas.openxmlformats.org/officeDocument/2006/relationships/customXml" Target="../ink/ink311.xml"/><Relationship Id="rId2" Type="http://schemas.openxmlformats.org/officeDocument/2006/relationships/image" Target="../media/image244.png"/><Relationship Id="rId16" Type="http://schemas.openxmlformats.org/officeDocument/2006/relationships/image" Target="../media/image2100.png"/><Relationship Id="rId29" Type="http://schemas.openxmlformats.org/officeDocument/2006/relationships/customXml" Target="../ink/ink322.xml"/><Relationship Id="rId11" Type="http://schemas.openxmlformats.org/officeDocument/2006/relationships/customXml" Target="../ink/ink313.xml"/><Relationship Id="rId24" Type="http://schemas.openxmlformats.org/officeDocument/2006/relationships/image" Target="../media/image250.png"/><Relationship Id="rId32" Type="http://schemas.openxmlformats.org/officeDocument/2006/relationships/image" Target="../media/image290.png"/><Relationship Id="rId37" Type="http://schemas.openxmlformats.org/officeDocument/2006/relationships/customXml" Target="../ink/ink326.xml"/><Relationship Id="rId40" Type="http://schemas.openxmlformats.org/officeDocument/2006/relationships/image" Target="../media/image330.png"/><Relationship Id="rId45" Type="http://schemas.openxmlformats.org/officeDocument/2006/relationships/customXml" Target="../ink/ink330.xml"/><Relationship Id="rId53" Type="http://schemas.openxmlformats.org/officeDocument/2006/relationships/customXml" Target="../ink/ink334.xml"/><Relationship Id="rId5" Type="http://schemas.openxmlformats.org/officeDocument/2006/relationships/customXml" Target="../ink/ink310.xml"/><Relationship Id="rId10" Type="http://schemas.openxmlformats.org/officeDocument/2006/relationships/image" Target="../media/image1850.png"/><Relationship Id="rId19" Type="http://schemas.openxmlformats.org/officeDocument/2006/relationships/customXml" Target="../ink/ink317.xml"/><Relationship Id="rId31" Type="http://schemas.openxmlformats.org/officeDocument/2006/relationships/customXml" Target="../ink/ink323.xml"/><Relationship Id="rId44" Type="http://schemas.openxmlformats.org/officeDocument/2006/relationships/image" Target="../media/image351.png"/><Relationship Id="rId52" Type="http://schemas.openxmlformats.org/officeDocument/2006/relationships/image" Target="../media/image391.png"/><Relationship Id="rId4" Type="http://schemas.openxmlformats.org/officeDocument/2006/relationships/image" Target="../media/image1511.png"/><Relationship Id="rId9" Type="http://schemas.openxmlformats.org/officeDocument/2006/relationships/customXml" Target="../ink/ink312.xml"/><Relationship Id="rId14" Type="http://schemas.openxmlformats.org/officeDocument/2006/relationships/image" Target="../media/image2000.png"/><Relationship Id="rId22" Type="http://schemas.openxmlformats.org/officeDocument/2006/relationships/image" Target="../media/image240.png"/><Relationship Id="rId27" Type="http://schemas.openxmlformats.org/officeDocument/2006/relationships/customXml" Target="../ink/ink321.xml"/><Relationship Id="rId30" Type="http://schemas.openxmlformats.org/officeDocument/2006/relationships/image" Target="../media/image280.png"/><Relationship Id="rId35" Type="http://schemas.openxmlformats.org/officeDocument/2006/relationships/customXml" Target="../ink/ink325.xml"/><Relationship Id="rId43" Type="http://schemas.openxmlformats.org/officeDocument/2006/relationships/customXml" Target="../ink/ink329.xml"/><Relationship Id="rId48" Type="http://schemas.openxmlformats.org/officeDocument/2006/relationships/image" Target="../media/image371.png"/><Relationship Id="rId56" Type="http://schemas.openxmlformats.org/officeDocument/2006/relationships/image" Target="../media/image410.png"/><Relationship Id="rId8" Type="http://schemas.openxmlformats.org/officeDocument/2006/relationships/image" Target="../media/image1720.png"/><Relationship Id="rId51" Type="http://schemas.openxmlformats.org/officeDocument/2006/relationships/customXml" Target="../ink/ink333.xml"/><Relationship Id="rId3" Type="http://schemas.openxmlformats.org/officeDocument/2006/relationships/customXml" Target="../ink/ink309.xml"/><Relationship Id="rId12" Type="http://schemas.openxmlformats.org/officeDocument/2006/relationships/image" Target="../media/image1910.png"/><Relationship Id="rId17" Type="http://schemas.openxmlformats.org/officeDocument/2006/relationships/customXml" Target="../ink/ink316.xml"/><Relationship Id="rId25" Type="http://schemas.openxmlformats.org/officeDocument/2006/relationships/customXml" Target="../ink/ink320.xml"/><Relationship Id="rId33" Type="http://schemas.openxmlformats.org/officeDocument/2006/relationships/customXml" Target="../ink/ink324.xml"/><Relationship Id="rId38" Type="http://schemas.openxmlformats.org/officeDocument/2006/relationships/image" Target="../media/image320.png"/><Relationship Id="rId46" Type="http://schemas.openxmlformats.org/officeDocument/2006/relationships/image" Target="../media/image361.png"/><Relationship Id="rId20" Type="http://schemas.openxmlformats.org/officeDocument/2006/relationships/image" Target="../media/image2300.png"/><Relationship Id="rId41" Type="http://schemas.openxmlformats.org/officeDocument/2006/relationships/customXml" Target="../ink/ink328.xml"/><Relationship Id="rId54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1.png"/><Relationship Id="rId15" Type="http://schemas.openxmlformats.org/officeDocument/2006/relationships/customXml" Target="../ink/ink315.xml"/><Relationship Id="rId23" Type="http://schemas.openxmlformats.org/officeDocument/2006/relationships/customXml" Target="../ink/ink319.xml"/><Relationship Id="rId28" Type="http://schemas.openxmlformats.org/officeDocument/2006/relationships/image" Target="../media/image270.png"/><Relationship Id="rId36" Type="http://schemas.openxmlformats.org/officeDocument/2006/relationships/image" Target="../media/image310.png"/><Relationship Id="rId49" Type="http://schemas.openxmlformats.org/officeDocument/2006/relationships/customXml" Target="../ink/ink3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63.png"/><Relationship Id="rId21" Type="http://schemas.openxmlformats.org/officeDocument/2006/relationships/image" Target="../media/image54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67.png"/><Relationship Id="rId50" Type="http://schemas.openxmlformats.org/officeDocument/2006/relationships/image" Target="../media/image5.tiff"/><Relationship Id="rId7" Type="http://schemas.openxmlformats.org/officeDocument/2006/relationships/image" Target="../media/image47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58.png"/><Relationship Id="rId11" Type="http://schemas.openxmlformats.org/officeDocument/2006/relationships/image" Target="../media/image49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62.png"/><Relationship Id="rId40" Type="http://schemas.openxmlformats.org/officeDocument/2006/relationships/customXml" Target="../ink/ink20.xml"/><Relationship Id="rId45" Type="http://schemas.openxmlformats.org/officeDocument/2006/relationships/image" Target="../media/image66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68.png"/><Relationship Id="rId10" Type="http://schemas.openxmlformats.org/officeDocument/2006/relationships/customXml" Target="../ink/ink5.xml"/><Relationship Id="rId19" Type="http://schemas.openxmlformats.org/officeDocument/2006/relationships/image" Target="../media/image53.png"/><Relationship Id="rId31" Type="http://schemas.openxmlformats.org/officeDocument/2006/relationships/image" Target="../media/image59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57.png"/><Relationship Id="rId30" Type="http://schemas.openxmlformats.org/officeDocument/2006/relationships/customXml" Target="../ink/ink15.xml"/><Relationship Id="rId35" Type="http://schemas.openxmlformats.org/officeDocument/2006/relationships/image" Target="../media/image61.png"/><Relationship Id="rId43" Type="http://schemas.openxmlformats.org/officeDocument/2006/relationships/image" Target="../media/image65.png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3" Type="http://schemas.openxmlformats.org/officeDocument/2006/relationships/image" Target="../media/image45.png"/><Relationship Id="rId12" Type="http://schemas.openxmlformats.org/officeDocument/2006/relationships/customXml" Target="../ink/ink6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.xml"/><Relationship Id="rId21" Type="http://schemas.openxmlformats.org/officeDocument/2006/relationships/customXml" Target="../ink/ink34.xml"/><Relationship Id="rId42" Type="http://schemas.openxmlformats.org/officeDocument/2006/relationships/image" Target="../media/image90.png"/><Relationship Id="rId63" Type="http://schemas.openxmlformats.org/officeDocument/2006/relationships/customXml" Target="../ink/ink55.xml"/><Relationship Id="rId84" Type="http://schemas.openxmlformats.org/officeDocument/2006/relationships/image" Target="../media/image111.png"/><Relationship Id="rId138" Type="http://schemas.openxmlformats.org/officeDocument/2006/relationships/image" Target="../media/image138.png"/><Relationship Id="rId107" Type="http://schemas.openxmlformats.org/officeDocument/2006/relationships/customXml" Target="../ink/ink77.xml"/><Relationship Id="rId11" Type="http://schemas.openxmlformats.org/officeDocument/2006/relationships/customXml" Target="../ink/ink29.xml"/><Relationship Id="rId32" Type="http://schemas.openxmlformats.org/officeDocument/2006/relationships/image" Target="../media/image85.png"/><Relationship Id="rId37" Type="http://schemas.openxmlformats.org/officeDocument/2006/relationships/customXml" Target="../ink/ink42.xml"/><Relationship Id="rId53" Type="http://schemas.openxmlformats.org/officeDocument/2006/relationships/customXml" Target="../ink/ink50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63.xml"/><Relationship Id="rId102" Type="http://schemas.openxmlformats.org/officeDocument/2006/relationships/image" Target="../media/image120.png"/><Relationship Id="rId123" Type="http://schemas.openxmlformats.org/officeDocument/2006/relationships/customXml" Target="../ink/ink85.xml"/><Relationship Id="rId128" Type="http://schemas.openxmlformats.org/officeDocument/2006/relationships/image" Target="../media/image133.png"/><Relationship Id="rId5" Type="http://schemas.openxmlformats.org/officeDocument/2006/relationships/customXml" Target="../ink/ink26.xml"/><Relationship Id="rId90" Type="http://schemas.openxmlformats.org/officeDocument/2006/relationships/image" Target="../media/image114.png"/><Relationship Id="rId95" Type="http://schemas.openxmlformats.org/officeDocument/2006/relationships/customXml" Target="../ink/ink71.xml"/><Relationship Id="rId22" Type="http://schemas.openxmlformats.org/officeDocument/2006/relationships/image" Target="../media/image80.png"/><Relationship Id="rId27" Type="http://schemas.openxmlformats.org/officeDocument/2006/relationships/customXml" Target="../ink/ink37.xml"/><Relationship Id="rId43" Type="http://schemas.openxmlformats.org/officeDocument/2006/relationships/customXml" Target="../ink/ink45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58.xml"/><Relationship Id="rId113" Type="http://schemas.openxmlformats.org/officeDocument/2006/relationships/customXml" Target="../ink/ink80.xml"/><Relationship Id="rId118" Type="http://schemas.openxmlformats.org/officeDocument/2006/relationships/image" Target="../media/image128.png"/><Relationship Id="rId134" Type="http://schemas.openxmlformats.org/officeDocument/2006/relationships/image" Target="../media/image136.png"/><Relationship Id="rId139" Type="http://schemas.openxmlformats.org/officeDocument/2006/relationships/customXml" Target="../ink/ink93.xml"/><Relationship Id="rId80" Type="http://schemas.openxmlformats.org/officeDocument/2006/relationships/image" Target="../media/image109.png"/><Relationship Id="rId85" Type="http://schemas.openxmlformats.org/officeDocument/2006/relationships/customXml" Target="../ink/ink66.xml"/><Relationship Id="rId12" Type="http://schemas.openxmlformats.org/officeDocument/2006/relationships/image" Target="../media/image75.png"/><Relationship Id="rId17" Type="http://schemas.openxmlformats.org/officeDocument/2006/relationships/customXml" Target="../ink/ink32.xml"/><Relationship Id="rId33" Type="http://schemas.openxmlformats.org/officeDocument/2006/relationships/customXml" Target="../ink/ink40.xml"/><Relationship Id="rId38" Type="http://schemas.openxmlformats.org/officeDocument/2006/relationships/image" Target="../media/image88.png"/><Relationship Id="rId59" Type="http://schemas.openxmlformats.org/officeDocument/2006/relationships/customXml" Target="../ink/ink53.xml"/><Relationship Id="rId103" Type="http://schemas.openxmlformats.org/officeDocument/2006/relationships/customXml" Target="../ink/ink75.xml"/><Relationship Id="rId108" Type="http://schemas.openxmlformats.org/officeDocument/2006/relationships/image" Target="../media/image123.png"/><Relationship Id="rId124" Type="http://schemas.openxmlformats.org/officeDocument/2006/relationships/image" Target="../media/image131.png"/><Relationship Id="rId129" Type="http://schemas.openxmlformats.org/officeDocument/2006/relationships/customXml" Target="../ink/ink88.xml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61.xml"/><Relationship Id="rId91" Type="http://schemas.openxmlformats.org/officeDocument/2006/relationships/customXml" Target="../ink/ink69.xml"/><Relationship Id="rId96" Type="http://schemas.openxmlformats.org/officeDocument/2006/relationships/image" Target="../media/image117.png"/><Relationship Id="rId140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23" Type="http://schemas.openxmlformats.org/officeDocument/2006/relationships/customXml" Target="../ink/ink35.xml"/><Relationship Id="rId28" Type="http://schemas.openxmlformats.org/officeDocument/2006/relationships/image" Target="../media/image83.png"/><Relationship Id="rId49" Type="http://schemas.openxmlformats.org/officeDocument/2006/relationships/customXml" Target="../ink/ink48.xml"/><Relationship Id="rId114" Type="http://schemas.openxmlformats.org/officeDocument/2006/relationships/image" Target="../media/image126.png"/><Relationship Id="rId119" Type="http://schemas.openxmlformats.org/officeDocument/2006/relationships/customXml" Target="../ink/ink83.xml"/><Relationship Id="rId44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customXml" Target="../ink/ink56.xml"/><Relationship Id="rId81" Type="http://schemas.openxmlformats.org/officeDocument/2006/relationships/customXml" Target="../ink/ink64.xml"/><Relationship Id="rId86" Type="http://schemas.openxmlformats.org/officeDocument/2006/relationships/image" Target="../media/image112.png"/><Relationship Id="rId130" Type="http://schemas.openxmlformats.org/officeDocument/2006/relationships/image" Target="../media/image134.png"/><Relationship Id="rId135" Type="http://schemas.openxmlformats.org/officeDocument/2006/relationships/customXml" Target="../ink/ink91.xml"/><Relationship Id="rId13" Type="http://schemas.openxmlformats.org/officeDocument/2006/relationships/customXml" Target="../ink/ink30.xml"/><Relationship Id="rId18" Type="http://schemas.openxmlformats.org/officeDocument/2006/relationships/image" Target="../media/image78.png"/><Relationship Id="rId39" Type="http://schemas.openxmlformats.org/officeDocument/2006/relationships/customXml" Target="../ink/ink43.xml"/><Relationship Id="rId109" Type="http://schemas.openxmlformats.org/officeDocument/2006/relationships/customXml" Target="../ink/ink78.xml"/><Relationship Id="rId34" Type="http://schemas.openxmlformats.org/officeDocument/2006/relationships/image" Target="../media/image86.png"/><Relationship Id="rId50" Type="http://schemas.openxmlformats.org/officeDocument/2006/relationships/image" Target="../media/image94.png"/><Relationship Id="rId55" Type="http://schemas.openxmlformats.org/officeDocument/2006/relationships/customXml" Target="../ink/ink51.xml"/><Relationship Id="rId76" Type="http://schemas.openxmlformats.org/officeDocument/2006/relationships/image" Target="../media/image107.png"/><Relationship Id="rId97" Type="http://schemas.openxmlformats.org/officeDocument/2006/relationships/customXml" Target="../ink/ink72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86.xml"/><Relationship Id="rId141" Type="http://schemas.openxmlformats.org/officeDocument/2006/relationships/customXml" Target="../ink/ink94.xml"/><Relationship Id="rId7" Type="http://schemas.openxmlformats.org/officeDocument/2006/relationships/customXml" Target="../ink/ink27.xml"/><Relationship Id="rId71" Type="http://schemas.openxmlformats.org/officeDocument/2006/relationships/customXml" Target="../ink/ink59.xml"/><Relationship Id="rId92" Type="http://schemas.openxmlformats.org/officeDocument/2006/relationships/image" Target="../media/image115.png"/><Relationship Id="rId2" Type="http://schemas.openxmlformats.org/officeDocument/2006/relationships/image" Target="../media/image6.tiff"/><Relationship Id="rId29" Type="http://schemas.openxmlformats.org/officeDocument/2006/relationships/customXml" Target="../ink/ink38.xml"/><Relationship Id="rId24" Type="http://schemas.openxmlformats.org/officeDocument/2006/relationships/image" Target="../media/image81.png"/><Relationship Id="rId40" Type="http://schemas.openxmlformats.org/officeDocument/2006/relationships/image" Target="../media/image89.png"/><Relationship Id="rId45" Type="http://schemas.openxmlformats.org/officeDocument/2006/relationships/customXml" Target="../ink/ink46.xml"/><Relationship Id="rId66" Type="http://schemas.openxmlformats.org/officeDocument/2006/relationships/image" Target="../media/image102.png"/><Relationship Id="rId87" Type="http://schemas.openxmlformats.org/officeDocument/2006/relationships/customXml" Target="../ink/ink67.xml"/><Relationship Id="rId110" Type="http://schemas.openxmlformats.org/officeDocument/2006/relationships/image" Target="../media/image124.png"/><Relationship Id="rId115" Type="http://schemas.openxmlformats.org/officeDocument/2006/relationships/customXml" Target="../ink/ink81.xml"/><Relationship Id="rId131" Type="http://schemas.openxmlformats.org/officeDocument/2006/relationships/customXml" Target="../ink/ink89.xml"/><Relationship Id="rId136" Type="http://schemas.openxmlformats.org/officeDocument/2006/relationships/image" Target="../media/image137.png"/><Relationship Id="rId61" Type="http://schemas.openxmlformats.org/officeDocument/2006/relationships/customXml" Target="../ink/ink54.xml"/><Relationship Id="rId82" Type="http://schemas.openxmlformats.org/officeDocument/2006/relationships/image" Target="../media/image110.png"/><Relationship Id="rId19" Type="http://schemas.openxmlformats.org/officeDocument/2006/relationships/customXml" Target="../ink/ink33.xml"/><Relationship Id="rId14" Type="http://schemas.openxmlformats.org/officeDocument/2006/relationships/image" Target="../media/image76.png"/><Relationship Id="rId30" Type="http://schemas.openxmlformats.org/officeDocument/2006/relationships/image" Target="../media/image84.png"/><Relationship Id="rId35" Type="http://schemas.openxmlformats.org/officeDocument/2006/relationships/customXml" Target="../ink/ink41.xml"/><Relationship Id="rId56" Type="http://schemas.openxmlformats.org/officeDocument/2006/relationships/image" Target="../media/image97.png"/><Relationship Id="rId77" Type="http://schemas.openxmlformats.org/officeDocument/2006/relationships/customXml" Target="../ink/ink62.xml"/><Relationship Id="rId100" Type="http://schemas.openxmlformats.org/officeDocument/2006/relationships/image" Target="../media/image119.png"/><Relationship Id="rId105" Type="http://schemas.openxmlformats.org/officeDocument/2006/relationships/customXml" Target="../ink/ink76.xml"/><Relationship Id="rId126" Type="http://schemas.openxmlformats.org/officeDocument/2006/relationships/image" Target="../media/image132.png"/><Relationship Id="rId8" Type="http://schemas.openxmlformats.org/officeDocument/2006/relationships/image" Target="../media/image73.png"/><Relationship Id="rId51" Type="http://schemas.openxmlformats.org/officeDocument/2006/relationships/customXml" Target="../ink/ink49.xml"/><Relationship Id="rId72" Type="http://schemas.openxmlformats.org/officeDocument/2006/relationships/image" Target="../media/image105.png"/><Relationship Id="rId93" Type="http://schemas.openxmlformats.org/officeDocument/2006/relationships/customXml" Target="../ink/ink70.xml"/><Relationship Id="rId98" Type="http://schemas.openxmlformats.org/officeDocument/2006/relationships/image" Target="../media/image118.png"/><Relationship Id="rId121" Type="http://schemas.openxmlformats.org/officeDocument/2006/relationships/customXml" Target="../ink/ink84.xml"/><Relationship Id="rId142" Type="http://schemas.openxmlformats.org/officeDocument/2006/relationships/image" Target="../media/image140.png"/><Relationship Id="rId3" Type="http://schemas.openxmlformats.org/officeDocument/2006/relationships/customXml" Target="../ink/ink25.xml"/><Relationship Id="rId25" Type="http://schemas.openxmlformats.org/officeDocument/2006/relationships/customXml" Target="../ink/ink36.xml"/><Relationship Id="rId46" Type="http://schemas.openxmlformats.org/officeDocument/2006/relationships/image" Target="../media/image92.png"/><Relationship Id="rId67" Type="http://schemas.openxmlformats.org/officeDocument/2006/relationships/customXml" Target="../ink/ink57.xml"/><Relationship Id="rId116" Type="http://schemas.openxmlformats.org/officeDocument/2006/relationships/image" Target="../media/image127.png"/><Relationship Id="rId137" Type="http://schemas.openxmlformats.org/officeDocument/2006/relationships/customXml" Target="../ink/ink92.xml"/><Relationship Id="rId20" Type="http://schemas.openxmlformats.org/officeDocument/2006/relationships/image" Target="../media/image79.png"/><Relationship Id="rId41" Type="http://schemas.openxmlformats.org/officeDocument/2006/relationships/customXml" Target="../ink/ink44.xml"/><Relationship Id="rId62" Type="http://schemas.openxmlformats.org/officeDocument/2006/relationships/image" Target="../media/image100.png"/><Relationship Id="rId83" Type="http://schemas.openxmlformats.org/officeDocument/2006/relationships/customXml" Target="../ink/ink65.xml"/><Relationship Id="rId88" Type="http://schemas.openxmlformats.org/officeDocument/2006/relationships/image" Target="../media/image113.png"/><Relationship Id="rId111" Type="http://schemas.openxmlformats.org/officeDocument/2006/relationships/customXml" Target="../ink/ink79.xml"/><Relationship Id="rId132" Type="http://schemas.openxmlformats.org/officeDocument/2006/relationships/image" Target="../media/image135.png"/><Relationship Id="rId15" Type="http://schemas.openxmlformats.org/officeDocument/2006/relationships/customXml" Target="../ink/ink31.xml"/><Relationship Id="rId36" Type="http://schemas.openxmlformats.org/officeDocument/2006/relationships/image" Target="../media/image87.png"/><Relationship Id="rId57" Type="http://schemas.openxmlformats.org/officeDocument/2006/relationships/customXml" Target="../ink/ink52.xml"/><Relationship Id="rId106" Type="http://schemas.openxmlformats.org/officeDocument/2006/relationships/image" Target="../media/image122.png"/><Relationship Id="rId127" Type="http://schemas.openxmlformats.org/officeDocument/2006/relationships/customXml" Target="../ink/ink87.xml"/><Relationship Id="rId10" Type="http://schemas.openxmlformats.org/officeDocument/2006/relationships/image" Target="../media/image74.png"/><Relationship Id="rId31" Type="http://schemas.openxmlformats.org/officeDocument/2006/relationships/customXml" Target="../ink/ink39.xml"/><Relationship Id="rId52" Type="http://schemas.openxmlformats.org/officeDocument/2006/relationships/image" Target="../media/image95.png"/><Relationship Id="rId73" Type="http://schemas.openxmlformats.org/officeDocument/2006/relationships/customXml" Target="../ink/ink60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73.xml"/><Relationship Id="rId101" Type="http://schemas.openxmlformats.org/officeDocument/2006/relationships/customXml" Target="../ink/ink74.xml"/><Relationship Id="rId122" Type="http://schemas.openxmlformats.org/officeDocument/2006/relationships/image" Target="../media/image130.png"/><Relationship Id="rId4" Type="http://schemas.openxmlformats.org/officeDocument/2006/relationships/image" Target="../media/image71.png"/><Relationship Id="rId9" Type="http://schemas.openxmlformats.org/officeDocument/2006/relationships/customXml" Target="../ink/ink28.xml"/><Relationship Id="rId26" Type="http://schemas.openxmlformats.org/officeDocument/2006/relationships/image" Target="../media/image82.png"/><Relationship Id="rId47" Type="http://schemas.openxmlformats.org/officeDocument/2006/relationships/customXml" Target="../ink/ink47.xml"/><Relationship Id="rId68" Type="http://schemas.openxmlformats.org/officeDocument/2006/relationships/image" Target="../media/image103.png"/><Relationship Id="rId89" Type="http://schemas.openxmlformats.org/officeDocument/2006/relationships/customXml" Target="../ink/ink68.xml"/><Relationship Id="rId112" Type="http://schemas.openxmlformats.org/officeDocument/2006/relationships/image" Target="../media/image125.png"/><Relationship Id="rId133" Type="http://schemas.openxmlformats.org/officeDocument/2006/relationships/customXml" Target="../ink/ink90.xml"/><Relationship Id="rId16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7.xml"/><Relationship Id="rId21" Type="http://schemas.openxmlformats.org/officeDocument/2006/relationships/image" Target="../media/image150.png"/><Relationship Id="rId42" Type="http://schemas.openxmlformats.org/officeDocument/2006/relationships/customXml" Target="../ink/ink115.xml"/><Relationship Id="rId47" Type="http://schemas.openxmlformats.org/officeDocument/2006/relationships/image" Target="../media/image163.png"/><Relationship Id="rId63" Type="http://schemas.openxmlformats.org/officeDocument/2006/relationships/customXml" Target="../ink/ink126.xml"/><Relationship Id="rId68" Type="http://schemas.openxmlformats.org/officeDocument/2006/relationships/customXml" Target="../ink/ink129.xml"/><Relationship Id="rId84" Type="http://schemas.openxmlformats.org/officeDocument/2006/relationships/customXml" Target="../ink/ink137.xml"/><Relationship Id="rId89" Type="http://schemas.openxmlformats.org/officeDocument/2006/relationships/image" Target="../media/image182.png"/><Relationship Id="rId16" Type="http://schemas.openxmlformats.org/officeDocument/2006/relationships/customXml" Target="../ink/ink102.xml"/><Relationship Id="rId11" Type="http://schemas.openxmlformats.org/officeDocument/2006/relationships/image" Target="../media/image145.png"/><Relationship Id="rId32" Type="http://schemas.openxmlformats.org/officeDocument/2006/relationships/customXml" Target="../ink/ink110.xml"/><Relationship Id="rId37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customXml" Target="../ink/ink123.xml"/><Relationship Id="rId74" Type="http://schemas.openxmlformats.org/officeDocument/2006/relationships/customXml" Target="../ink/ink132.xml"/><Relationship Id="rId79" Type="http://schemas.openxmlformats.org/officeDocument/2006/relationships/image" Target="../media/image177.png"/><Relationship Id="rId5" Type="http://schemas.openxmlformats.org/officeDocument/2006/relationships/image" Target="../media/image142.png"/><Relationship Id="rId90" Type="http://schemas.openxmlformats.org/officeDocument/2006/relationships/customXml" Target="../ink/ink140.xml"/><Relationship Id="rId95" Type="http://schemas.openxmlformats.org/officeDocument/2006/relationships/image" Target="../media/image185.png"/><Relationship Id="rId22" Type="http://schemas.openxmlformats.org/officeDocument/2006/relationships/customXml" Target="../ink/ink105.xml"/><Relationship Id="rId27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customXml" Target="../ink/ink118.xml"/><Relationship Id="rId64" Type="http://schemas.openxmlformats.org/officeDocument/2006/relationships/image" Target="../media/image133.png"/><Relationship Id="rId69" Type="http://schemas.openxmlformats.org/officeDocument/2006/relationships/image" Target="../media/image172.png"/><Relationship Id="rId80" Type="http://schemas.openxmlformats.org/officeDocument/2006/relationships/customXml" Target="../ink/ink135.xml"/><Relationship Id="rId85" Type="http://schemas.openxmlformats.org/officeDocument/2006/relationships/image" Target="../media/image180.png"/><Relationship Id="rId3" Type="http://schemas.openxmlformats.org/officeDocument/2006/relationships/image" Target="../media/image141.png"/><Relationship Id="rId12" Type="http://schemas.openxmlformats.org/officeDocument/2006/relationships/customXml" Target="../ink/ink100.xml"/><Relationship Id="rId17" Type="http://schemas.openxmlformats.org/officeDocument/2006/relationships/image" Target="../media/image148.png"/><Relationship Id="rId25" Type="http://schemas.openxmlformats.org/officeDocument/2006/relationships/image" Target="../media/image152.png"/><Relationship Id="rId33" Type="http://schemas.openxmlformats.org/officeDocument/2006/relationships/image" Target="../media/image156.png"/><Relationship Id="rId38" Type="http://schemas.openxmlformats.org/officeDocument/2006/relationships/customXml" Target="../ink/ink113.xml"/><Relationship Id="rId46" Type="http://schemas.openxmlformats.org/officeDocument/2006/relationships/customXml" Target="../ink/ink117.xml"/><Relationship Id="rId59" Type="http://schemas.openxmlformats.org/officeDocument/2006/relationships/image" Target="../media/image169.png"/><Relationship Id="rId67" Type="http://schemas.openxmlformats.org/officeDocument/2006/relationships/image" Target="../media/image171.png"/><Relationship Id="rId20" Type="http://schemas.openxmlformats.org/officeDocument/2006/relationships/customXml" Target="../ink/ink104.xml"/><Relationship Id="rId41" Type="http://schemas.openxmlformats.org/officeDocument/2006/relationships/image" Target="../media/image160.png"/><Relationship Id="rId54" Type="http://schemas.openxmlformats.org/officeDocument/2006/relationships/customXml" Target="../ink/ink121.xml"/><Relationship Id="rId62" Type="http://schemas.openxmlformats.org/officeDocument/2006/relationships/customXml" Target="../ink/ink125.xml"/><Relationship Id="rId70" Type="http://schemas.openxmlformats.org/officeDocument/2006/relationships/customXml" Target="../ink/ink130.xml"/><Relationship Id="rId75" Type="http://schemas.openxmlformats.org/officeDocument/2006/relationships/image" Target="../media/image175.png"/><Relationship Id="rId83" Type="http://schemas.openxmlformats.org/officeDocument/2006/relationships/image" Target="../media/image179.png"/><Relationship Id="rId88" Type="http://schemas.openxmlformats.org/officeDocument/2006/relationships/customXml" Target="../ink/ink139.xml"/><Relationship Id="rId91" Type="http://schemas.openxmlformats.org/officeDocument/2006/relationships/image" Target="../media/image183.png"/><Relationship Id="rId96" Type="http://schemas.openxmlformats.org/officeDocument/2006/relationships/customXml" Target="../ink/ink1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7.xml"/><Relationship Id="rId15" Type="http://schemas.openxmlformats.org/officeDocument/2006/relationships/image" Target="../media/image147.png"/><Relationship Id="rId23" Type="http://schemas.openxmlformats.org/officeDocument/2006/relationships/image" Target="../media/image151.png"/><Relationship Id="rId28" Type="http://schemas.openxmlformats.org/officeDocument/2006/relationships/customXml" Target="../ink/ink108.xml"/><Relationship Id="rId36" Type="http://schemas.openxmlformats.org/officeDocument/2006/relationships/customXml" Target="../ink/ink112.xml"/><Relationship Id="rId49" Type="http://schemas.openxmlformats.org/officeDocument/2006/relationships/image" Target="../media/image164.png"/><Relationship Id="rId57" Type="http://schemas.openxmlformats.org/officeDocument/2006/relationships/image" Target="../media/image168.png"/><Relationship Id="rId10" Type="http://schemas.openxmlformats.org/officeDocument/2006/relationships/customXml" Target="../ink/ink99.xml"/><Relationship Id="rId31" Type="http://schemas.openxmlformats.org/officeDocument/2006/relationships/image" Target="../media/image155.png"/><Relationship Id="rId44" Type="http://schemas.openxmlformats.org/officeDocument/2006/relationships/customXml" Target="../ink/ink116.xml"/><Relationship Id="rId52" Type="http://schemas.openxmlformats.org/officeDocument/2006/relationships/customXml" Target="../ink/ink120.xml"/><Relationship Id="rId60" Type="http://schemas.openxmlformats.org/officeDocument/2006/relationships/customXml" Target="../ink/ink124.xml"/><Relationship Id="rId65" Type="http://schemas.openxmlformats.org/officeDocument/2006/relationships/customXml" Target="../ink/ink127.xml"/><Relationship Id="rId73" Type="http://schemas.openxmlformats.org/officeDocument/2006/relationships/image" Target="../media/image174.png"/><Relationship Id="rId78" Type="http://schemas.openxmlformats.org/officeDocument/2006/relationships/customXml" Target="../ink/ink134.xml"/><Relationship Id="rId81" Type="http://schemas.openxmlformats.org/officeDocument/2006/relationships/image" Target="../media/image178.png"/><Relationship Id="rId86" Type="http://schemas.openxmlformats.org/officeDocument/2006/relationships/customXml" Target="../ink/ink138.xml"/><Relationship Id="rId94" Type="http://schemas.openxmlformats.org/officeDocument/2006/relationships/customXml" Target="../ink/ink142.xml"/><Relationship Id="rId99" Type="http://schemas.openxmlformats.org/officeDocument/2006/relationships/image" Target="../media/image187.png"/><Relationship Id="rId4" Type="http://schemas.openxmlformats.org/officeDocument/2006/relationships/customXml" Target="../ink/ink96.xml"/><Relationship Id="rId9" Type="http://schemas.openxmlformats.org/officeDocument/2006/relationships/image" Target="../media/image144.png"/><Relationship Id="rId13" Type="http://schemas.openxmlformats.org/officeDocument/2006/relationships/image" Target="../media/image146.png"/><Relationship Id="rId18" Type="http://schemas.openxmlformats.org/officeDocument/2006/relationships/customXml" Target="../ink/ink103.xml"/><Relationship Id="rId39" Type="http://schemas.openxmlformats.org/officeDocument/2006/relationships/image" Target="../media/image159.png"/><Relationship Id="rId34" Type="http://schemas.openxmlformats.org/officeDocument/2006/relationships/customXml" Target="../ink/ink111.xml"/><Relationship Id="rId50" Type="http://schemas.openxmlformats.org/officeDocument/2006/relationships/customXml" Target="../ink/ink119.xml"/><Relationship Id="rId55" Type="http://schemas.openxmlformats.org/officeDocument/2006/relationships/image" Target="../media/image167.png"/><Relationship Id="rId76" Type="http://schemas.openxmlformats.org/officeDocument/2006/relationships/customXml" Target="../ink/ink133.xml"/><Relationship Id="rId97" Type="http://schemas.openxmlformats.org/officeDocument/2006/relationships/image" Target="../media/image186.png"/><Relationship Id="rId7" Type="http://schemas.openxmlformats.org/officeDocument/2006/relationships/image" Target="../media/image143.png"/><Relationship Id="rId71" Type="http://schemas.openxmlformats.org/officeDocument/2006/relationships/image" Target="../media/image173.png"/><Relationship Id="rId92" Type="http://schemas.openxmlformats.org/officeDocument/2006/relationships/customXml" Target="../ink/ink141.xml"/><Relationship Id="rId2" Type="http://schemas.openxmlformats.org/officeDocument/2006/relationships/customXml" Target="../ink/ink95.xml"/><Relationship Id="rId29" Type="http://schemas.openxmlformats.org/officeDocument/2006/relationships/image" Target="../media/image154.png"/><Relationship Id="rId24" Type="http://schemas.openxmlformats.org/officeDocument/2006/relationships/customXml" Target="../ink/ink106.xml"/><Relationship Id="rId40" Type="http://schemas.openxmlformats.org/officeDocument/2006/relationships/customXml" Target="../ink/ink114.xml"/><Relationship Id="rId45" Type="http://schemas.openxmlformats.org/officeDocument/2006/relationships/image" Target="../media/image162.png"/><Relationship Id="rId66" Type="http://schemas.openxmlformats.org/officeDocument/2006/relationships/customXml" Target="../ink/ink128.xml"/><Relationship Id="rId87" Type="http://schemas.openxmlformats.org/officeDocument/2006/relationships/image" Target="../media/image181.png"/><Relationship Id="rId61" Type="http://schemas.openxmlformats.org/officeDocument/2006/relationships/image" Target="../media/image170.png"/><Relationship Id="rId82" Type="http://schemas.openxmlformats.org/officeDocument/2006/relationships/customXml" Target="../ink/ink136.xml"/><Relationship Id="rId19" Type="http://schemas.openxmlformats.org/officeDocument/2006/relationships/image" Target="../media/image149.png"/><Relationship Id="rId14" Type="http://schemas.openxmlformats.org/officeDocument/2006/relationships/customXml" Target="../ink/ink101.xml"/><Relationship Id="rId30" Type="http://schemas.openxmlformats.org/officeDocument/2006/relationships/customXml" Target="../ink/ink109.xml"/><Relationship Id="rId35" Type="http://schemas.openxmlformats.org/officeDocument/2006/relationships/image" Target="../media/image157.png"/><Relationship Id="rId56" Type="http://schemas.openxmlformats.org/officeDocument/2006/relationships/customXml" Target="../ink/ink122.xml"/><Relationship Id="rId77" Type="http://schemas.openxmlformats.org/officeDocument/2006/relationships/image" Target="../media/image176.png"/><Relationship Id="rId100" Type="http://schemas.openxmlformats.org/officeDocument/2006/relationships/customXml" Target="../ink/ink145.xml"/><Relationship Id="rId8" Type="http://schemas.openxmlformats.org/officeDocument/2006/relationships/customXml" Target="../ink/ink98.xml"/><Relationship Id="rId51" Type="http://schemas.openxmlformats.org/officeDocument/2006/relationships/image" Target="../media/image165.png"/><Relationship Id="rId72" Type="http://schemas.openxmlformats.org/officeDocument/2006/relationships/customXml" Target="../ink/ink131.xml"/><Relationship Id="rId93" Type="http://schemas.openxmlformats.org/officeDocument/2006/relationships/image" Target="../media/image184.png"/><Relationship Id="rId98" Type="http://schemas.openxmlformats.org/officeDocument/2006/relationships/customXml" Target="../ink/ink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2981381"/>
            <a:ext cx="39481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RWTH Aachen (online)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13-17 March 2023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28152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Aachen Online Statistics School</a:t>
            </a:r>
          </a:p>
          <a:p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840390" y="4077107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/event/37562/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78246-FA21-64C1-DFEA-983FDC73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28" y="1754176"/>
            <a:ext cx="2004001" cy="28177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1E20EE-A62D-2B22-56BB-EE928BDA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35" y="1819669"/>
            <a:ext cx="3968214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5F342-E011-28F2-5D93-D07AB145C36F}"/>
              </a:ext>
            </a:extLst>
          </p:cNvPr>
          <p:cNvSpPr txBox="1"/>
          <p:nvPr/>
        </p:nvSpPr>
        <p:spPr>
          <a:xfrm>
            <a:off x="587826" y="980039"/>
            <a:ext cx="8147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Lecture 2:  Frequentist probability and confidence intervals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27041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vs. 2-sided intervals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39FDE-985A-1649-9B85-61CAC267D5E4}"/>
              </a:ext>
            </a:extLst>
          </p:cNvPr>
          <p:cNvSpPr txBox="1"/>
          <p:nvPr/>
        </p:nvSpPr>
        <p:spPr>
          <a:xfrm>
            <a:off x="594406" y="762000"/>
            <a:ext cx="77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test: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 the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06" name="TextBox 6205">
            <a:extLst>
              <a:ext uri="{FF2B5EF4-FFF2-40B4-BE49-F238E27FC236}">
                <a16:creationId xmlns:a16="http://schemas.microsoft.com/office/drawing/2014/main" id="{9B6B9757-93C8-3742-8A16-06949228354D}"/>
              </a:ext>
            </a:extLst>
          </p:cNvPr>
          <p:cNvSpPr txBox="1"/>
          <p:nvPr/>
        </p:nvSpPr>
        <p:spPr>
          <a:xfrm>
            <a:off x="563593" y="3505984"/>
            <a:ext cx="6248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a “central” confidence interval [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]:</a:t>
            </a:r>
          </a:p>
        </p:txBody>
      </p:sp>
      <p:sp>
        <p:nvSpPr>
          <p:cNvPr id="6207" name="TextBox 6206">
            <a:extLst>
              <a:ext uri="{FF2B5EF4-FFF2-40B4-BE49-F238E27FC236}">
                <a16:creationId xmlns:a16="http://schemas.microsoft.com/office/drawing/2014/main" id="{AF87D889-5C3F-F34A-84E3-3CC5B67F4F0C}"/>
              </a:ext>
            </a:extLst>
          </p:cNvPr>
          <p:cNvSpPr txBox="1"/>
          <p:nvPr/>
        </p:nvSpPr>
        <p:spPr>
          <a:xfrm>
            <a:off x="585365" y="1407867"/>
            <a:ext cx="3550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I.e. we consider the alternative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include higher and lower values, so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take critical region on both sides: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09" name="Picture 6208">
            <a:extLst>
              <a:ext uri="{FF2B5EF4-FFF2-40B4-BE49-F238E27FC236}">
                <a16:creationId xmlns:a16="http://schemas.microsoft.com/office/drawing/2014/main" id="{14AB5BDD-DA7A-6143-8B18-1A1E89C1D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0" y="4012906"/>
            <a:ext cx="3597857" cy="1731888"/>
          </a:xfrm>
          <a:prstGeom prst="rect">
            <a:avLst/>
          </a:prstGeom>
        </p:spPr>
      </p:pic>
      <p:sp>
        <p:nvSpPr>
          <p:cNvPr id="6210" name="TextBox 6209">
            <a:extLst>
              <a:ext uri="{FF2B5EF4-FFF2-40B4-BE49-F238E27FC236}">
                <a16:creationId xmlns:a16="http://schemas.microsoft.com/office/drawing/2014/main" id="{900B932E-E930-C648-BC1A-22E07B84896A}"/>
              </a:ext>
            </a:extLst>
          </p:cNvPr>
          <p:cNvSpPr txBox="1"/>
          <p:nvPr/>
        </p:nvSpPr>
        <p:spPr>
          <a:xfrm>
            <a:off x="5741134" y="4274802"/>
            <a:ext cx="120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for  </a:t>
            </a:r>
          </a:p>
        </p:txBody>
      </p:sp>
      <p:pic>
        <p:nvPicPr>
          <p:cNvPr id="6211" name="Picture 6210">
            <a:extLst>
              <a:ext uri="{FF2B5EF4-FFF2-40B4-BE49-F238E27FC236}">
                <a16:creationId xmlns:a16="http://schemas.microsoft.com/office/drawing/2014/main" id="{66272DDB-A4C0-204F-9B01-67F32C008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59" y="4334058"/>
            <a:ext cx="1260000" cy="360000"/>
          </a:xfrm>
          <a:prstGeom prst="rect">
            <a:avLst/>
          </a:prstGeom>
        </p:spPr>
      </p:pic>
      <p:pic>
        <p:nvPicPr>
          <p:cNvPr id="6212" name="Picture 6211">
            <a:extLst>
              <a:ext uri="{FF2B5EF4-FFF2-40B4-BE49-F238E27FC236}">
                <a16:creationId xmlns:a16="http://schemas.microsoft.com/office/drawing/2014/main" id="{583227AA-7C9D-6645-B486-2D32E7B0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667" y="4886173"/>
            <a:ext cx="2859054" cy="576000"/>
          </a:xfrm>
          <a:prstGeom prst="rect">
            <a:avLst/>
          </a:prstGeom>
        </p:spPr>
      </p:pic>
      <p:sp>
        <p:nvSpPr>
          <p:cNvPr id="6213" name="TextBox 6212">
            <a:extLst>
              <a:ext uri="{FF2B5EF4-FFF2-40B4-BE49-F238E27FC236}">
                <a16:creationId xmlns:a16="http://schemas.microsoft.com/office/drawing/2014/main" id="{B1BF6B65-D3CE-BA4D-ACC7-62D3976F43C7}"/>
              </a:ext>
            </a:extLst>
          </p:cNvPr>
          <p:cNvSpPr txBox="1"/>
          <p:nvPr/>
        </p:nvSpPr>
        <p:spPr>
          <a:xfrm>
            <a:off x="443075" y="5681844"/>
            <a:ext cx="8096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upper edge of two-sided interval is higher (i.e. not as tight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limit) than obtained from the one-sided test.</a:t>
            </a:r>
          </a:p>
        </p:txBody>
      </p:sp>
      <p:grpSp>
        <p:nvGrpSpPr>
          <p:cNvPr id="6221" name="Group 6220">
            <a:extLst>
              <a:ext uri="{FF2B5EF4-FFF2-40B4-BE49-F238E27FC236}">
                <a16:creationId xmlns:a16="http://schemas.microsoft.com/office/drawing/2014/main" id="{BF5DA01F-5F2F-DC4D-9342-6B3D4041B3E7}"/>
              </a:ext>
            </a:extLst>
          </p:cNvPr>
          <p:cNvGrpSpPr/>
          <p:nvPr/>
        </p:nvGrpSpPr>
        <p:grpSpPr>
          <a:xfrm>
            <a:off x="4573922" y="1610317"/>
            <a:ext cx="4105935" cy="1644512"/>
            <a:chOff x="4573922" y="1610317"/>
            <a:chExt cx="4105935" cy="16445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246" name="Ink 6245">
                  <a:extLst>
                    <a:ext uri="{FF2B5EF4-FFF2-40B4-BE49-F238E27FC236}">
                      <a16:creationId xmlns:a16="http://schemas.microsoft.com/office/drawing/2014/main" id="{5203F443-2E5B-B442-A41D-1F4313D24BE2}"/>
                    </a:ext>
                  </a:extLst>
                </p14:cNvPr>
                <p14:cNvContentPartPr/>
                <p14:nvPr/>
              </p14:nvContentPartPr>
              <p14:xfrm>
                <a:off x="5049530" y="3164386"/>
                <a:ext cx="312" cy="312"/>
              </p14:xfrm>
            </p:contentPart>
          </mc:Choice>
          <mc:Fallback xmlns="">
            <p:pic>
              <p:nvPicPr>
                <p:cNvPr id="6246" name="Ink 6245">
                  <a:extLst>
                    <a:ext uri="{FF2B5EF4-FFF2-40B4-BE49-F238E27FC236}">
                      <a16:creationId xmlns:a16="http://schemas.microsoft.com/office/drawing/2014/main" id="{5203F443-2E5B-B442-A41D-1F4313D24B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41730" y="3156586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247" name="Ink 6246">
                  <a:extLst>
                    <a:ext uri="{FF2B5EF4-FFF2-40B4-BE49-F238E27FC236}">
                      <a16:creationId xmlns:a16="http://schemas.microsoft.com/office/drawing/2014/main" id="{923680A7-0479-074A-ADA8-6FF2036BD4EF}"/>
                    </a:ext>
                  </a:extLst>
                </p14:cNvPr>
                <p14:cNvContentPartPr/>
                <p14:nvPr/>
              </p14:nvContentPartPr>
              <p14:xfrm>
                <a:off x="5506738" y="2727138"/>
                <a:ext cx="312" cy="312"/>
              </p14:xfrm>
            </p:contentPart>
          </mc:Choice>
          <mc:Fallback xmlns="">
            <p:pic>
              <p:nvPicPr>
                <p:cNvPr id="6247" name="Ink 6246">
                  <a:extLst>
                    <a:ext uri="{FF2B5EF4-FFF2-40B4-BE49-F238E27FC236}">
                      <a16:creationId xmlns:a16="http://schemas.microsoft.com/office/drawing/2014/main" id="{923680A7-0479-074A-ADA8-6FF2036BD4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98938" y="2719650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930CC1-C2B8-1E4A-A996-644FCEB77B95}"/>
                    </a:ext>
                  </a:extLst>
                </p14:cNvPr>
                <p14:cNvContentPartPr/>
                <p14:nvPr/>
              </p14:nvContentPartPr>
              <p14:xfrm>
                <a:off x="4875816" y="2493544"/>
                <a:ext cx="3471471" cy="100423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930CC1-C2B8-1E4A-A996-644FCEB77B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60336" y="2478427"/>
                  <a:ext cx="3502071" cy="130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8B92F47-4351-F946-9318-C652AAC5231F}"/>
                    </a:ext>
                  </a:extLst>
                </p14:cNvPr>
                <p14:cNvContentPartPr/>
                <p14:nvPr/>
              </p14:nvContentPartPr>
              <p14:xfrm>
                <a:off x="4922909" y="1610317"/>
                <a:ext cx="3214175" cy="92252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8B92F47-4351-F946-9318-C652AAC523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7789" y="1595200"/>
                  <a:ext cx="3244776" cy="953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589D35-E788-A14A-A43F-57EA9694A7B4}"/>
                    </a:ext>
                  </a:extLst>
                </p14:cNvPr>
                <p14:cNvContentPartPr/>
                <p14:nvPr/>
              </p14:nvContentPartPr>
              <p14:xfrm>
                <a:off x="6477602" y="2467347"/>
                <a:ext cx="8732" cy="8576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589D35-E788-A14A-A43F-57EA9694A7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62932" y="2451916"/>
                  <a:ext cx="38072" cy="115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E4E58C-B9E3-E242-8CEE-27A2A8BC73DD}"/>
                    </a:ext>
                  </a:extLst>
                </p14:cNvPr>
                <p14:cNvContentPartPr/>
                <p14:nvPr/>
              </p14:nvContentPartPr>
              <p14:xfrm>
                <a:off x="6261473" y="2666634"/>
                <a:ext cx="250747" cy="216441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E4E58C-B9E3-E242-8CEE-27A2A8BC73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46363" y="2651174"/>
                  <a:ext cx="281326" cy="246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10E060-4A37-2448-92E9-CF265692CA46}"/>
                    </a:ext>
                  </a:extLst>
                </p14:cNvPr>
                <p14:cNvContentPartPr/>
                <p14:nvPr/>
              </p14:nvContentPartPr>
              <p14:xfrm>
                <a:off x="6557441" y="2793567"/>
                <a:ext cx="95122" cy="50524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10E060-4A37-2448-92E9-CF265692CA4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42365" y="2778410"/>
                  <a:ext cx="125274" cy="81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C3A601-492D-C048-BB40-190A5EE730A6}"/>
                    </a:ext>
                  </a:extLst>
                </p14:cNvPr>
                <p14:cNvContentPartPr/>
                <p14:nvPr/>
              </p14:nvContentPartPr>
              <p14:xfrm>
                <a:off x="7308746" y="2476703"/>
                <a:ext cx="4678" cy="82023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C3A601-492D-C048-BB40-190A5EE730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93632" y="2461593"/>
                  <a:ext cx="35265" cy="112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9DCA1E-91CE-034A-8168-7A302B5C8087}"/>
                    </a:ext>
                  </a:extLst>
                </p14:cNvPr>
                <p14:cNvContentPartPr/>
                <p14:nvPr/>
              </p14:nvContentPartPr>
              <p14:xfrm>
                <a:off x="5592503" y="2561533"/>
                <a:ext cx="17153" cy="7640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9DCA1E-91CE-034A-8168-7A302B5C80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77137" y="2546395"/>
                  <a:ext cx="47528" cy="1070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4FEE22E-3F76-6B45-93EB-0CE6C67C32A9}"/>
                </a:ext>
              </a:extLst>
            </p:cNvPr>
            <p:cNvGrpSpPr/>
            <p:nvPr/>
          </p:nvGrpSpPr>
          <p:grpSpPr>
            <a:xfrm>
              <a:off x="5259421" y="1890068"/>
              <a:ext cx="356472" cy="665851"/>
              <a:chOff x="2690640" y="3633394"/>
              <a:chExt cx="411480" cy="76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1F26DE5-81BF-9040-94F3-B93D1D010F85}"/>
                      </a:ext>
                    </a:extLst>
                  </p14:cNvPr>
                  <p14:cNvContentPartPr/>
                  <p14:nvPr/>
                </p14:nvContentPartPr>
                <p14:xfrm>
                  <a:off x="3056040" y="3633394"/>
                  <a:ext cx="46080" cy="7686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1F26DE5-81BF-9040-94F3-B93D1D010F8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038604" y="3615945"/>
                    <a:ext cx="81366" cy="8034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B949D4D-E1C5-134E-9C75-D1406C87F49F}"/>
                      </a:ext>
                    </a:extLst>
                  </p14:cNvPr>
                  <p14:cNvContentPartPr/>
                  <p14:nvPr/>
                </p14:nvContentPartPr>
                <p14:xfrm>
                  <a:off x="2724480" y="3809794"/>
                  <a:ext cx="298080" cy="10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B949D4D-E1C5-134E-9C75-D1406C87F49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707019" y="3792255"/>
                    <a:ext cx="333417" cy="45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6B43510E-D249-F942-951A-1BBA64D7578F}"/>
                      </a:ext>
                    </a:extLst>
                  </p14:cNvPr>
                  <p14:cNvContentPartPr/>
                  <p14:nvPr/>
                </p14:nvContentPartPr>
                <p14:xfrm>
                  <a:off x="2690640" y="3829954"/>
                  <a:ext cx="102240" cy="4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6B43510E-D249-F942-951A-1BBA64D7578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673184" y="3812543"/>
                    <a:ext cx="137567" cy="76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57CF03E7-18D8-124C-84F1-C1702F8269D3}"/>
                      </a:ext>
                    </a:extLst>
                  </p14:cNvPr>
                  <p14:cNvContentPartPr/>
                  <p14:nvPr/>
                </p14:nvContentPartPr>
                <p14:xfrm>
                  <a:off x="2693160" y="3777034"/>
                  <a:ext cx="93960" cy="961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57CF03E7-18D8-124C-84F1-C1702F8269D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675698" y="3759558"/>
                    <a:ext cx="129299" cy="13148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50FF245-115C-0942-9912-064482493AC1}"/>
                </a:ext>
              </a:extLst>
            </p:cNvPr>
            <p:cNvGrpSpPr/>
            <p:nvPr/>
          </p:nvGrpSpPr>
          <p:grpSpPr>
            <a:xfrm>
              <a:off x="4573922" y="2014506"/>
              <a:ext cx="411362" cy="283182"/>
              <a:chOff x="1899360" y="3777034"/>
              <a:chExt cx="474840" cy="32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BDFA300-A9A7-5546-9F9E-E39411B0E344}"/>
                      </a:ext>
                    </a:extLst>
                  </p14:cNvPr>
                  <p14:cNvContentPartPr/>
                  <p14:nvPr/>
                </p14:nvContentPartPr>
                <p14:xfrm>
                  <a:off x="1899360" y="3777034"/>
                  <a:ext cx="259200" cy="1260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BDFA300-A9A7-5546-9F9E-E39411B0E34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881914" y="3759569"/>
                    <a:ext cx="294508" cy="1613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8600BCA-FFCE-6146-A661-6FC4701C0C1E}"/>
                      </a:ext>
                    </a:extLst>
                  </p14:cNvPr>
                  <p14:cNvContentPartPr/>
                  <p14:nvPr/>
                </p14:nvContentPartPr>
                <p14:xfrm>
                  <a:off x="2073600" y="3903394"/>
                  <a:ext cx="183240" cy="2005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8600BCA-FFCE-6146-A661-6FC4701C0C1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056149" y="3885957"/>
                    <a:ext cx="218558" cy="2358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7E1D6BB5-672D-F64F-8AA5-1D2563A9F355}"/>
                      </a:ext>
                    </a:extLst>
                  </p14:cNvPr>
                  <p14:cNvContentPartPr/>
                  <p14:nvPr/>
                </p14:nvContentPartPr>
                <p14:xfrm>
                  <a:off x="2310840" y="3985474"/>
                  <a:ext cx="63360" cy="633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E1D6BB5-672D-F64F-8AA5-1D2563A9F35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293447" y="3967667"/>
                    <a:ext cx="98560" cy="98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E178DB2-B8C5-F141-83AC-124130AA9ACE}"/>
                </a:ext>
              </a:extLst>
            </p:cNvPr>
            <p:cNvGrpSpPr/>
            <p:nvPr/>
          </p:nvGrpSpPr>
          <p:grpSpPr>
            <a:xfrm>
              <a:off x="7302509" y="1897241"/>
              <a:ext cx="969929" cy="575096"/>
              <a:chOff x="5049000" y="3641674"/>
              <a:chExt cx="1119600" cy="66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C4856B6F-2D1A-934A-9770-8DF8EB63559B}"/>
                      </a:ext>
                    </a:extLst>
                  </p14:cNvPr>
                  <p14:cNvContentPartPr/>
                  <p14:nvPr/>
                </p14:nvContentPartPr>
                <p14:xfrm>
                  <a:off x="5049000" y="3644554"/>
                  <a:ext cx="28800" cy="6609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C4856B6F-2D1A-934A-9770-8DF8EB63559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031052" y="3627106"/>
                    <a:ext cx="64278" cy="6962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C248437B-8A96-504E-BA45-69CA3BD4F7F3}"/>
                      </a:ext>
                    </a:extLst>
                  </p14:cNvPr>
                  <p14:cNvContentPartPr/>
                  <p14:nvPr/>
                </p14:nvContentPartPr>
                <p14:xfrm>
                  <a:off x="5117760" y="3753274"/>
                  <a:ext cx="328680" cy="730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C248437B-8A96-504E-BA45-69CA3BD4F7F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100308" y="3735419"/>
                    <a:ext cx="364000" cy="107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CAA846B-06F2-3E4D-A9D3-D7BA615C6FE9}"/>
                      </a:ext>
                    </a:extLst>
                  </p14:cNvPr>
                  <p14:cNvContentPartPr/>
                  <p14:nvPr/>
                </p14:nvContentPartPr>
                <p14:xfrm>
                  <a:off x="5375520" y="3714754"/>
                  <a:ext cx="78120" cy="61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CAA846B-06F2-3E4D-A9D3-D7BA615C6FE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358068" y="3697386"/>
                    <a:ext cx="113440" cy="9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2633C4A-E051-9E47-A109-CBDCA1076F3C}"/>
                      </a:ext>
                    </a:extLst>
                  </p14:cNvPr>
                  <p14:cNvContentPartPr/>
                  <p14:nvPr/>
                </p14:nvContentPartPr>
                <p14:xfrm>
                  <a:off x="5600520" y="3641674"/>
                  <a:ext cx="291240" cy="1234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2633C4A-E051-9E47-A109-CBDCA1076F3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583071" y="3624212"/>
                    <a:ext cx="326554" cy="158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5F2AE7E6-6E7A-B740-BFC8-506BBC6DE60A}"/>
                      </a:ext>
                    </a:extLst>
                  </p14:cNvPr>
                  <p14:cNvContentPartPr/>
                  <p14:nvPr/>
                </p14:nvContentPartPr>
                <p14:xfrm>
                  <a:off x="5796360" y="3830314"/>
                  <a:ext cx="238320" cy="2106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5F2AE7E6-6E7A-B740-BFC8-506BBC6DE60A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778922" y="3812868"/>
                    <a:ext cx="273196" cy="245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6FF2C10-4B2C-D14D-A4D6-0E8B5C9E4F15}"/>
                      </a:ext>
                    </a:extLst>
                  </p14:cNvPr>
                  <p14:cNvContentPartPr/>
                  <p14:nvPr/>
                </p14:nvContentPartPr>
                <p14:xfrm>
                  <a:off x="6090480" y="3918514"/>
                  <a:ext cx="78120" cy="518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6FF2C10-4B2C-D14D-A4D6-0E8B5C9E4F15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072612" y="3901096"/>
                    <a:ext cx="113025" cy="8709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7" name="Group 6196">
              <a:extLst>
                <a:ext uri="{FF2B5EF4-FFF2-40B4-BE49-F238E27FC236}">
                  <a16:creationId xmlns:a16="http://schemas.microsoft.com/office/drawing/2014/main" id="{E22C8F09-42A2-B14D-9824-32C91C49698A}"/>
                </a:ext>
              </a:extLst>
            </p:cNvPr>
            <p:cNvGrpSpPr/>
            <p:nvPr/>
          </p:nvGrpSpPr>
          <p:grpSpPr>
            <a:xfrm>
              <a:off x="4715513" y="2448323"/>
              <a:ext cx="896326" cy="806506"/>
              <a:chOff x="2062800" y="4277794"/>
              <a:chExt cx="1034640" cy="93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188B95F-7407-C34C-B584-E6AFF6F9100D}"/>
                      </a:ext>
                    </a:extLst>
                  </p14:cNvPr>
                  <p14:cNvContentPartPr/>
                  <p14:nvPr/>
                </p14:nvContentPartPr>
                <p14:xfrm>
                  <a:off x="2617920" y="4398394"/>
                  <a:ext cx="28080" cy="295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188B95F-7407-C34C-B584-E6AFF6F9100D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600164" y="4380931"/>
                    <a:ext cx="63180" cy="648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EED7285-BA81-B646-A633-7773F554D49F}"/>
                      </a:ext>
                    </a:extLst>
                  </p14:cNvPr>
                  <p14:cNvContentPartPr/>
                  <p14:nvPr/>
                </p14:nvContentPartPr>
                <p14:xfrm>
                  <a:off x="2741760" y="4343314"/>
                  <a:ext cx="43920" cy="774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EED7285-BA81-B646-A633-7773F554D49F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724358" y="4325420"/>
                    <a:ext cx="78725" cy="112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59AEAEC0-E374-044D-8947-B316EB528C23}"/>
                      </a:ext>
                    </a:extLst>
                  </p14:cNvPr>
                  <p14:cNvContentPartPr/>
                  <p14:nvPr/>
                </p14:nvContentPartPr>
                <p14:xfrm>
                  <a:off x="2833920" y="4321354"/>
                  <a:ext cx="45360" cy="78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59AEAEC0-E374-044D-8947-B316EB528C2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816442" y="4303902"/>
                    <a:ext cx="80732" cy="11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236ABB7-FEC4-A248-BE56-486AAD3A4733}"/>
                      </a:ext>
                    </a:extLst>
                  </p14:cNvPr>
                  <p14:cNvContentPartPr/>
                  <p14:nvPr/>
                </p14:nvContentPartPr>
                <p14:xfrm>
                  <a:off x="2923920" y="4277794"/>
                  <a:ext cx="66240" cy="1008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236ABB7-FEC4-A248-BE56-486AAD3A473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906532" y="4260372"/>
                    <a:ext cx="101430" cy="1360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D2D9314E-40DC-0F4B-83EA-E52A789EF6F0}"/>
                      </a:ext>
                    </a:extLst>
                  </p14:cNvPr>
                  <p14:cNvContentPartPr/>
                  <p14:nvPr/>
                </p14:nvContentPartPr>
                <p14:xfrm>
                  <a:off x="3019680" y="4288954"/>
                  <a:ext cx="73800" cy="982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2D9314E-40DC-0F4B-83EA-E52A789EF6F0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002168" y="4271123"/>
                    <a:ext cx="109241" cy="1331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C2863CD8-EB4A-EE44-AF0C-1B027A0B1BE3}"/>
                      </a:ext>
                    </a:extLst>
                  </p14:cNvPr>
                  <p14:cNvContentPartPr/>
                  <p14:nvPr/>
                </p14:nvContentPartPr>
                <p14:xfrm>
                  <a:off x="3065760" y="4364914"/>
                  <a:ext cx="31680" cy="6228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C2863CD8-EB4A-EE44-AF0C-1B027A0B1BE3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047836" y="4347476"/>
                    <a:ext cx="67112" cy="975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CDB6C7CF-D349-5546-B13D-02EBD0AFD77A}"/>
                      </a:ext>
                    </a:extLst>
                  </p14:cNvPr>
                  <p14:cNvContentPartPr/>
                  <p14:nvPr/>
                </p14:nvContentPartPr>
                <p14:xfrm>
                  <a:off x="2648880" y="4419274"/>
                  <a:ext cx="250560" cy="31140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CDB6C7CF-D349-5546-B13D-02EBD0AFD77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631457" y="4401836"/>
                    <a:ext cx="285406" cy="346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E3A4B4B4-B455-8A47-BBE0-9BE159CD15F4}"/>
                      </a:ext>
                    </a:extLst>
                  </p14:cNvPr>
                  <p14:cNvContentPartPr/>
                  <p14:nvPr/>
                </p14:nvContentPartPr>
                <p14:xfrm>
                  <a:off x="2833200" y="4396954"/>
                  <a:ext cx="106200" cy="14832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E3A4B4B4-B455-8A47-BBE0-9BE159CD15F4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815777" y="4379089"/>
                    <a:ext cx="141462" cy="183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D6DAE707-3F1F-FF43-B6C8-046A8C7AC010}"/>
                      </a:ext>
                    </a:extLst>
                  </p14:cNvPr>
                  <p14:cNvContentPartPr/>
                  <p14:nvPr/>
                </p14:nvContentPartPr>
                <p14:xfrm>
                  <a:off x="2070720" y="4702594"/>
                  <a:ext cx="175320" cy="15696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D6DAE707-3F1F-FF43-B6C8-046A8C7AC010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052856" y="4684739"/>
                    <a:ext cx="210633" cy="192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B940BC6D-61F6-AE45-B274-FD01D7780441}"/>
                      </a:ext>
                    </a:extLst>
                  </p14:cNvPr>
                  <p14:cNvContentPartPr/>
                  <p14:nvPr/>
                </p14:nvContentPartPr>
                <p14:xfrm>
                  <a:off x="2062800" y="4896274"/>
                  <a:ext cx="275400" cy="10476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B940BC6D-61F6-AE45-B274-FD01D7780441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044938" y="4878469"/>
                    <a:ext cx="310708" cy="1395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801AEE4-0764-3A48-BA47-4E6C7AD346DC}"/>
                      </a:ext>
                    </a:extLst>
                  </p14:cNvPr>
                  <p14:cNvContentPartPr/>
                  <p14:nvPr/>
                </p14:nvContentPartPr>
                <p14:xfrm>
                  <a:off x="2244240" y="5068354"/>
                  <a:ext cx="263880" cy="14040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801AEE4-0764-3A48-BA47-4E6C7AD346DC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226371" y="5050492"/>
                    <a:ext cx="299203" cy="17570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4" name="Group 6203">
              <a:extLst>
                <a:ext uri="{FF2B5EF4-FFF2-40B4-BE49-F238E27FC236}">
                  <a16:creationId xmlns:a16="http://schemas.microsoft.com/office/drawing/2014/main" id="{65FBDEA8-3E00-0840-8578-30F6ACB47899}"/>
                </a:ext>
              </a:extLst>
            </p:cNvPr>
            <p:cNvGrpSpPr/>
            <p:nvPr/>
          </p:nvGrpSpPr>
          <p:grpSpPr>
            <a:xfrm>
              <a:off x="7335256" y="2363493"/>
              <a:ext cx="1024506" cy="561061"/>
              <a:chOff x="5086800" y="4179874"/>
              <a:chExt cx="1182600" cy="647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077CDA47-DC37-794C-A904-F4F68E92EBE9}"/>
                      </a:ext>
                    </a:extLst>
                  </p14:cNvPr>
                  <p14:cNvContentPartPr/>
                  <p14:nvPr/>
                </p14:nvContentPartPr>
                <p14:xfrm>
                  <a:off x="5086800" y="4179874"/>
                  <a:ext cx="39600" cy="7884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077CDA47-DC37-794C-A904-F4F68E92EBE9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068876" y="4162446"/>
                    <a:ext cx="75032" cy="113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08CB4709-0DB0-7240-B2CB-9BE28FC1AFA9}"/>
                      </a:ext>
                    </a:extLst>
                  </p14:cNvPr>
                  <p14:cNvContentPartPr/>
                  <p14:nvPr/>
                </p14:nvContentPartPr>
                <p14:xfrm>
                  <a:off x="5157720" y="4190674"/>
                  <a:ext cx="58320" cy="9180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08CB4709-0DB0-7240-B2CB-9BE28FC1AFA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140348" y="4173228"/>
                    <a:ext cx="93064" cy="1271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BAC01007-A1C2-8741-92D2-076E4B5F468C}"/>
                      </a:ext>
                    </a:extLst>
                  </p14:cNvPr>
                  <p14:cNvContentPartPr/>
                  <p14:nvPr/>
                </p14:nvContentPartPr>
                <p14:xfrm>
                  <a:off x="5234760" y="4234234"/>
                  <a:ext cx="378360" cy="9468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BAC01007-A1C2-8741-92D2-076E4B5F468C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217316" y="4216793"/>
                    <a:ext cx="413663" cy="129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72F8DE98-1EE9-E249-BCA6-50D35C6C865A}"/>
                      </a:ext>
                    </a:extLst>
                  </p14:cNvPr>
                  <p14:cNvContentPartPr/>
                  <p14:nvPr/>
                </p14:nvContentPartPr>
                <p14:xfrm>
                  <a:off x="5221440" y="4272754"/>
                  <a:ext cx="241560" cy="3330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72F8DE98-1EE9-E249-BCA6-50D35C6C865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203593" y="4255293"/>
                    <a:ext cx="276424" cy="368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97C1694-C554-BC46-8591-6C0581DB238B}"/>
                      </a:ext>
                    </a:extLst>
                  </p14:cNvPr>
                  <p14:cNvContentPartPr/>
                  <p14:nvPr/>
                </p14:nvContentPartPr>
                <p14:xfrm>
                  <a:off x="5197680" y="4259074"/>
                  <a:ext cx="114840" cy="8820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97C1694-C554-BC46-8591-6C0581DB238B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180267" y="4241184"/>
                    <a:ext cx="149665" cy="123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201" name="Ink 6200">
                    <a:extLst>
                      <a:ext uri="{FF2B5EF4-FFF2-40B4-BE49-F238E27FC236}">
                        <a16:creationId xmlns:a16="http://schemas.microsoft.com/office/drawing/2014/main" id="{3A3A8EA0-8FE3-E543-A924-3116C49A2779}"/>
                      </a:ext>
                    </a:extLst>
                  </p14:cNvPr>
                  <p14:cNvContentPartPr/>
                  <p14:nvPr/>
                </p14:nvContentPartPr>
                <p14:xfrm>
                  <a:off x="5578920" y="4554274"/>
                  <a:ext cx="183240" cy="179640"/>
                </p14:xfrm>
              </p:contentPart>
            </mc:Choice>
            <mc:Fallback xmlns="">
              <p:pic>
                <p:nvPicPr>
                  <p:cNvPr id="6201" name="Ink 6200">
                    <a:extLst>
                      <a:ext uri="{FF2B5EF4-FFF2-40B4-BE49-F238E27FC236}">
                        <a16:creationId xmlns:a16="http://schemas.microsoft.com/office/drawing/2014/main" id="{3A3A8EA0-8FE3-E543-A924-3116C49A277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561053" y="4536809"/>
                    <a:ext cx="218558" cy="214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202" name="Ink 6201">
                    <a:extLst>
                      <a:ext uri="{FF2B5EF4-FFF2-40B4-BE49-F238E27FC236}">
                        <a16:creationId xmlns:a16="http://schemas.microsoft.com/office/drawing/2014/main" id="{90120DF7-C2BD-824B-BC4B-A41E4B116059}"/>
                      </a:ext>
                    </a:extLst>
                  </p14:cNvPr>
                  <p14:cNvContentPartPr/>
                  <p14:nvPr/>
                </p14:nvContentPartPr>
                <p14:xfrm>
                  <a:off x="5796000" y="4539154"/>
                  <a:ext cx="143280" cy="285120"/>
                </p14:xfrm>
              </p:contentPart>
            </mc:Choice>
            <mc:Fallback xmlns="">
              <p:pic>
                <p:nvPicPr>
                  <p:cNvPr id="6202" name="Ink 6201">
                    <a:extLst>
                      <a:ext uri="{FF2B5EF4-FFF2-40B4-BE49-F238E27FC236}">
                        <a16:creationId xmlns:a16="http://schemas.microsoft.com/office/drawing/2014/main" id="{90120DF7-C2BD-824B-BC4B-A41E4B11605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778142" y="4521698"/>
                    <a:ext cx="178166" cy="320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203" name="Ink 6202">
                    <a:extLst>
                      <a:ext uri="{FF2B5EF4-FFF2-40B4-BE49-F238E27FC236}">
                        <a16:creationId xmlns:a16="http://schemas.microsoft.com/office/drawing/2014/main" id="{91EBEDFD-53C3-3B46-85AF-4E02606F59AB}"/>
                      </a:ext>
                    </a:extLst>
                  </p14:cNvPr>
                  <p14:cNvContentPartPr/>
                  <p14:nvPr/>
                </p14:nvContentPartPr>
                <p14:xfrm>
                  <a:off x="5968440" y="4680634"/>
                  <a:ext cx="300960" cy="146880"/>
                </p14:xfrm>
              </p:contentPart>
            </mc:Choice>
            <mc:Fallback xmlns="">
              <p:pic>
                <p:nvPicPr>
                  <p:cNvPr id="6203" name="Ink 6202">
                    <a:extLst>
                      <a:ext uri="{FF2B5EF4-FFF2-40B4-BE49-F238E27FC236}">
                        <a16:creationId xmlns:a16="http://schemas.microsoft.com/office/drawing/2014/main" id="{91EBEDFD-53C3-3B46-85AF-4E02606F59A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950981" y="4663208"/>
                    <a:ext cx="336294" cy="18173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0" name="Group 6219">
              <a:extLst>
                <a:ext uri="{FF2B5EF4-FFF2-40B4-BE49-F238E27FC236}">
                  <a16:creationId xmlns:a16="http://schemas.microsoft.com/office/drawing/2014/main" id="{C75E3148-0503-2D4B-AE74-D3F581BE220C}"/>
                </a:ext>
              </a:extLst>
            </p:cNvPr>
            <p:cNvGrpSpPr/>
            <p:nvPr/>
          </p:nvGrpSpPr>
          <p:grpSpPr>
            <a:xfrm>
              <a:off x="8493737" y="2470954"/>
              <a:ext cx="186120" cy="178200"/>
              <a:chOff x="8493737" y="2470954"/>
              <a:chExt cx="186120" cy="17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92F8D966-80ED-A24C-94A8-62C758399F7B}"/>
                      </a:ext>
                    </a:extLst>
                  </p14:cNvPr>
                  <p14:cNvContentPartPr/>
                  <p14:nvPr/>
                </p14:nvContentPartPr>
                <p14:xfrm>
                  <a:off x="8493737" y="2489674"/>
                  <a:ext cx="186120" cy="12312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92F8D966-80ED-A24C-94A8-62C758399F7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478617" y="2474554"/>
                    <a:ext cx="216720" cy="15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4F21C7B2-750F-DC4F-B9F8-FD1BE650C290}"/>
                      </a:ext>
                    </a:extLst>
                  </p14:cNvPr>
                  <p14:cNvContentPartPr/>
                  <p14:nvPr/>
                </p14:nvContentPartPr>
                <p14:xfrm>
                  <a:off x="8521817" y="2470954"/>
                  <a:ext cx="124200" cy="17820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4F21C7B2-750F-DC4F-B9F8-FD1BE650C290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506697" y="2455474"/>
                    <a:ext cx="154440" cy="208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920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549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2DBBEA-19EE-1210-9F4E-DF5BABECF575}"/>
              </a:ext>
            </a:extLst>
          </p:cNvPr>
          <p:cNvCxnSpPr>
            <a:cxnSpLocks/>
          </p:cNvCxnSpPr>
          <p:nvPr/>
        </p:nvCxnSpPr>
        <p:spPr>
          <a:xfrm flipH="1" flipV="1">
            <a:off x="6387558" y="6102804"/>
            <a:ext cx="372471" cy="28435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609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753ED-514B-0E03-93CB-72CE954A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057084"/>
            <a:ext cx="1880780" cy="61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BFA76C-AA39-42D1-FAD4-DE3C405B9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899" y="3453557"/>
            <a:ext cx="2520858" cy="61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86529-FBDA-8B15-7A71-FB8EFE667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785" y="4784129"/>
            <a:ext cx="212742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7B1280-2271-78C7-90FE-C9C009EC6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1505676"/>
            <a:ext cx="43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exponential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5029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3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2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91D14-F5CB-485C-ED64-E471C48C9331}"/>
              </a:ext>
            </a:extLst>
          </p:cNvPr>
          <p:cNvSpPr txBox="1"/>
          <p:nvPr/>
        </p:nvSpPr>
        <p:spPr>
          <a:xfrm>
            <a:off x="7686207" y="3299959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12525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4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59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BCEBC-CE19-DD37-3DA9-2FF960F0A9AF}"/>
              </a:ext>
            </a:extLst>
          </p:cNvPr>
          <p:cNvSpPr txBox="1"/>
          <p:nvPr/>
        </p:nvSpPr>
        <p:spPr>
          <a:xfrm>
            <a:off x="7751523" y="2744784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5099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 of  GDC lectures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213771" y="1251854"/>
            <a:ext cx="885402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Tue. 14.3			Probability (Bayes vs. Frequentist)									Bayesian parameter and interval estimation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Wed. 15.3  		Frequentist confidence regions and intervals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Thu.  16.3			Python software for frequentist and Bayesian 						confidence regions.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Fri.  17.3			Searches and discoveries using likelihoods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09761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the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91" y="2947789"/>
            <a:ext cx="4064001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the contour corresponds to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alt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alt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½ , so: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2-parameter region corresponds to CL = 0.393.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conf. interval with CL = 0.683.</a:t>
            </a: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99" y="3361982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853400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892629"/>
            <a:ext cx="82241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 in the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plane is a confidence region at CL = 39.3%.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if one wants to know only about, say,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confidence interval at CL = 68.3% (i.e., ±1 std. dev.).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5AECA-8489-6D46-8EDA-2C6A43C5D016}"/>
              </a:ext>
            </a:extLst>
          </p:cNvPr>
          <p:cNvSpPr txBox="1"/>
          <p:nvPr/>
        </p:nvSpPr>
        <p:spPr>
          <a:xfrm>
            <a:off x="459915" y="3056884"/>
            <a:ext cx="411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form the interval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</a:t>
            </a:r>
          </a:p>
        </p:txBody>
      </p:sp>
      <p:grpSp>
        <p:nvGrpSpPr>
          <p:cNvPr id="6279" name="Group 6278">
            <a:extLst>
              <a:ext uri="{FF2B5EF4-FFF2-40B4-BE49-F238E27FC236}">
                <a16:creationId xmlns:a16="http://schemas.microsoft.com/office/drawing/2014/main" id="{1DEC13FF-8D78-DC42-A1C8-64FECB2BC522}"/>
              </a:ext>
            </a:extLst>
          </p:cNvPr>
          <p:cNvGrpSpPr/>
          <p:nvPr/>
        </p:nvGrpSpPr>
        <p:grpSpPr>
          <a:xfrm>
            <a:off x="5133650" y="3429000"/>
            <a:ext cx="3521726" cy="2932669"/>
            <a:chOff x="4575600" y="3179627"/>
            <a:chExt cx="4269240" cy="35551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14:cNvPr>
                <p14:cNvContentPartPr/>
                <p14:nvPr/>
              </p14:nvContentPartPr>
              <p14:xfrm>
                <a:off x="6170565" y="3277667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1565" y="3268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14:cNvPr>
                <p14:cNvContentPartPr/>
                <p14:nvPr/>
              </p14:nvContentPartPr>
              <p14:xfrm>
                <a:off x="5418525" y="3397187"/>
                <a:ext cx="70920" cy="2395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00138" y="3378861"/>
                  <a:ext cx="108131" cy="243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14:cNvPr>
                <p14:cNvContentPartPr/>
                <p14:nvPr/>
              </p14:nvContentPartPr>
              <p14:xfrm>
                <a:off x="5430405" y="5791547"/>
                <a:ext cx="2926440" cy="4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11640" y="5772842"/>
                  <a:ext cx="2963097" cy="7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14:cNvPr>
                <p14:cNvContentPartPr/>
                <p14:nvPr/>
              </p14:nvContentPartPr>
              <p14:xfrm>
                <a:off x="7106565" y="4322747"/>
                <a:ext cx="437760" cy="79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88252" y="4303988"/>
                  <a:ext cx="474385" cy="834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14:cNvPr>
                <p14:cNvContentPartPr/>
                <p14:nvPr/>
              </p14:nvContentPartPr>
              <p14:xfrm>
                <a:off x="7440285" y="4961387"/>
                <a:ext cx="121320" cy="148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21520" y="4942629"/>
                  <a:ext cx="157978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14:cNvPr>
                <p14:cNvContentPartPr/>
                <p14:nvPr/>
              </p14:nvContentPartPr>
              <p14:xfrm>
                <a:off x="6039885" y="5300507"/>
                <a:ext cx="24480" cy="8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21525" y="5281748"/>
                  <a:ext cx="61637" cy="125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14:cNvPr>
                <p14:cNvContentPartPr/>
                <p14:nvPr/>
              </p14:nvContentPartPr>
              <p14:xfrm>
                <a:off x="6050685" y="5571587"/>
                <a:ext cx="19080" cy="8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32472" y="5552835"/>
                  <a:ext cx="55939" cy="121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14:cNvPr>
                <p14:cNvContentPartPr/>
                <p14:nvPr/>
              </p14:nvContentPartPr>
              <p14:xfrm>
                <a:off x="6066165" y="5770667"/>
                <a:ext cx="28800" cy="50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47401" y="5752392"/>
                  <a:ext cx="65891" cy="87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14:cNvPr>
                <p14:cNvContentPartPr/>
                <p14:nvPr/>
              </p14:nvContentPartPr>
              <p14:xfrm>
                <a:off x="7563765" y="4257227"/>
                <a:ext cx="18360" cy="5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5832" y="4238987"/>
                  <a:ext cx="54226" cy="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14:cNvPr>
                <p14:cNvContentPartPr/>
                <p14:nvPr/>
              </p14:nvContentPartPr>
              <p14:xfrm>
                <a:off x="7563765" y="5280707"/>
                <a:ext cx="38160" cy="165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45343" y="5261910"/>
                  <a:ext cx="75443" cy="202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14:cNvPr>
                <p14:cNvContentPartPr/>
                <p14:nvPr/>
              </p14:nvContentPartPr>
              <p14:xfrm>
                <a:off x="7562325" y="5562227"/>
                <a:ext cx="9720" cy="12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44575" y="5543430"/>
                  <a:ext cx="45219" cy="15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14:cNvPr>
                <p14:cNvContentPartPr/>
                <p14:nvPr/>
              </p14:nvContentPartPr>
              <p14:xfrm>
                <a:off x="7542165" y="5770307"/>
                <a:ext cx="52560" cy="3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3487" y="5751868"/>
                  <a:ext cx="89048" cy="73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14:cNvPr>
                <p14:cNvContentPartPr/>
                <p14:nvPr/>
              </p14:nvContentPartPr>
              <p14:xfrm>
                <a:off x="6812805" y="4420667"/>
                <a:ext cx="1080" cy="8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7325" y="4401928"/>
                  <a:ext cx="31320" cy="4532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9" name="Group 6148">
              <a:extLst>
                <a:ext uri="{FF2B5EF4-FFF2-40B4-BE49-F238E27FC236}">
                  <a16:creationId xmlns:a16="http://schemas.microsoft.com/office/drawing/2014/main" id="{298CAA7A-A03D-7646-A47D-57BA859B0B06}"/>
                </a:ext>
              </a:extLst>
            </p:cNvPr>
            <p:cNvGrpSpPr/>
            <p:nvPr/>
          </p:nvGrpSpPr>
          <p:grpSpPr>
            <a:xfrm>
              <a:off x="8438925" y="5962547"/>
              <a:ext cx="245160" cy="328680"/>
              <a:chOff x="8228160" y="5798074"/>
              <a:chExt cx="245160" cy="328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14:cNvPr>
                  <p14:cNvContentPartPr/>
                  <p14:nvPr/>
                </p14:nvContentPartPr>
                <p14:xfrm>
                  <a:off x="8228160" y="5798074"/>
                  <a:ext cx="156240" cy="2059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09830" y="5779751"/>
                    <a:ext cx="193336" cy="2425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14:cNvPr>
                  <p14:cNvContentPartPr/>
                  <p14:nvPr/>
                </p14:nvContentPartPr>
                <p14:xfrm>
                  <a:off x="8267400" y="5917954"/>
                  <a:ext cx="133200" cy="259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249058" y="5899502"/>
                    <a:ext cx="170321" cy="63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14:cNvPr>
                  <p14:cNvContentPartPr/>
                  <p14:nvPr/>
                </p14:nvContentPartPr>
                <p14:xfrm>
                  <a:off x="8377200" y="6046474"/>
                  <a:ext cx="96120" cy="802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358413" y="6028149"/>
                    <a:ext cx="133257" cy="1173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14:cNvPr>
                <p14:cNvContentPartPr/>
                <p14:nvPr/>
              </p14:nvContentPartPr>
              <p14:xfrm>
                <a:off x="5071125" y="3179627"/>
                <a:ext cx="134640" cy="15912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2389" y="3161317"/>
                  <a:ext cx="171241" cy="19617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5" name="Group 6154">
              <a:extLst>
                <a:ext uri="{FF2B5EF4-FFF2-40B4-BE49-F238E27FC236}">
                  <a16:creationId xmlns:a16="http://schemas.microsoft.com/office/drawing/2014/main" id="{E470A55D-1EA9-3143-BE09-86A7DE84C450}"/>
                </a:ext>
              </a:extLst>
            </p:cNvPr>
            <p:cNvGrpSpPr/>
            <p:nvPr/>
          </p:nvGrpSpPr>
          <p:grpSpPr>
            <a:xfrm>
              <a:off x="5114685" y="3261707"/>
              <a:ext cx="127800" cy="239040"/>
              <a:chOff x="4903920" y="3249634"/>
              <a:chExt cx="127800" cy="2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14:cNvPr>
                  <p14:cNvContentPartPr/>
                  <p14:nvPr/>
                </p14:nvContentPartPr>
                <p14:xfrm>
                  <a:off x="4903920" y="3249634"/>
                  <a:ext cx="102600" cy="183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885146" y="3231274"/>
                    <a:ext cx="139711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14:cNvPr>
                  <p14:cNvContentPartPr/>
                  <p14:nvPr/>
                </p14:nvContentPartPr>
                <p14:xfrm>
                  <a:off x="5023440" y="3365914"/>
                  <a:ext cx="8280" cy="12276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005137" y="3347566"/>
                    <a:ext cx="45322" cy="159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4" name="Group 6163">
              <a:extLst>
                <a:ext uri="{FF2B5EF4-FFF2-40B4-BE49-F238E27FC236}">
                  <a16:creationId xmlns:a16="http://schemas.microsoft.com/office/drawing/2014/main" id="{AA8B6ADC-96BB-5B44-BA86-7FF611DAD0D6}"/>
                </a:ext>
              </a:extLst>
            </p:cNvPr>
            <p:cNvGrpSpPr/>
            <p:nvPr/>
          </p:nvGrpSpPr>
          <p:grpSpPr>
            <a:xfrm>
              <a:off x="5484600" y="3874234"/>
              <a:ext cx="499320" cy="66600"/>
              <a:chOff x="5484600" y="3874234"/>
              <a:chExt cx="499320" cy="6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14:cNvPr>
                  <p14:cNvContentPartPr/>
                  <p14:nvPr/>
                </p14:nvContentPartPr>
                <p14:xfrm>
                  <a:off x="5484600" y="3874234"/>
                  <a:ext cx="126000" cy="237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466289" y="3855754"/>
                    <a:ext cx="162623" cy="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14:cNvPr>
                  <p14:cNvContentPartPr/>
                  <p14:nvPr/>
                </p14:nvContentPartPr>
                <p14:xfrm>
                  <a:off x="5672880" y="3901234"/>
                  <a:ext cx="95040" cy="176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54134" y="3883164"/>
                    <a:ext cx="132097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14:cNvPr>
                  <p14:cNvContentPartPr/>
                  <p14:nvPr/>
                </p14:nvContentPartPr>
                <p14:xfrm>
                  <a:off x="5834160" y="3897634"/>
                  <a:ext cx="102600" cy="104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15823" y="3879364"/>
                    <a:ext cx="139711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14:cNvPr>
                  <p14:cNvContentPartPr/>
                  <p14:nvPr/>
                </p14:nvContentPartPr>
                <p14:xfrm>
                  <a:off x="5943600" y="3933274"/>
                  <a:ext cx="40320" cy="756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925193" y="3915214"/>
                    <a:ext cx="7757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14:cNvPr>
                <p14:cNvContentPartPr/>
                <p14:nvPr/>
              </p14:nvContentPartPr>
              <p14:xfrm>
                <a:off x="6034320" y="6019474"/>
                <a:ext cx="228240" cy="14400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5991" y="6001147"/>
                  <a:ext cx="265334" cy="181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14:cNvPr>
                <p14:cNvContentPartPr/>
                <p14:nvPr/>
              </p14:nvContentPartPr>
              <p14:xfrm>
                <a:off x="7537320" y="5955394"/>
                <a:ext cx="146160" cy="1771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8995" y="5936635"/>
                  <a:ext cx="183245" cy="214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B28D594F-7176-D841-AE43-5AF814BE6FF2}"/>
                </a:ext>
              </a:extLst>
            </p:cNvPr>
            <p:cNvGrpSpPr/>
            <p:nvPr/>
          </p:nvGrpSpPr>
          <p:grpSpPr>
            <a:xfrm>
              <a:off x="5629320" y="6236554"/>
              <a:ext cx="1190880" cy="474120"/>
              <a:chOff x="5629320" y="6236554"/>
              <a:chExt cx="1190880" cy="47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14:cNvPr>
                  <p14:cNvContentPartPr/>
                  <p14:nvPr/>
                </p14:nvContentPartPr>
                <p14:xfrm>
                  <a:off x="5634720" y="6360034"/>
                  <a:ext cx="20520" cy="828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15946" y="6341295"/>
                    <a:ext cx="5763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14:cNvPr>
                  <p14:cNvContentPartPr/>
                  <p14:nvPr/>
                </p14:nvContentPartPr>
                <p14:xfrm>
                  <a:off x="5629320" y="6340234"/>
                  <a:ext cx="95040" cy="2808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610574" y="6321806"/>
                    <a:ext cx="132097" cy="653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14:cNvPr>
                  <p14:cNvContentPartPr/>
                  <p14:nvPr/>
                </p14:nvContentPartPr>
                <p14:xfrm>
                  <a:off x="5644080" y="6414394"/>
                  <a:ext cx="133920" cy="2052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625759" y="6396439"/>
                    <a:ext cx="170999" cy="56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14:cNvPr>
                  <p14:cNvContentPartPr/>
                  <p14:nvPr/>
                </p14:nvContentPartPr>
                <p14:xfrm>
                  <a:off x="5934960" y="6375874"/>
                  <a:ext cx="115200" cy="13824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16633" y="6357558"/>
                    <a:ext cx="151855" cy="175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14:cNvPr>
                  <p14:cNvContentPartPr/>
                  <p14:nvPr/>
                </p14:nvContentPartPr>
                <p14:xfrm>
                  <a:off x="5946480" y="6236554"/>
                  <a:ext cx="95400" cy="9036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928184" y="6218220"/>
                    <a:ext cx="132427" cy="12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14:cNvPr>
                  <p14:cNvContentPartPr/>
                  <p14:nvPr/>
                </p14:nvContentPartPr>
                <p14:xfrm>
                  <a:off x="6088320" y="6503674"/>
                  <a:ext cx="66240" cy="5544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069581" y="6485340"/>
                    <a:ext cx="103282" cy="925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14:cNvPr>
                  <p14:cNvContentPartPr/>
                  <p14:nvPr/>
                </p14:nvContentPartPr>
                <p14:xfrm>
                  <a:off x="6251400" y="6411514"/>
                  <a:ext cx="104040" cy="3312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233117" y="6393211"/>
                    <a:ext cx="141042" cy="69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14:cNvPr>
                  <p14:cNvContentPartPr/>
                  <p14:nvPr/>
                </p14:nvContentPartPr>
                <p14:xfrm>
                  <a:off x="6480720" y="6336634"/>
                  <a:ext cx="215280" cy="11880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462380" y="6318290"/>
                    <a:ext cx="252397" cy="155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14:cNvPr>
                  <p14:cNvContentPartPr/>
                  <p14:nvPr/>
                </p14:nvContentPartPr>
                <p14:xfrm>
                  <a:off x="6649200" y="6540754"/>
                  <a:ext cx="85320" cy="10908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630482" y="6521992"/>
                    <a:ext cx="121886" cy="146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14:cNvPr>
                  <p14:cNvContentPartPr/>
                  <p14:nvPr/>
                </p14:nvContentPartPr>
                <p14:xfrm>
                  <a:off x="6668640" y="6436714"/>
                  <a:ext cx="79560" cy="6336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650280" y="6418487"/>
                    <a:ext cx="116717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14:cNvPr>
                  <p14:cNvContentPartPr/>
                  <p14:nvPr/>
                </p14:nvContentPartPr>
                <p14:xfrm>
                  <a:off x="6745680" y="6650194"/>
                  <a:ext cx="74520" cy="6048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727377" y="6631919"/>
                    <a:ext cx="111126" cy="974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2" name="Group 6191">
              <a:extLst>
                <a:ext uri="{FF2B5EF4-FFF2-40B4-BE49-F238E27FC236}">
                  <a16:creationId xmlns:a16="http://schemas.microsoft.com/office/drawing/2014/main" id="{2691C998-14A3-C949-8EAF-482ABE5A35C9}"/>
                </a:ext>
              </a:extLst>
            </p:cNvPr>
            <p:cNvGrpSpPr/>
            <p:nvPr/>
          </p:nvGrpSpPr>
          <p:grpSpPr>
            <a:xfrm>
              <a:off x="7320429" y="6227898"/>
              <a:ext cx="896760" cy="506880"/>
              <a:chOff x="7570800" y="6184354"/>
              <a:chExt cx="896760" cy="50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14:cNvPr>
                  <p14:cNvContentPartPr/>
                  <p14:nvPr/>
                </p14:nvContentPartPr>
                <p14:xfrm>
                  <a:off x="7570800" y="6322954"/>
                  <a:ext cx="81000" cy="126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552510" y="6304706"/>
                    <a:ext cx="117581" cy="49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14:cNvPr>
                  <p14:cNvContentPartPr/>
                  <p14:nvPr/>
                </p14:nvContentPartPr>
                <p14:xfrm>
                  <a:off x="7584480" y="6380194"/>
                  <a:ext cx="104040" cy="2052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566197" y="6361857"/>
                    <a:ext cx="140606" cy="57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14:cNvPr>
                  <p14:cNvContentPartPr/>
                  <p14:nvPr/>
                </p14:nvContentPartPr>
                <p14:xfrm>
                  <a:off x="7800840" y="6324394"/>
                  <a:ext cx="114840" cy="12024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82570" y="6306030"/>
                    <a:ext cx="151380" cy="1574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14:cNvPr>
                  <p14:cNvContentPartPr/>
                  <p14:nvPr/>
                </p14:nvContentPartPr>
                <p14:xfrm>
                  <a:off x="7812360" y="6184354"/>
                  <a:ext cx="95400" cy="6408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794064" y="6166045"/>
                    <a:ext cx="131992" cy="101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14:cNvPr>
                  <p14:cNvContentPartPr/>
                  <p14:nvPr/>
                </p14:nvContentPartPr>
                <p14:xfrm>
                  <a:off x="7921080" y="6511594"/>
                  <a:ext cx="48600" cy="6120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902421" y="6493364"/>
                    <a:ext cx="85050" cy="97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14:cNvPr>
                  <p14:cNvContentPartPr/>
                  <p14:nvPr/>
                </p14:nvContentPartPr>
                <p14:xfrm>
                  <a:off x="8080200" y="6366154"/>
                  <a:ext cx="18360" cy="601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062267" y="6347421"/>
                    <a:ext cx="54226" cy="97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14:cNvPr>
                  <p14:cNvContentPartPr/>
                  <p14:nvPr/>
                </p14:nvContentPartPr>
                <p14:xfrm>
                  <a:off x="8046000" y="6392074"/>
                  <a:ext cx="106200" cy="309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027720" y="6373324"/>
                    <a:ext cx="143196" cy="67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14:cNvPr>
                  <p14:cNvContentPartPr/>
                  <p14:nvPr/>
                </p14:nvContentPartPr>
                <p14:xfrm>
                  <a:off x="8195040" y="6325834"/>
                  <a:ext cx="144000" cy="9828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176276" y="6307488"/>
                    <a:ext cx="181091" cy="13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14:cNvPr>
                  <p14:cNvContentPartPr/>
                  <p14:nvPr/>
                </p14:nvContentPartPr>
                <p14:xfrm>
                  <a:off x="8298000" y="6531394"/>
                  <a:ext cx="96840" cy="10188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279243" y="6512672"/>
                    <a:ext cx="133918" cy="138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14:cNvPr>
                  <p14:cNvContentPartPr/>
                  <p14:nvPr/>
                </p14:nvContentPartPr>
                <p14:xfrm>
                  <a:off x="8344440" y="6428074"/>
                  <a:ext cx="75240" cy="6984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326067" y="6409855"/>
                    <a:ext cx="112423" cy="1062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14:cNvPr>
                  <p14:cNvContentPartPr/>
                  <p14:nvPr/>
                </p14:nvContentPartPr>
                <p14:xfrm>
                  <a:off x="8393760" y="6629314"/>
                  <a:ext cx="73800" cy="61920"/>
                </p14:xfrm>
              </p:contentPart>
            </mc:Choice>
            <mc:Fallback xmlns="">
              <p:pic>
                <p:nvPicPr>
                  <p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375419" y="6610564"/>
                    <a:ext cx="110918" cy="989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38D61520-39C5-6643-B793-1DFCAF68C5E8}"/>
                </a:ext>
              </a:extLst>
            </p:cNvPr>
            <p:cNvGrpSpPr/>
            <p:nvPr/>
          </p:nvGrpSpPr>
          <p:grpSpPr>
            <a:xfrm>
              <a:off x="4751280" y="3576154"/>
              <a:ext cx="662400" cy="590400"/>
              <a:chOff x="4751280" y="3576154"/>
              <a:chExt cx="662400" cy="59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14:cNvPr>
                  <p14:cNvContentPartPr/>
                  <p14:nvPr/>
                </p14:nvContentPartPr>
                <p14:xfrm>
                  <a:off x="4791960" y="3846154"/>
                  <a:ext cx="113760" cy="17172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773583" y="3827365"/>
                    <a:ext cx="150951" cy="20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14:cNvPr>
                  <p14:cNvContentPartPr/>
                  <p14:nvPr/>
                </p14:nvContentPartPr>
                <p14:xfrm>
                  <a:off x="4822560" y="3926074"/>
                  <a:ext cx="103320" cy="1908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803814" y="3907428"/>
                    <a:ext cx="140376" cy="55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14:cNvPr>
                  <p14:cNvContentPartPr/>
                  <p14:nvPr/>
                </p14:nvContentPartPr>
                <p14:xfrm>
                  <a:off x="4926960" y="4069714"/>
                  <a:ext cx="11160" cy="9684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908932" y="4050957"/>
                    <a:ext cx="47645" cy="13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14:cNvPr>
                  <p14:cNvContentPartPr/>
                  <p14:nvPr/>
                </p14:nvContentPartPr>
                <p14:xfrm>
                  <a:off x="4773240" y="3721954"/>
                  <a:ext cx="146160" cy="745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754479" y="3703651"/>
                    <a:ext cx="183245" cy="111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14:cNvPr>
                  <p14:cNvContentPartPr/>
                  <p14:nvPr/>
                </p14:nvContentPartPr>
                <p14:xfrm>
                  <a:off x="4751280" y="3576154"/>
                  <a:ext cx="201960" cy="11124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732960" y="3557396"/>
                    <a:ext cx="239037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14:cNvPr>
                  <p14:cNvContentPartPr/>
                  <p14:nvPr/>
                </p14:nvContentPartPr>
                <p14:xfrm>
                  <a:off x="5105520" y="3819874"/>
                  <a:ext cx="59760" cy="1962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087199" y="3801562"/>
                    <a:ext cx="96837" cy="233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14:cNvPr>
                  <p14:cNvContentPartPr/>
                  <p14:nvPr/>
                </p14:nvContentPartPr>
                <p14:xfrm>
                  <a:off x="5209200" y="3899074"/>
                  <a:ext cx="144720" cy="9468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190892" y="3880749"/>
                    <a:ext cx="181772" cy="131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14:cNvPr>
                  <p14:cNvContentPartPr/>
                  <p14:nvPr/>
                </p14:nvContentPartPr>
                <p14:xfrm>
                  <a:off x="5317560" y="3798994"/>
                  <a:ext cx="96120" cy="33192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298773" y="3780239"/>
                    <a:ext cx="133257" cy="3689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3" name="Group 6222">
              <a:extLst>
                <a:ext uri="{FF2B5EF4-FFF2-40B4-BE49-F238E27FC236}">
                  <a16:creationId xmlns:a16="http://schemas.microsoft.com/office/drawing/2014/main" id="{42559B66-CA3D-EB4C-AB1F-F2CEF8164A20}"/>
                </a:ext>
              </a:extLst>
            </p:cNvPr>
            <p:cNvGrpSpPr/>
            <p:nvPr/>
          </p:nvGrpSpPr>
          <p:grpSpPr>
            <a:xfrm>
              <a:off x="5453280" y="5016514"/>
              <a:ext cx="2082240" cy="67320"/>
              <a:chOff x="5453280" y="5016514"/>
              <a:chExt cx="2082240" cy="6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14:cNvPr>
                  <p14:cNvContentPartPr/>
                  <p14:nvPr/>
                </p14:nvContentPartPr>
                <p14:xfrm>
                  <a:off x="5453280" y="5048554"/>
                  <a:ext cx="163800" cy="35280"/>
                </p14:xfrm>
              </p:contentPart>
            </mc:Choice>
            <mc:Fallback xmlns="">
              <p:pic>
                <p:nvPicPr>
                  <p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434498" y="5030261"/>
                    <a:ext cx="200928" cy="723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14:cNvPr>
                  <p14:cNvContentPartPr/>
                  <p14:nvPr/>
                </p14:nvContentPartPr>
                <p14:xfrm>
                  <a:off x="5731200" y="5061514"/>
                  <a:ext cx="132480" cy="3240"/>
                </p14:xfrm>
              </p:contentPart>
            </mc:Choice>
            <mc:Fallback xmlns="">
              <p:pic>
                <p:nvPicPr>
                  <p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712461" y="5044504"/>
                    <a:ext cx="169086" cy="37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14:cNvPr>
                  <p14:cNvContentPartPr/>
                  <p14:nvPr/>
                </p14:nvContentPartPr>
                <p14:xfrm>
                  <a:off x="6039000" y="5034154"/>
                  <a:ext cx="125280" cy="16920"/>
                </p14:xfrm>
              </p:contentPart>
            </mc:Choice>
            <mc:Fallback xmlns="">
              <p:pic>
                <p:nvPicPr>
                  <p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6020230" y="5015499"/>
                    <a:ext cx="162384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14:cNvPr>
                  <p14:cNvContentPartPr/>
                  <p14:nvPr/>
                </p14:nvContentPartPr>
                <p14:xfrm>
                  <a:off x="6329880" y="5039914"/>
                  <a:ext cx="119160" cy="1800"/>
                </p14:xfrm>
              </p:contentPart>
            </mc:Choice>
            <mc:Fallback xmlns="">
              <p:pic>
                <p:nvPicPr>
                  <p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311615" y="5021014"/>
                    <a:ext cx="155691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14:cNvPr>
                  <p14:cNvContentPartPr/>
                  <p14:nvPr/>
                </p14:nvContentPartPr>
                <p14:xfrm>
                  <a:off x="6623640" y="5050714"/>
                  <a:ext cx="125280" cy="756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605306" y="5033074"/>
                    <a:ext cx="1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14:cNvPr>
                  <p14:cNvContentPartPr/>
                  <p14:nvPr/>
                </p14:nvContentPartPr>
                <p14:xfrm>
                  <a:off x="6900840" y="5054314"/>
                  <a:ext cx="150480" cy="1836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6882521" y="5036381"/>
                    <a:ext cx="187555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14:cNvPr>
                  <p14:cNvContentPartPr/>
                  <p14:nvPr/>
                </p14:nvContentPartPr>
                <p14:xfrm>
                  <a:off x="7157160" y="5034874"/>
                  <a:ext cx="106200" cy="8280"/>
                </p14:xfrm>
              </p:contentPart>
            </mc:Choice>
            <mc:Fallback xmlns="">
              <p:pic>
                <p:nvPicPr>
                  <p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138880" y="5016135"/>
                    <a:ext cx="14276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14:cNvPr>
                  <p14:cNvContentPartPr/>
                  <p14:nvPr/>
                </p14:nvContentPartPr>
                <p14:xfrm>
                  <a:off x="7390080" y="5034154"/>
                  <a:ext cx="102600" cy="6120"/>
                </p14:xfrm>
              </p:contentPart>
            </mc:Choice>
            <mc:Fallback xmlns="">
              <p:pic>
                <p:nvPicPr>
                  <p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371743" y="5015357"/>
                    <a:ext cx="13971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14:cNvPr>
                  <p14:cNvContentPartPr/>
                  <p14:nvPr/>
                </p14:nvContentPartPr>
                <p14:xfrm>
                  <a:off x="7521120" y="5016514"/>
                  <a:ext cx="14400" cy="3240"/>
                </p14:xfrm>
              </p:contentPart>
            </mc:Choice>
            <mc:Fallback xmlns="">
              <p:pic>
                <p:nvPicPr>
                  <p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7502793" y="4999504"/>
                    <a:ext cx="51491" cy="3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2" name="Group 6231">
              <a:extLst>
                <a:ext uri="{FF2B5EF4-FFF2-40B4-BE49-F238E27FC236}">
                  <a16:creationId xmlns:a16="http://schemas.microsoft.com/office/drawing/2014/main" id="{8575F6BC-7DDF-2249-8754-3421979CBC69}"/>
                </a:ext>
              </a:extLst>
            </p:cNvPr>
            <p:cNvGrpSpPr/>
            <p:nvPr/>
          </p:nvGrpSpPr>
          <p:grpSpPr>
            <a:xfrm>
              <a:off x="4575600" y="4761994"/>
              <a:ext cx="772200" cy="581040"/>
              <a:chOff x="4575600" y="4761994"/>
              <a:chExt cx="772200" cy="58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14:cNvPr>
                  <p14:cNvContentPartPr/>
                  <p14:nvPr/>
                </p14:nvContentPartPr>
                <p14:xfrm>
                  <a:off x="4602600" y="5031274"/>
                  <a:ext cx="152640" cy="188280"/>
                </p14:xfrm>
              </p:contentPart>
            </mc:Choice>
            <mc:Fallback xmlns="">
              <p:pic>
                <p:nvPicPr>
                  <p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584283" y="5012533"/>
                    <a:ext cx="189710" cy="224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14:cNvPr>
                  <p14:cNvContentPartPr/>
                  <p14:nvPr/>
                </p14:nvContentPartPr>
                <p14:xfrm>
                  <a:off x="4575600" y="4845514"/>
                  <a:ext cx="145440" cy="8964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557311" y="4826803"/>
                    <a:ext cx="182018" cy="126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14:cNvPr>
                  <p14:cNvContentPartPr/>
                  <p14:nvPr/>
                </p14:nvContentPartPr>
                <p14:xfrm>
                  <a:off x="4794840" y="5246914"/>
                  <a:ext cx="15480" cy="9612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776780" y="5228127"/>
                    <a:ext cx="52030" cy="133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14:cNvPr>
                  <p14:cNvContentPartPr/>
                  <p14:nvPr/>
                </p14:nvContentPartPr>
                <p14:xfrm>
                  <a:off x="4586400" y="4761994"/>
                  <a:ext cx="175320" cy="124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567647" y="4743201"/>
                    <a:ext cx="211954" cy="161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14:cNvPr>
                  <p14:cNvContentPartPr/>
                  <p14:nvPr/>
                </p14:nvContentPartPr>
                <p14:xfrm>
                  <a:off x="4996800" y="4938394"/>
                  <a:ext cx="73080" cy="23616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977983" y="4919623"/>
                    <a:ext cx="110276" cy="273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14:cNvPr>
                  <p14:cNvContentPartPr/>
                  <p14:nvPr/>
                </p14:nvContentPartPr>
                <p14:xfrm>
                  <a:off x="5164920" y="4940554"/>
                  <a:ext cx="77400" cy="21024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5146554" y="4921798"/>
                    <a:ext cx="114569" cy="2468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14:cNvPr>
                  <p14:cNvContentPartPr/>
                  <p14:nvPr/>
                </p14:nvContentPartPr>
                <p14:xfrm>
                  <a:off x="5264640" y="4920034"/>
                  <a:ext cx="83160" cy="32616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5245918" y="4901720"/>
                    <a:ext cx="119733" cy="3627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14:cNvPr>
                <p14:cNvContentPartPr/>
                <p14:nvPr/>
              </p14:nvContentPartPr>
              <p14:xfrm>
                <a:off x="6711480" y="4358434"/>
                <a:ext cx="69120" cy="55440"/>
              </p14:xfrm>
            </p:contentPart>
          </mc:Choice>
          <mc:Fallback xmlns="">
            <p:pic>
              <p:nvPicPr>
                <p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93222" y="4340100"/>
                  <a:ext cx="106071" cy="92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14:cNvPr>
                <p14:cNvContentPartPr/>
                <p14:nvPr/>
              </p14:nvContentPartPr>
              <p14:xfrm>
                <a:off x="6737040" y="3588394"/>
                <a:ext cx="284760" cy="688320"/>
              </p14:xfrm>
            </p:contentPart>
          </mc:Choice>
          <mc:Fallback xmlns="">
            <p:pic>
              <p:nvPicPr>
                <p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18289" y="3570062"/>
                  <a:ext cx="321827" cy="725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14:cNvPr>
                <p14:cNvContentPartPr/>
                <p14:nvPr/>
              </p14:nvContentPartPr>
              <p14:xfrm>
                <a:off x="6010725" y="3691307"/>
                <a:ext cx="479880" cy="90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92402" y="3672545"/>
                  <a:ext cx="516962" cy="944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14:cNvPr>
                <p14:cNvContentPartPr/>
                <p14:nvPr/>
              </p14:nvContentPartPr>
              <p14:xfrm>
                <a:off x="6050685" y="3680507"/>
                <a:ext cx="1058400" cy="65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2354" y="3661746"/>
                  <a:ext cx="1095499" cy="68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14:cNvPr>
                <p14:cNvContentPartPr/>
                <p14:nvPr/>
              </p14:nvContentPartPr>
              <p14:xfrm>
                <a:off x="6475485" y="4562147"/>
                <a:ext cx="1072080" cy="55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56723" y="4543384"/>
                  <a:ext cx="1109169" cy="592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14:cNvPr>
                <p14:cNvContentPartPr/>
                <p14:nvPr/>
              </p14:nvContentPartPr>
              <p14:xfrm>
                <a:off x="7095765" y="4289987"/>
                <a:ext cx="108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0645" y="4272118"/>
                  <a:ext cx="31320" cy="40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14:cNvPr>
                <p14:cNvContentPartPr/>
                <p14:nvPr/>
              </p14:nvContentPartPr>
              <p14:xfrm>
                <a:off x="6021885" y="3686267"/>
                <a:ext cx="159840" cy="27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03157" y="3667520"/>
                  <a:ext cx="196425" cy="313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14:cNvPr>
                <p14:cNvContentPartPr/>
                <p14:nvPr/>
              </p14:nvContentPartPr>
              <p14:xfrm>
                <a:off x="7378725" y="5115107"/>
                <a:ext cx="102600" cy="1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388" y="5096631"/>
                  <a:ext cx="139711" cy="49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14:cNvPr>
                <p14:cNvContentPartPr/>
                <p14:nvPr/>
              </p14:nvContentPartPr>
              <p14:xfrm>
                <a:off x="5952765" y="3450467"/>
                <a:ext cx="33840" cy="13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34307" y="3431688"/>
                  <a:ext cx="71196" cy="170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14:cNvPr>
                <p14:cNvContentPartPr/>
                <p14:nvPr/>
              </p14:nvContentPartPr>
              <p14:xfrm>
                <a:off x="6004965" y="3671867"/>
                <a:ext cx="13320" cy="11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86919" y="3653499"/>
                  <a:ext cx="49843" cy="149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14:cNvPr>
                <p14:cNvContentPartPr/>
                <p14:nvPr/>
              </p14:nvContentPartPr>
              <p14:xfrm>
                <a:off x="6002805" y="3942947"/>
                <a:ext cx="9720" cy="13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85055" y="3924651"/>
                  <a:ext cx="45219" cy="175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14:cNvPr>
                <p14:cNvContentPartPr/>
                <p14:nvPr/>
              </p14:nvContentPartPr>
              <p14:xfrm>
                <a:off x="6012165" y="4322747"/>
                <a:ext cx="6120" cy="10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3805" y="4304029"/>
                  <a:ext cx="43277" cy="14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14:cNvPr>
                <p14:cNvContentPartPr/>
                <p14:nvPr/>
              </p14:nvContentPartPr>
              <p14:xfrm>
                <a:off x="6029085" y="4616507"/>
                <a:ext cx="9720" cy="12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10087" y="4598143"/>
                  <a:ext cx="47275" cy="157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14:cNvPr>
                <p14:cNvContentPartPr/>
                <p14:nvPr/>
              </p14:nvContentPartPr>
              <p14:xfrm>
                <a:off x="6039885" y="4954187"/>
                <a:ext cx="16200" cy="12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21980" y="4935397"/>
                  <a:ext cx="52011" cy="163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14:cNvPr>
                <p14:cNvContentPartPr/>
                <p14:nvPr/>
              </p14:nvContentPartPr>
              <p14:xfrm>
                <a:off x="7542165" y="4442987"/>
                <a:ext cx="2664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23386" y="4424660"/>
                  <a:ext cx="63761" cy="195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14:cNvPr>
                <p14:cNvContentPartPr/>
                <p14:nvPr/>
              </p14:nvContentPartPr>
              <p14:xfrm>
                <a:off x="7558725" y="4773467"/>
                <a:ext cx="14760" cy="12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40492" y="4754685"/>
                  <a:ext cx="51660" cy="162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14:cNvPr>
                <p14:cNvContentPartPr/>
                <p14:nvPr/>
              </p14:nvContentPartPr>
              <p14:xfrm>
                <a:off x="7556565" y="4963547"/>
                <a:ext cx="8280" cy="16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38262" y="4944777"/>
                  <a:ext cx="45322" cy="1973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76" name="Group 6275">
              <a:extLst>
                <a:ext uri="{FF2B5EF4-FFF2-40B4-BE49-F238E27FC236}">
                  <a16:creationId xmlns:a16="http://schemas.microsoft.com/office/drawing/2014/main" id="{B2EC551F-C50B-EF44-9146-F4385B57ED49}"/>
                </a:ext>
              </a:extLst>
            </p:cNvPr>
            <p:cNvGrpSpPr/>
            <p:nvPr/>
          </p:nvGrpSpPr>
          <p:grpSpPr>
            <a:xfrm>
              <a:off x="6685920" y="3179794"/>
              <a:ext cx="2158920" cy="1145473"/>
              <a:chOff x="6685920" y="3179794"/>
              <a:chExt cx="2158920" cy="114547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14:cNvPr>
                  <p14:cNvContentPartPr/>
                  <p14:nvPr/>
                </p14:nvContentPartPr>
                <p14:xfrm>
                  <a:off x="6685920" y="4233514"/>
                  <a:ext cx="119880" cy="8244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667107" y="4215194"/>
                    <a:ext cx="157069" cy="119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14:cNvPr>
                  <p14:cNvContentPartPr/>
                  <p14:nvPr/>
                </p14:nvContentPartPr>
                <p14:xfrm>
                  <a:off x="6795000" y="3244594"/>
                  <a:ext cx="52560" cy="2595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776756" y="3225836"/>
                    <a:ext cx="89048" cy="2962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14:cNvPr>
                  <p14:cNvContentPartPr/>
                  <p14:nvPr/>
                </p14:nvContentPartPr>
                <p14:xfrm>
                  <a:off x="6918480" y="3298234"/>
                  <a:ext cx="60480" cy="15120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6899770" y="3279497"/>
                    <a:ext cx="97464" cy="188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14:cNvPr>
                  <p14:cNvContentPartPr/>
                  <p14:nvPr/>
                </p14:nvContentPartPr>
                <p14:xfrm>
                  <a:off x="7022160" y="3460594"/>
                  <a:ext cx="59760" cy="4104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7003839" y="3442257"/>
                    <a:ext cx="96837" cy="78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14:cNvPr>
                  <p14:cNvContentPartPr/>
                  <p14:nvPr/>
                </p14:nvContentPartPr>
                <p14:xfrm>
                  <a:off x="6927120" y="3179794"/>
                  <a:ext cx="63360" cy="60480"/>
                </p14:xfrm>
              </p:contentPart>
            </mc:Choice>
            <mc:Fallback xmlns="">
              <p:pic>
                <p:nvPicPr>
                  <p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908459" y="3161519"/>
                    <a:ext cx="99814" cy="9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14:cNvPr>
                  <p14:cNvContentPartPr/>
                  <p14:nvPr/>
                </p14:nvContentPartPr>
                <p14:xfrm>
                  <a:off x="7149240" y="3472474"/>
                  <a:ext cx="37440" cy="88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7130520" y="3453699"/>
                    <a:ext cx="74009" cy="125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14:cNvPr>
                  <p14:cNvContentPartPr/>
                  <p14:nvPr/>
                </p14:nvContentPartPr>
                <p14:xfrm>
                  <a:off x="7245000" y="3320554"/>
                  <a:ext cx="68400" cy="15768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7226702" y="3302260"/>
                    <a:ext cx="105432" cy="194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14:cNvPr>
                  <p14:cNvContentPartPr/>
                  <p14:nvPr/>
                </p14:nvContentPartPr>
                <p14:xfrm>
                  <a:off x="7274160" y="3386074"/>
                  <a:ext cx="42480" cy="2736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7255329" y="3367099"/>
                    <a:ext cx="79705" cy="6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14:cNvPr>
                  <p14:cNvContentPartPr/>
                  <p14:nvPr/>
                </p14:nvContentPartPr>
                <p14:xfrm>
                  <a:off x="7200720" y="3208234"/>
                  <a:ext cx="107640" cy="6336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182417" y="3189573"/>
                    <a:ext cx="144682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14:cNvPr>
                  <p14:cNvContentPartPr/>
                  <p14:nvPr/>
                </p14:nvContentPartPr>
                <p14:xfrm>
                  <a:off x="7375680" y="3484714"/>
                  <a:ext cx="21240" cy="669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7357041" y="3466452"/>
                    <a:ext cx="58085" cy="10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14:cNvPr>
                  <p14:cNvContentPartPr/>
                  <p14:nvPr/>
                </p14:nvContentPartPr>
                <p14:xfrm>
                  <a:off x="7374960" y="3221914"/>
                  <a:ext cx="143280" cy="23256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7356176" y="3203588"/>
                    <a:ext cx="180410" cy="2696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14:cNvPr>
                  <p14:cNvContentPartPr/>
                  <p14:nvPr/>
                </p14:nvContentPartPr>
                <p14:xfrm>
                  <a:off x="7509405" y="4170107"/>
                  <a:ext cx="1080" cy="64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494285" y="4151963"/>
                    <a:ext cx="3132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14:cNvPr>
                  <p14:cNvContentPartPr/>
                  <p14:nvPr/>
                </p14:nvContentPartPr>
                <p14:xfrm>
                  <a:off x="7504365" y="4181267"/>
                  <a:ext cx="10080" cy="144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485958" y="4162503"/>
                    <a:ext cx="47332" cy="1810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14:cNvPr>
                  <p14:cNvContentPartPr/>
                  <p14:nvPr/>
                </p14:nvContentPartPr>
                <p14:xfrm>
                  <a:off x="7069680" y="3773434"/>
                  <a:ext cx="537120" cy="33084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7051354" y="3755102"/>
                    <a:ext cx="573772" cy="367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14:cNvPr>
                  <p14:cNvContentPartPr/>
                  <p14:nvPr/>
                </p14:nvContentPartPr>
                <p14:xfrm>
                  <a:off x="7037280" y="4093474"/>
                  <a:ext cx="117720" cy="97560"/>
                </p14:xfrm>
              </p:contentPart>
            </mc:Choice>
            <mc:Fallback xmlns="">
              <p:pic>
                <p:nvPicPr>
                  <p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7018968" y="4075181"/>
                    <a:ext cx="154780" cy="134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14:cNvPr>
                  <p14:cNvContentPartPr/>
                  <p14:nvPr/>
                </p14:nvContentPartPr>
                <p14:xfrm>
                  <a:off x="7009920" y="4061074"/>
                  <a:ext cx="49680" cy="10872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6991181" y="4042809"/>
                    <a:ext cx="86722" cy="145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14:cNvPr>
                  <p14:cNvContentPartPr/>
                  <p14:nvPr/>
                </p14:nvContentPartPr>
                <p14:xfrm>
                  <a:off x="7698600" y="3533314"/>
                  <a:ext cx="194040" cy="24408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679850" y="3515008"/>
                    <a:ext cx="231104" cy="280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14:cNvPr>
                  <p14:cNvContentPartPr/>
                  <p14:nvPr/>
                </p14:nvContentPartPr>
                <p14:xfrm>
                  <a:off x="7916400" y="3548434"/>
                  <a:ext cx="99000" cy="17316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897647" y="3530115"/>
                    <a:ext cx="136070" cy="209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14:cNvPr>
                  <p14:cNvContentPartPr/>
                  <p14:nvPr/>
                </p14:nvContentPartPr>
                <p14:xfrm>
                  <a:off x="8027280" y="3714754"/>
                  <a:ext cx="158760" cy="83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008962" y="3696468"/>
                    <a:ext cx="195397" cy="1197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14:cNvPr>
                  <p14:cNvContentPartPr/>
                  <p14:nvPr/>
                </p14:nvContentPartPr>
                <p14:xfrm>
                  <a:off x="8203680" y="3689914"/>
                  <a:ext cx="66960" cy="7668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84983" y="3671615"/>
                    <a:ext cx="103918" cy="11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14:cNvPr>
                  <p14:cNvContentPartPr/>
                  <p14:nvPr/>
                </p14:nvContentPartPr>
                <p14:xfrm>
                  <a:off x="8300160" y="3689914"/>
                  <a:ext cx="120240" cy="684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281796" y="3671616"/>
                    <a:ext cx="157405" cy="105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14:cNvPr>
                  <p14:cNvContentPartPr/>
                  <p14:nvPr/>
                </p14:nvContentPartPr>
                <p14:xfrm>
                  <a:off x="8335800" y="3701074"/>
                  <a:ext cx="67320" cy="939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17124" y="3682369"/>
                    <a:ext cx="103803" cy="130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14:cNvPr>
                  <p14:cNvContentPartPr/>
                  <p14:nvPr/>
                </p14:nvContentPartPr>
                <p14:xfrm>
                  <a:off x="8452440" y="3566794"/>
                  <a:ext cx="73800" cy="1980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434099" y="3548285"/>
                    <a:ext cx="110918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14:cNvPr>
                  <p14:cNvContentPartPr/>
                  <p14:nvPr/>
                </p14:nvContentPartPr>
                <p14:xfrm>
                  <a:off x="8602920" y="3461314"/>
                  <a:ext cx="28800" cy="9180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584156" y="3442954"/>
                    <a:ext cx="65891" cy="128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14:cNvPr>
                  <p14:cNvContentPartPr/>
                  <p14:nvPr/>
                </p14:nvContentPartPr>
                <p14:xfrm>
                  <a:off x="8605800" y="3628354"/>
                  <a:ext cx="109080" cy="2952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587038" y="3609849"/>
                    <a:ext cx="146167" cy="6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14:cNvPr>
                  <p14:cNvContentPartPr/>
                  <p14:nvPr/>
                </p14:nvContentPartPr>
                <p14:xfrm>
                  <a:off x="8608680" y="3741394"/>
                  <a:ext cx="236160" cy="10044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589909" y="3723053"/>
                    <a:ext cx="273265" cy="1375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14:cNvPr>
                  <p14:cNvContentPartPr/>
                  <p14:nvPr/>
                </p14:nvContentPartPr>
                <p14:xfrm>
                  <a:off x="7022160" y="4144954"/>
                  <a:ext cx="50400" cy="3456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003912" y="4126580"/>
                    <a:ext cx="86897" cy="71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14:cNvPr>
                  <p14:cNvContentPartPr/>
                  <p14:nvPr/>
                </p14:nvContentPartPr>
                <p14:xfrm>
                  <a:off x="7080840" y="4102114"/>
                  <a:ext cx="74520" cy="1980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7062537" y="4084036"/>
                    <a:ext cx="111126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14:cNvPr>
                  <p14:cNvContentPartPr/>
                  <p14:nvPr/>
                </p14:nvContentPartPr>
                <p14:xfrm>
                  <a:off x="7068600" y="4114714"/>
                  <a:ext cx="14760" cy="3744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7050367" y="4095994"/>
                    <a:ext cx="51660" cy="74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14:cNvPr>
                  <p14:cNvContentPartPr/>
                  <p14:nvPr/>
                </p14:nvContentPartPr>
                <p14:xfrm>
                  <a:off x="7053480" y="4111114"/>
                  <a:ext cx="9720" cy="3348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7035308" y="4092852"/>
                    <a:ext cx="45219" cy="7000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14:cNvPr>
                <p14:cNvContentPartPr/>
                <p14:nvPr/>
              </p14:nvContentPartPr>
              <p14:xfrm>
                <a:off x="6754320" y="4305514"/>
                <a:ext cx="7560" cy="54360"/>
              </p14:xfrm>
            </p:contentPart>
          </mc:Choice>
          <mc:Fallback xmlns="">
            <p:pic>
              <p:nvPicPr>
                <p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36680" y="4286814"/>
                  <a:ext cx="42840" cy="91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14:cNvPr>
                <p14:cNvContentPartPr/>
                <p14:nvPr/>
              </p14:nvContentPartPr>
              <p14:xfrm>
                <a:off x="6737760" y="4326034"/>
                <a:ext cx="28080" cy="50400"/>
              </p14:xfrm>
            </p:contentPart>
          </mc:Choice>
          <mc:Fallback xmlns="">
            <p:pic>
              <p:nvPicPr>
                <p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18894" y="4307786"/>
                  <a:ext cx="65374" cy="8689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281" name="Picture 6280">
            <a:extLst>
              <a:ext uri="{FF2B5EF4-FFF2-40B4-BE49-F238E27FC236}">
                <a16:creationId xmlns:a16="http://schemas.microsoft.com/office/drawing/2014/main" id="{C67F5A02-DABC-5146-BBCF-55E622F0E320}"/>
              </a:ext>
            </a:extLst>
      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811388" y="4094459"/>
            <a:ext cx="3650400" cy="468000"/>
          </a:xfrm>
          <a:prstGeom prst="rect">
            <a:avLst/>
          </a:prstGeom>
        </p:spPr>
      </p:pic>
      <p:sp>
        <p:nvSpPr>
          <p:cNvPr id="6282" name="TextBox 6281">
            <a:extLst>
              <a:ext uri="{FF2B5EF4-FFF2-40B4-BE49-F238E27FC236}">
                <a16:creationId xmlns:a16="http://schemas.microsoft.com/office/drawing/2014/main" id="{DEB2B6D8-CC88-7447-9755-EB35537F5483}"/>
              </a:ext>
            </a:extLst>
          </p:cNvPr>
          <p:cNvSpPr txBox="1"/>
          <p:nvPr/>
        </p:nvSpPr>
        <p:spPr>
          <a:xfrm>
            <a:off x="388558" y="4788541"/>
            <a:ext cx="439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replaced by its “profiled” value</a:t>
            </a:r>
          </a:p>
        </p:txBody>
      </p:sp>
      <p:pic>
        <p:nvPicPr>
          <p:cNvPr id="6283" name="Picture 6282">
            <a:extLst>
              <a:ext uri="{FF2B5EF4-FFF2-40B4-BE49-F238E27FC236}">
                <a16:creationId xmlns:a16="http://schemas.microsoft.com/office/drawing/2014/main" id="{1E5A126F-D97D-6842-B107-82EDE85AB5A0}"/>
              </a:ext>
            </a:extLst>
      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921833" y="5713826"/>
            <a:ext cx="32571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96F3E92-8D2A-1AA4-192B-E9E553BC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Summing up...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0C4D9-B5BF-366A-0DF4-796730C807A3}"/>
              </a:ext>
            </a:extLst>
          </p:cNvPr>
          <p:cNvSpPr txBox="1"/>
          <p:nvPr/>
        </p:nvSpPr>
        <p:spPr>
          <a:xfrm>
            <a:off x="283029" y="925285"/>
            <a:ext cx="874508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statistics, probability only associated with data (and functions thereof).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estimation boils down to finding functions of the data (estimators) that are themselves random variables, having a mean, standard deviation, etc.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 as ”extreme” as what we saw or more so |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= set of parameter values with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&lt; 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to ”cover” a parameter with a given probability (the intervals are random, not the parameter).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allows one to find approximate confidence intervals (and multi-param. regions) directly from the likelihood.</a:t>
            </a:r>
          </a:p>
        </p:txBody>
      </p:sp>
    </p:spTree>
    <p:extLst>
      <p:ext uri="{BB962C8B-B14F-4D97-AF65-F5344CB8AC3E}">
        <p14:creationId xmlns:p14="http://schemas.microsoft.com/office/powerpoint/2010/main" val="17168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96F3E92-8D2A-1AA4-192B-E9E553BC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0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Review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2D37AB-8287-954E-8DF7-7E92773B2B2A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213629"/>
            <a:ext cx="6408737" cy="574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to define test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787756-33AE-EA42-9D77-A6BBD056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899429"/>
            <a:ext cx="7652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under assumption of a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its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follows a uniform distribution in [0,1].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40BAD9-5E73-1E4A-B839-DB54E8B8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2" y="3059924"/>
            <a:ext cx="2714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1">
            <a:extLst>
              <a:ext uri="{FF2B5EF4-FFF2-40B4-BE49-F238E27FC236}">
                <a16:creationId xmlns:a16="http://schemas.microsoft.com/office/drawing/2014/main" id="{C74B1F42-F6F2-D645-92D1-F8B1581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91" y="4627251"/>
            <a:ext cx="85931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we can define the critical region of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size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set of data space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relates only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the resulting test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given power with respect to a given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060C4120-7F9F-7B41-947E-EFA3E7E596E6}"/>
              </a:ext>
            </a:extLst>
          </p:cNvPr>
          <p:cNvGrpSpPr/>
          <p:nvPr/>
        </p:nvGrpSpPr>
        <p:grpSpPr>
          <a:xfrm>
            <a:off x="5341823" y="2199881"/>
            <a:ext cx="3125880" cy="1769040"/>
            <a:chOff x="4133417" y="1556554"/>
            <a:chExt cx="3125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14:cNvPr>
                <p14:cNvContentPartPr/>
                <p14:nvPr/>
              </p14:nvContentPartPr>
              <p14:xfrm>
                <a:off x="5289377" y="1708834"/>
                <a:ext cx="26640" cy="135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4257" y="1693714"/>
                  <a:ext cx="5688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14:cNvPr>
                <p14:cNvContentPartPr/>
                <p14:nvPr/>
              </p14:nvContentPartPr>
              <p14:xfrm>
                <a:off x="5344817" y="3051994"/>
                <a:ext cx="151380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337" y="3036874"/>
                  <a:ext cx="154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14:cNvPr>
                <p14:cNvContentPartPr/>
                <p14:nvPr/>
              </p14:nvContentPartPr>
              <p14:xfrm>
                <a:off x="5355617" y="1972354"/>
                <a:ext cx="1203480" cy="105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0497" y="1957234"/>
                  <a:ext cx="123408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14:cNvPr>
                <p14:cNvContentPartPr/>
                <p14:nvPr/>
              </p14:nvContentPartPr>
              <p14:xfrm>
                <a:off x="7075697" y="2936794"/>
                <a:ext cx="94680" cy="22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0217" y="2921674"/>
                  <a:ext cx="125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14:cNvPr>
                <p14:cNvContentPartPr/>
                <p14:nvPr/>
              </p14:nvContentPartPr>
              <p14:xfrm>
                <a:off x="7195217" y="3097714"/>
                <a:ext cx="6408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0097" y="3082594"/>
                  <a:ext cx="9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14:cNvPr>
                <p14:cNvContentPartPr/>
                <p14:nvPr/>
              </p14:nvContentPartPr>
              <p14:xfrm>
                <a:off x="5725697" y="2055874"/>
                <a:ext cx="101880" cy="9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0577" y="2040394"/>
                  <a:ext cx="1324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14:cNvPr>
                <p14:cNvContentPartPr/>
                <p14:nvPr/>
              </p14:nvContentPartPr>
              <p14:xfrm>
                <a:off x="4999937" y="2002234"/>
                <a:ext cx="252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817" y="1987114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14:cNvPr>
                <p14:cNvContentPartPr/>
                <p14:nvPr/>
              </p14:nvContentPartPr>
              <p14:xfrm>
                <a:off x="6574937" y="3196714"/>
                <a:ext cx="21960" cy="92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457" y="318123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14:cNvPr>
                <p14:cNvContentPartPr/>
                <p14:nvPr/>
              </p14:nvContentPartPr>
              <p14:xfrm>
                <a:off x="5719217" y="3207514"/>
                <a:ext cx="22464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03737" y="3192034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9" name="Group 6158">
              <a:extLst>
                <a:ext uri="{FF2B5EF4-FFF2-40B4-BE49-F238E27FC236}">
                  <a16:creationId xmlns:a16="http://schemas.microsoft.com/office/drawing/2014/main" id="{C765412B-1CF4-7E4D-A26E-42A6C1A7F674}"/>
                </a:ext>
              </a:extLst>
            </p:cNvPr>
            <p:cNvGrpSpPr/>
            <p:nvPr/>
          </p:nvGrpSpPr>
          <p:grpSpPr>
            <a:xfrm>
              <a:off x="4133417" y="1556554"/>
              <a:ext cx="2241720" cy="1461600"/>
              <a:chOff x="4133417" y="1556554"/>
              <a:chExt cx="224172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14:cNvPr>
                  <p14:cNvContentPartPr/>
                  <p14:nvPr/>
                </p14:nvContentPartPr>
                <p14:xfrm>
                  <a:off x="5350577" y="2057314"/>
                  <a:ext cx="133920" cy="36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35097" y="2041834"/>
                    <a:ext cx="1645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14:cNvPr>
                  <p14:cNvContentPartPr/>
                  <p14:nvPr/>
                </p14:nvContentPartPr>
                <p14:xfrm>
                  <a:off x="5402777" y="2002954"/>
                  <a:ext cx="231840" cy="60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387657" y="1987474"/>
                    <a:ext cx="262440" cy="63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14:cNvPr>
                  <p14:cNvContentPartPr/>
                  <p14:nvPr/>
                </p14:nvContentPartPr>
                <p14:xfrm>
                  <a:off x="5407097" y="2348194"/>
                  <a:ext cx="242640" cy="669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391977" y="2333074"/>
                    <a:ext cx="27324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14:cNvPr>
                  <p14:cNvContentPartPr/>
                  <p14:nvPr/>
                </p14:nvContentPartPr>
                <p14:xfrm>
                  <a:off x="5541377" y="2590474"/>
                  <a:ext cx="120240" cy="33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526257" y="2575354"/>
                    <a:ext cx="15048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14:cNvPr>
                  <p14:cNvContentPartPr/>
                  <p14:nvPr/>
                </p14:nvContentPartPr>
                <p14:xfrm>
                  <a:off x="5694377" y="2786674"/>
                  <a:ext cx="19800" cy="22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79257" y="2771194"/>
                    <a:ext cx="50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14:cNvPr>
                  <p14:cNvContentPartPr/>
                  <p14:nvPr/>
                </p14:nvContentPartPr>
                <p14:xfrm>
                  <a:off x="5616977" y="2396794"/>
                  <a:ext cx="486000" cy="197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01497" y="2381674"/>
                    <a:ext cx="516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14:cNvPr>
                  <p14:cNvContentPartPr/>
                  <p14:nvPr/>
                </p14:nvContentPartPr>
                <p14:xfrm>
                  <a:off x="5573417" y="2617474"/>
                  <a:ext cx="93600" cy="59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557937" y="2602354"/>
                    <a:ext cx="12420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14:cNvPr>
                  <p14:cNvContentPartPr/>
                  <p14:nvPr/>
                </p14:nvContentPartPr>
                <p14:xfrm>
                  <a:off x="5560817" y="2546194"/>
                  <a:ext cx="56160" cy="138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5697" y="2531074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14:cNvPr>
                  <p14:cNvContentPartPr/>
                  <p14:nvPr/>
                </p14:nvContentPartPr>
                <p14:xfrm>
                  <a:off x="6167777" y="2187994"/>
                  <a:ext cx="136080" cy="18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52297" y="2172514"/>
                    <a:ext cx="16668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14:cNvPr>
                  <p14:cNvContentPartPr/>
                  <p14:nvPr/>
                </p14:nvContentPartPr>
                <p14:xfrm>
                  <a:off x="6172097" y="2295274"/>
                  <a:ext cx="203040" cy="98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56617" y="2279794"/>
                    <a:ext cx="233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14:cNvPr>
                  <p14:cNvContentPartPr/>
                  <p14:nvPr/>
                </p14:nvContentPartPr>
                <p14:xfrm>
                  <a:off x="4133417" y="1680394"/>
                  <a:ext cx="131040" cy="2545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18297" y="1665274"/>
                    <a:ext cx="16164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14:cNvPr>
                  <p14:cNvContentPartPr/>
                  <p14:nvPr/>
                </p14:nvContentPartPr>
                <p14:xfrm>
                  <a:off x="4332497" y="1610194"/>
                  <a:ext cx="63360" cy="2530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317017" y="1594714"/>
                    <a:ext cx="939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14:cNvPr>
                  <p14:cNvContentPartPr/>
                  <p14:nvPr/>
                </p14:nvContentPartPr>
                <p14:xfrm>
                  <a:off x="4408457" y="1626754"/>
                  <a:ext cx="104760" cy="24048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93337" y="1611634"/>
                    <a:ext cx="13536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14:cNvPr>
                  <p14:cNvContentPartPr/>
                  <p14:nvPr/>
                </p14:nvContentPartPr>
                <p14:xfrm>
                  <a:off x="4592777" y="1726834"/>
                  <a:ext cx="75240" cy="619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77657" y="1711714"/>
                    <a:ext cx="1054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14:cNvPr>
                  <p14:cNvContentPartPr/>
                  <p14:nvPr/>
                </p14:nvContentPartPr>
                <p14:xfrm>
                  <a:off x="4746137" y="1574194"/>
                  <a:ext cx="31680" cy="23472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30657" y="1559074"/>
                    <a:ext cx="6192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14:cNvPr>
                  <p14:cNvContentPartPr/>
                  <p14:nvPr/>
                </p14:nvContentPartPr>
                <p14:xfrm>
                  <a:off x="4854857" y="1628914"/>
                  <a:ext cx="109080" cy="1962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39737" y="1613794"/>
                    <a:ext cx="13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14:cNvPr>
                  <p14:cNvContentPartPr/>
                  <p14:nvPr/>
                </p14:nvContentPartPr>
                <p14:xfrm>
                  <a:off x="5007137" y="1761754"/>
                  <a:ext cx="58320" cy="4680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92017" y="1746634"/>
                    <a:ext cx="8892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14:cNvPr>
                  <p14:cNvContentPartPr/>
                  <p14:nvPr/>
                </p14:nvContentPartPr>
                <p14:xfrm>
                  <a:off x="5072657" y="1556554"/>
                  <a:ext cx="92520" cy="32976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57177" y="1541074"/>
                    <a:ext cx="123120" cy="36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54F4E7E-BC11-A544-9358-EE2A64575786}"/>
              </a:ext>
            </a:extLst>
          </p:cNvPr>
          <p:cNvSpPr txBox="1"/>
          <p:nvPr/>
        </p:nvSpPr>
        <p:spPr>
          <a:xfrm>
            <a:off x="457201" y="192677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probability to find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less than a given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29476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2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1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– 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from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57" y="918488"/>
            <a:ext cx="8338457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define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all hypothesized values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the confidence region at confidence level CL =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the 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for which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equivalently</a:t>
            </a:r>
            <a:endParaRPr lang="en-US" altLang="en-US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the 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we test the parameter, we should take the critical region to maximize the power with respect to the relevant alternative(s). 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Test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versus the alternative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A9591D-2014-8A42-B8A2-503726E9F86A}"/>
              </a:ext>
            </a:extLst>
          </p:cNvPr>
          <p:cNvGrpSpPr/>
          <p:nvPr/>
        </p:nvGrpSpPr>
        <p:grpSpPr>
          <a:xfrm>
            <a:off x="5311702" y="3196773"/>
            <a:ext cx="3406936" cy="1297853"/>
            <a:chOff x="2167200" y="3668314"/>
            <a:chExt cx="4178880" cy="15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C267BF-BC96-B142-B432-36AB86D1D01D}"/>
                    </a:ext>
                  </a:extLst>
                </p14:cNvPr>
                <p14:cNvContentPartPr/>
                <p14:nvPr/>
              </p14:nvContentPartPr>
              <p14:xfrm>
                <a:off x="2258640" y="4647154"/>
                <a:ext cx="3988440" cy="7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C267BF-BC96-B142-B432-36AB86D1D0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39654" y="4628645"/>
                  <a:ext cx="4025971" cy="113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A7F352-8126-0D48-BB07-3061BE554CFB}"/>
                    </a:ext>
                  </a:extLst>
                </p14:cNvPr>
                <p14:cNvContentPartPr/>
                <p14:nvPr/>
              </p14:nvContentPartPr>
              <p14:xfrm>
                <a:off x="2465640" y="3902674"/>
                <a:ext cx="3588120" cy="76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A7F352-8126-0D48-BB07-3061BE554C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6653" y="3884130"/>
                  <a:ext cx="3625653" cy="797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EE199A-BFD4-B64A-934D-2B11A69ECCB3}"/>
                    </a:ext>
                  </a:extLst>
                </p14:cNvPr>
                <p14:cNvContentPartPr/>
                <p14:nvPr/>
              </p14:nvContentPartPr>
              <p14:xfrm>
                <a:off x="4228920" y="4629154"/>
                <a:ext cx="10440" cy="13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EE199A-BFD4-B64A-934D-2B11A69ECC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10650" y="4610642"/>
                  <a:ext cx="47415" cy="1745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BE5754-F5E8-0C4B-8400-9B8881506DE2}"/>
                </a:ext>
              </a:extLst>
            </p:cNvPr>
            <p:cNvGrpSpPr/>
            <p:nvPr/>
          </p:nvGrpSpPr>
          <p:grpSpPr>
            <a:xfrm>
              <a:off x="3976200" y="4965034"/>
              <a:ext cx="525240" cy="249120"/>
              <a:chOff x="3976200" y="4965034"/>
              <a:chExt cx="525240" cy="24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E6E639A-222B-644D-9836-1DEBBCF58DC2}"/>
                      </a:ext>
                    </a:extLst>
                  </p14:cNvPr>
                  <p14:cNvContentPartPr/>
                  <p14:nvPr/>
                </p14:nvContentPartPr>
                <p14:xfrm>
                  <a:off x="3976200" y="4965034"/>
                  <a:ext cx="400320" cy="249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E6E639A-222B-644D-9836-1DEBBCF58DC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957663" y="4946515"/>
                    <a:ext cx="437395" cy="2861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8545C82B-6FDC-0C44-96F8-5D7E2710F0C3}"/>
                      </a:ext>
                    </a:extLst>
                  </p14:cNvPr>
                  <p14:cNvContentPartPr/>
                  <p14:nvPr/>
                </p14:nvContentPartPr>
                <p14:xfrm>
                  <a:off x="4420440" y="5133514"/>
                  <a:ext cx="81000" cy="684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8545C82B-6FDC-0C44-96F8-5D7E2710F0C3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401850" y="5114980"/>
                    <a:ext cx="118623" cy="1059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BAC48B-C7D2-9241-BB87-AE066AE8C241}"/>
                </a:ext>
              </a:extLst>
            </p:cNvPr>
            <p:cNvGrpSpPr/>
            <p:nvPr/>
          </p:nvGrpSpPr>
          <p:grpSpPr>
            <a:xfrm>
              <a:off x="6134040" y="4875034"/>
              <a:ext cx="212040" cy="136800"/>
              <a:chOff x="6134040" y="4875034"/>
              <a:chExt cx="212040" cy="13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070D22A2-7E8A-2043-A954-223C5B131874}"/>
                      </a:ext>
                    </a:extLst>
                  </p14:cNvPr>
                  <p14:cNvContentPartPr/>
                  <p14:nvPr/>
                </p14:nvContentPartPr>
                <p14:xfrm>
                  <a:off x="6134040" y="4901314"/>
                  <a:ext cx="212040" cy="64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070D22A2-7E8A-2043-A954-223C5B13187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115084" y="4882359"/>
                    <a:ext cx="249070" cy="102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AF3E7ECE-8FE1-CB41-921C-3FC7FED0940F}"/>
                      </a:ext>
                    </a:extLst>
                  </p14:cNvPr>
                  <p14:cNvContentPartPr/>
                  <p14:nvPr/>
                </p14:nvContentPartPr>
                <p14:xfrm>
                  <a:off x="6194160" y="4875034"/>
                  <a:ext cx="114120" cy="1368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AF3E7ECE-8FE1-CB41-921C-3FC7FED0940F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175213" y="4856500"/>
                    <a:ext cx="151573" cy="1743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9F6DC-2E48-7C4C-AA70-D6F420EF3426}"/>
                </a:ext>
              </a:extLst>
            </p:cNvPr>
            <p:cNvGrpSpPr/>
            <p:nvPr/>
          </p:nvGrpSpPr>
          <p:grpSpPr>
            <a:xfrm>
              <a:off x="2185920" y="3668314"/>
              <a:ext cx="901800" cy="1022400"/>
              <a:chOff x="2185920" y="3668314"/>
              <a:chExt cx="901800" cy="102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90CD7388-FB1F-614D-94F8-954FE5A4AE34}"/>
                      </a:ext>
                    </a:extLst>
                  </p14:cNvPr>
                  <p14:cNvContentPartPr/>
                  <p14:nvPr/>
                </p14:nvContentPartPr>
                <p14:xfrm>
                  <a:off x="3059640" y="3668314"/>
                  <a:ext cx="28080" cy="1022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0CD7388-FB1F-614D-94F8-954FE5A4AE3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40920" y="3649773"/>
                    <a:ext cx="65966" cy="1059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DC28708-9C5F-2540-97CE-89055A0D91D7}"/>
                      </a:ext>
                    </a:extLst>
                  </p14:cNvPr>
                  <p14:cNvContentPartPr/>
                  <p14:nvPr/>
                </p14:nvContentPartPr>
                <p14:xfrm>
                  <a:off x="2751120" y="3832474"/>
                  <a:ext cx="313920" cy="10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DC28708-9C5F-2540-97CE-89055A0D91D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732135" y="3813769"/>
                    <a:ext cx="351449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EC9266A2-734C-474E-A492-2F3B83B2BD9C}"/>
                      </a:ext>
                    </a:extLst>
                  </p14:cNvPr>
                  <p14:cNvContentPartPr/>
                  <p14:nvPr/>
                </p14:nvContentPartPr>
                <p14:xfrm>
                  <a:off x="2680200" y="3864154"/>
                  <a:ext cx="192240" cy="25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C9266A2-734C-474E-A492-2F3B83B2BD9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661681" y="3845586"/>
                    <a:ext cx="229718" cy="627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E60FD5F8-A731-654C-B8A9-1243F1E76D5E}"/>
                      </a:ext>
                    </a:extLst>
                  </p14:cNvPr>
                  <p14:cNvContentPartPr/>
                  <p14:nvPr/>
                </p14:nvContentPartPr>
                <p14:xfrm>
                  <a:off x="2663640" y="3775594"/>
                  <a:ext cx="171720" cy="110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60FD5F8-A731-654C-B8A9-1243F1E76D5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644658" y="3757040"/>
                    <a:ext cx="209242" cy="148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F2E73BF-7492-F542-9844-F473844E377A}"/>
                      </a:ext>
                    </a:extLst>
                  </p14:cNvPr>
                  <p14:cNvContentPartPr/>
                  <p14:nvPr/>
                </p14:nvContentPartPr>
                <p14:xfrm>
                  <a:off x="2185920" y="3811954"/>
                  <a:ext cx="253080" cy="1404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F2E73BF-7492-F542-9844-F473844E377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167370" y="3793411"/>
                    <a:ext cx="290622" cy="1779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E5FA7E7A-1A90-F84D-90C3-17A9AAAE13FC}"/>
                      </a:ext>
                    </a:extLst>
                  </p14:cNvPr>
                  <p14:cNvContentPartPr/>
                  <p14:nvPr/>
                </p14:nvContentPartPr>
                <p14:xfrm>
                  <a:off x="2323800" y="3962074"/>
                  <a:ext cx="176040" cy="1566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E5FA7E7A-1A90-F84D-90C3-17A9AAAE13F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305269" y="3943547"/>
                    <a:ext cx="213101" cy="19409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5727B2-BD7C-8148-A333-B2DEDE5BC0DE}"/>
                    </a:ext>
                  </a:extLst>
                </p14:cNvPr>
                <p14:cNvContentPartPr/>
                <p14:nvPr/>
              </p14:nvContentPartPr>
              <p14:xfrm>
                <a:off x="2543760" y="4669834"/>
                <a:ext cx="381960" cy="419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5727B2-BD7C-8148-A333-B2DEDE5BC0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25214" y="4650854"/>
                  <a:ext cx="419494" cy="45727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CAE83F9-E7C4-1741-8A1C-C0750BC8D9E5}"/>
                </a:ext>
              </a:extLst>
            </p:cNvPr>
            <p:cNvGrpSpPr/>
            <p:nvPr/>
          </p:nvGrpSpPr>
          <p:grpSpPr>
            <a:xfrm>
              <a:off x="2660760" y="4582714"/>
              <a:ext cx="400320" cy="229680"/>
              <a:chOff x="2660760" y="4582714"/>
              <a:chExt cx="400320" cy="22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0E0970F-3123-994C-AC2E-FB6C52B4267E}"/>
                      </a:ext>
                    </a:extLst>
                  </p14:cNvPr>
                  <p14:cNvContentPartPr/>
                  <p14:nvPr/>
                </p14:nvContentPartPr>
                <p14:xfrm>
                  <a:off x="2660760" y="4680634"/>
                  <a:ext cx="52560" cy="468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0E0970F-3123-994C-AC2E-FB6C52B4267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41768" y="4662091"/>
                    <a:ext cx="90103" cy="843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FB317AC7-8F9F-F443-9B42-A4471721C3FA}"/>
                      </a:ext>
                    </a:extLst>
                  </p14:cNvPr>
                  <p14:cNvContentPartPr/>
                  <p14:nvPr/>
                </p14:nvContentPartPr>
                <p14:xfrm>
                  <a:off x="2759400" y="4647874"/>
                  <a:ext cx="43920" cy="684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FB317AC7-8F9F-F443-9B42-A4471721C3F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740514" y="4629340"/>
                    <a:ext cx="80813" cy="105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A5D1B09-BFC0-254E-98A5-39E96ABEE6DF}"/>
                      </a:ext>
                    </a:extLst>
                  </p14:cNvPr>
                  <p14:cNvContentPartPr/>
                  <p14:nvPr/>
                </p14:nvContentPartPr>
                <p14:xfrm>
                  <a:off x="2819880" y="4626274"/>
                  <a:ext cx="61200" cy="86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A5D1B09-BFC0-254E-98A5-39E96ABEE6D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800948" y="4607319"/>
                    <a:ext cx="98184" cy="12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5A69E6D-56AD-AA45-9523-DDE943E95FEF}"/>
                      </a:ext>
                    </a:extLst>
                  </p14:cNvPr>
                  <p14:cNvContentPartPr/>
                  <p14:nvPr/>
                </p14:nvContentPartPr>
                <p14:xfrm>
                  <a:off x="2917440" y="4599994"/>
                  <a:ext cx="511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5A69E6D-56AD-AA45-9523-DDE943E95FE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898931" y="4581460"/>
                    <a:ext cx="88579" cy="105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9CB7804-3E7F-A341-8489-4A7A108E4CE1}"/>
                      </a:ext>
                    </a:extLst>
                  </p14:cNvPr>
                  <p14:cNvContentPartPr/>
                  <p14:nvPr/>
                </p14:nvContentPartPr>
                <p14:xfrm>
                  <a:off x="2970360" y="4582714"/>
                  <a:ext cx="56880" cy="1224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9CB7804-3E7F-A341-8489-4A7A108E4C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951841" y="4564155"/>
                    <a:ext cx="94359" cy="15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A5F96A0-5DD7-DC4D-B4F3-BDF2C2748A6E}"/>
                      </a:ext>
                    </a:extLst>
                  </p14:cNvPr>
                  <p14:cNvContentPartPr/>
                  <p14:nvPr/>
                </p14:nvContentPartPr>
                <p14:xfrm>
                  <a:off x="3022920" y="4647874"/>
                  <a:ext cx="38160" cy="853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A5F96A0-5DD7-DC4D-B4F3-BDF2C2748A6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004059" y="4629307"/>
                    <a:ext cx="75004" cy="1228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BC2B11-895B-1E4C-B249-D8DCBD2A8706}"/>
                      </a:ext>
                    </a:extLst>
                  </p14:cNvPr>
                  <p14:cNvContentPartPr/>
                  <p14:nvPr/>
                </p14:nvContentPartPr>
                <p14:xfrm>
                  <a:off x="2877480" y="4691434"/>
                  <a:ext cx="12600" cy="3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BC2B11-895B-1E4C-B249-D8DCBD2A870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859232" y="4672954"/>
                    <a:ext cx="49531" cy="7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43762EB-3DEA-3E4D-97B4-BB7200A3BF8C}"/>
                      </a:ext>
                    </a:extLst>
                  </p14:cNvPr>
                  <p14:cNvContentPartPr/>
                  <p14:nvPr/>
                </p14:nvContentPartPr>
                <p14:xfrm>
                  <a:off x="2752560" y="4669834"/>
                  <a:ext cx="129240" cy="1425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43762EB-3DEA-3E4D-97B4-BB7200A3BF8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733593" y="4650855"/>
                    <a:ext cx="166733" cy="1800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5682CAC-D66E-9C4B-988B-EAB419CC07A3}"/>
                      </a:ext>
                    </a:extLst>
                  </p14:cNvPr>
                  <p14:cNvContentPartPr/>
                  <p14:nvPr/>
                </p14:nvContentPartPr>
                <p14:xfrm>
                  <a:off x="2891520" y="4680634"/>
                  <a:ext cx="114120" cy="925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5682CAC-D66E-9C4B-988B-EAB419CC07A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872573" y="4662130"/>
                    <a:ext cx="151573" cy="12952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CFC354-0A53-6549-8847-0A4F2D702476}"/>
                    </a:ext>
                  </a:extLst>
                </p14:cNvPr>
                <p14:cNvContentPartPr/>
                <p14:nvPr/>
              </p14:nvContentPartPr>
              <p14:xfrm>
                <a:off x="2167200" y="5050714"/>
                <a:ext cx="216720" cy="20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CFC354-0A53-6549-8847-0A4F2D7024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8220" y="5032149"/>
                  <a:ext cx="253796" cy="247092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4E3E8420-1EA7-234C-A296-A3B842F26AE6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89038" y="5406303"/>
            <a:ext cx="8229600" cy="7493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457D622-2B85-E041-B106-B8F79989806B}"/>
              </a:ext>
            </a:extLst>
          </p:cNvPr>
          <p:cNvSpPr txBox="1"/>
          <p:nvPr/>
        </p:nvSpPr>
        <p:spPr>
          <a:xfrm>
            <a:off x="389586" y="3313879"/>
            <a:ext cx="4603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l-GR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region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</a:t>
            </a:r>
          </a:p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 of low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(i.e. at low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7B99D3-4EDC-4E48-A746-9BFED891B30F}"/>
              </a:ext>
            </a:extLst>
          </p:cNvPr>
          <p:cNvSpPr txBox="1"/>
          <p:nvPr/>
        </p:nvSpPr>
        <p:spPr>
          <a:xfrm>
            <a:off x="389586" y="4771199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take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to be</a:t>
            </a: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5499F1B8-3F20-0B4A-ACDA-FBFF3FC6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upper limit on mean of Gaussian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on Gaussian mean (2)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884206"/>
            <a:ext cx="8511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confidence interval, repeat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the interval’s boundary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9126F-ACC7-EE4B-96E7-421104537664}"/>
              </a:ext>
            </a:extLst>
          </p:cNvPr>
          <p:cNvSpPr txBox="1"/>
          <p:nvPr/>
        </p:nvSpPr>
        <p:spPr>
          <a:xfrm>
            <a:off x="450706" y="4661144"/>
            <a:ext cx="84755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an upper limit on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higher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even lower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and are in even worse agreement with the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use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express the upper limit as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a positive quantity.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0.05,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1.64.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67C853-B8C8-CD4A-B0E4-5B5584A3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3" y="3865810"/>
            <a:ext cx="7035800" cy="571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AD8E0B9-C35F-E146-BEEB-E0236DE9C794}"/>
                  </a:ext>
                </a:extLst>
              </p14:cNvPr>
              <p14:cNvContentPartPr/>
              <p14:nvPr/>
            </p14:nvContentPartPr>
            <p14:xfrm>
              <a:off x="2944977" y="2191839"/>
              <a:ext cx="15955" cy="920043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AD8E0B9-C35F-E146-BEEB-E0236DE9C7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731" y="2176361"/>
                <a:ext cx="45738" cy="95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B137EB4-67F5-3A45-8F26-328D430D5277}"/>
                  </a:ext>
                </a:extLst>
              </p14:cNvPr>
              <p14:cNvContentPartPr/>
              <p14:nvPr/>
            </p14:nvContentPartPr>
            <p14:xfrm>
              <a:off x="2915196" y="3119327"/>
              <a:ext cx="3204375" cy="56018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B137EB4-67F5-3A45-8F26-328D430D52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9716" y="3103886"/>
                <a:ext cx="3234975" cy="86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C153E62-D482-6947-8A27-83990FC964DF}"/>
                  </a:ext>
                </a:extLst>
              </p14:cNvPr>
              <p14:cNvContentPartPr/>
              <p14:nvPr/>
            </p14:nvContentPartPr>
            <p14:xfrm>
              <a:off x="2944977" y="1983012"/>
              <a:ext cx="8155" cy="242509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C153E62-D482-6947-8A27-83990FC964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9731" y="1967900"/>
                <a:ext cx="38293" cy="273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717C6B3-09BF-8A44-99D8-D8EC6CAB583B}"/>
                  </a:ext>
                </a:extLst>
              </p14:cNvPr>
              <p14:cNvContentPartPr/>
              <p14:nvPr/>
            </p14:nvContentPartPr>
            <p14:xfrm>
              <a:off x="2990359" y="2210275"/>
              <a:ext cx="2800548" cy="910825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717C6B3-09BF-8A44-99D8-D8EC6CAB58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4878" y="2195155"/>
                <a:ext cx="2831149" cy="941426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6A7E33C-6A53-6247-8034-0DE3BB2846A2}"/>
              </a:ext>
            </a:extLst>
          </p:cNvPr>
          <p:cNvGrpSpPr/>
          <p:nvPr/>
        </p:nvGrpSpPr>
        <p:grpSpPr>
          <a:xfrm>
            <a:off x="6152897" y="3231718"/>
            <a:ext cx="366954" cy="236836"/>
            <a:chOff x="4991040" y="2290954"/>
            <a:chExt cx="37260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D6F1D6-CC1A-9646-9A31-C1172DB109AE}"/>
                    </a:ext>
                  </a:extLst>
                </p14:cNvPr>
                <p14:cNvContentPartPr/>
                <p14:nvPr/>
              </p14:nvContentPartPr>
              <p14:xfrm>
                <a:off x="4991040" y="2290954"/>
                <a:ext cx="251280" cy="240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D6F1D6-CC1A-9646-9A31-C1172DB109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75335" y="2275239"/>
                  <a:ext cx="282325" cy="271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99097A7-F850-9142-9052-0615E03C3C48}"/>
                    </a:ext>
                  </a:extLst>
                </p14:cNvPr>
                <p14:cNvContentPartPr/>
                <p14:nvPr/>
              </p14:nvContentPartPr>
              <p14:xfrm>
                <a:off x="5281200" y="2442514"/>
                <a:ext cx="82440" cy="52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99097A7-F850-9142-9052-0615E03C3C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65811" y="2427184"/>
                  <a:ext cx="113584" cy="835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B4C59E-4B74-224D-A9CE-6B39DBF3843B}"/>
              </a:ext>
            </a:extLst>
          </p:cNvPr>
          <p:cNvGrpSpPr/>
          <p:nvPr/>
        </p:nvGrpSpPr>
        <p:grpSpPr>
          <a:xfrm>
            <a:off x="2481942" y="1933730"/>
            <a:ext cx="342490" cy="233290"/>
            <a:chOff x="1263600" y="972994"/>
            <a:chExt cx="3477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A7A6796-3420-754D-BF83-8BC4D21FD61F}"/>
                    </a:ext>
                  </a:extLst>
                </p14:cNvPr>
                <p14:cNvContentPartPr/>
                <p14:nvPr/>
              </p14:nvContentPartPr>
              <p14:xfrm>
                <a:off x="1311480" y="1001434"/>
                <a:ext cx="9720" cy="14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A7A6796-3420-754D-BF83-8BC4D21FD6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96000" y="985954"/>
                  <a:ext cx="39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11ED27D-21F8-FB41-9A85-D48CBECA0376}"/>
                    </a:ext>
                  </a:extLst>
                </p14:cNvPr>
                <p14:cNvContentPartPr/>
                <p14:nvPr/>
              </p14:nvContentPartPr>
              <p14:xfrm>
                <a:off x="1263600" y="972994"/>
                <a:ext cx="134640" cy="221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11ED27D-21F8-FB41-9A85-D48CBECA03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48233" y="957649"/>
                  <a:ext cx="165739" cy="251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991B579-3A7C-004E-B90E-A76D81A11536}"/>
                    </a:ext>
                  </a:extLst>
                </p14:cNvPr>
                <p14:cNvContentPartPr/>
                <p14:nvPr/>
              </p14:nvContentPartPr>
              <p14:xfrm>
                <a:off x="1419480" y="1070194"/>
                <a:ext cx="104040" cy="99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991B579-3A7C-004E-B90E-A76D81A1153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03783" y="1054852"/>
                  <a:ext cx="135069" cy="130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34578E7-EF77-B14C-ACC8-A7D42F3CFD9E}"/>
                    </a:ext>
                  </a:extLst>
                </p14:cNvPr>
                <p14:cNvContentPartPr/>
                <p14:nvPr/>
              </p14:nvContentPartPr>
              <p14:xfrm>
                <a:off x="1545840" y="1157314"/>
                <a:ext cx="65520" cy="52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34578E7-EF77-B14C-ACC8-A7D42F3CFD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30188" y="1141984"/>
                  <a:ext cx="96096" cy="835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EBC9061-4C1B-6F40-84AA-BEBD38F1B963}"/>
              </a:ext>
            </a:extLst>
          </p:cNvPr>
          <p:cNvGrpSpPr/>
          <p:nvPr/>
        </p:nvGrpSpPr>
        <p:grpSpPr>
          <a:xfrm>
            <a:off x="2493287" y="2529720"/>
            <a:ext cx="2804448" cy="1069661"/>
            <a:chOff x="1275120" y="1578154"/>
            <a:chExt cx="2847600" cy="10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1A2A26D-4609-5147-97D5-248B1F622421}"/>
                    </a:ext>
                  </a:extLst>
                </p14:cNvPr>
                <p14:cNvContentPartPr/>
                <p14:nvPr/>
              </p14:nvContentPartPr>
              <p14:xfrm>
                <a:off x="3363120" y="2446114"/>
                <a:ext cx="131760" cy="49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1A2A26D-4609-5147-97D5-248B1F6224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47748" y="2430772"/>
                  <a:ext cx="162870" cy="80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8EE2889-CBE5-4442-B6DC-3E9B4F8D6725}"/>
                    </a:ext>
                  </a:extLst>
                </p14:cNvPr>
                <p14:cNvContentPartPr/>
                <p14:nvPr/>
              </p14:nvContentPartPr>
              <p14:xfrm>
                <a:off x="3400920" y="2438194"/>
                <a:ext cx="88200" cy="93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8EE2889-CBE5-4442-B6DC-3E9B4F8D67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5183" y="2422837"/>
                  <a:ext cx="119308" cy="1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7F06C45-360C-2E4E-B4A3-E16DAF4D4095}"/>
                    </a:ext>
                  </a:extLst>
                </p14:cNvPr>
                <p14:cNvContentPartPr/>
                <p14:nvPr/>
              </p14:nvContentPartPr>
              <p14:xfrm>
                <a:off x="3506760" y="2597674"/>
                <a:ext cx="70200" cy="41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7F06C45-360C-2E4E-B4A3-E16DAF4D40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91404" y="2581918"/>
                  <a:ext cx="100913" cy="72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A8482AB-B71D-4C48-BD5C-B2309A8942BE}"/>
                    </a:ext>
                  </a:extLst>
                </p14:cNvPr>
                <p14:cNvContentPartPr/>
                <p14:nvPr/>
              </p14:nvContentPartPr>
              <p14:xfrm>
                <a:off x="3586680" y="2503714"/>
                <a:ext cx="82440" cy="152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A8482AB-B71D-4C48-BD5C-B2309A8942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71291" y="2488012"/>
                  <a:ext cx="113584" cy="183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884DE8E-CD49-EE41-A059-006B6F2AECF8}"/>
                    </a:ext>
                  </a:extLst>
                </p14:cNvPr>
                <p14:cNvContentPartPr/>
                <p14:nvPr/>
              </p14:nvContentPartPr>
              <p14:xfrm>
                <a:off x="3688920" y="2590474"/>
                <a:ext cx="69840" cy="73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884DE8E-CD49-EE41-A059-006B6F2AEC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3642" y="2574686"/>
                  <a:ext cx="100395" cy="105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BA9F63-281C-F54B-A653-32868ED9BC6F}"/>
                    </a:ext>
                  </a:extLst>
                </p14:cNvPr>
                <p14:cNvContentPartPr/>
                <p14:nvPr/>
              </p14:nvContentPartPr>
              <p14:xfrm>
                <a:off x="1784520" y="1718914"/>
                <a:ext cx="6840" cy="1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BA9F63-281C-F54B-A653-32868ED9BC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69040" y="1703016"/>
                  <a:ext cx="37440" cy="45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27A162-9342-8D43-9E25-9B58D4F1C5C7}"/>
                    </a:ext>
                  </a:extLst>
                </p14:cNvPr>
                <p14:cNvContentPartPr/>
                <p14:nvPr/>
              </p14:nvContentPartPr>
              <p14:xfrm>
                <a:off x="1768680" y="1719634"/>
                <a:ext cx="6984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27A162-9342-8D43-9E25-9B58D4F1C5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53039" y="1704154"/>
                  <a:ext cx="100395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DC37136-3283-694A-B560-B921ACFD888F}"/>
                    </a:ext>
                  </a:extLst>
                </p14:cNvPr>
                <p14:cNvContentPartPr/>
                <p14:nvPr/>
              </p14:nvContentPartPr>
              <p14:xfrm>
                <a:off x="1910160" y="1708834"/>
                <a:ext cx="56160" cy="12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DC37136-3283-694A-B560-B921ACFD88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94479" y="1693714"/>
                  <a:ext cx="86793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073EA8B-5F21-7649-B623-918F51DB8699}"/>
                    </a:ext>
                  </a:extLst>
                </p14:cNvPr>
                <p14:cNvContentPartPr/>
                <p14:nvPr/>
              </p14:nvContentPartPr>
              <p14:xfrm>
                <a:off x="2073600" y="1737274"/>
                <a:ext cx="63360" cy="9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073EA8B-5F21-7649-B623-918F51DB86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57942" y="1721794"/>
                  <a:ext cx="93948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8E9D13F-2030-5244-B333-7F658D802187}"/>
                    </a:ext>
                  </a:extLst>
                </p14:cNvPr>
                <p14:cNvContentPartPr/>
                <p14:nvPr/>
              </p14:nvContentPartPr>
              <p14:xfrm>
                <a:off x="2247840" y="1730794"/>
                <a:ext cx="59040" cy="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8E9D13F-2030-5244-B333-7F658D8021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32169" y="1715314"/>
                  <a:ext cx="89653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07293BB-65D6-3847-A256-DCCB26178BAC}"/>
                    </a:ext>
                  </a:extLst>
                </p14:cNvPr>
                <p14:cNvContentPartPr/>
                <p14:nvPr/>
              </p14:nvContentPartPr>
              <p14:xfrm>
                <a:off x="2454480" y="1719634"/>
                <a:ext cx="69840" cy="19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07293BB-65D6-3847-A256-DCCB26178B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38757" y="1704154"/>
                  <a:ext cx="100921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1C86C83-BCC0-184E-9E77-34C2421273F7}"/>
                    </a:ext>
                  </a:extLst>
                </p14:cNvPr>
                <p14:cNvContentPartPr/>
                <p14:nvPr/>
              </p14:nvContentPartPr>
              <p14:xfrm>
                <a:off x="2661480" y="1737994"/>
                <a:ext cx="67680" cy="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1C86C83-BCC0-184E-9E77-34C2421273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45749" y="1722514"/>
                  <a:ext cx="98776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EB9342E-E7EE-614B-9B31-19DF92AEF2E2}"/>
                    </a:ext>
                  </a:extLst>
                </p14:cNvPr>
                <p14:cNvContentPartPr/>
                <p14:nvPr/>
              </p14:nvContentPartPr>
              <p14:xfrm>
                <a:off x="2857320" y="1728274"/>
                <a:ext cx="64080" cy="6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EB9342E-E7EE-614B-9B31-19DF92AEF2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41941" y="1712794"/>
                  <a:ext cx="95205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E01EA83-2D96-754B-AF0F-21011605BA40}"/>
                    </a:ext>
                  </a:extLst>
                </p14:cNvPr>
                <p14:cNvContentPartPr/>
                <p14:nvPr/>
              </p14:nvContentPartPr>
              <p14:xfrm>
                <a:off x="3031560" y="1708834"/>
                <a:ext cx="66960" cy="11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E01EA83-2D96-754B-AF0F-21011605BA4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16276" y="1693714"/>
                  <a:ext cx="97529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86628AE-57AA-4D49-9618-6CA75D87704E}"/>
                    </a:ext>
                  </a:extLst>
                </p14:cNvPr>
                <p14:cNvContentPartPr/>
                <p14:nvPr/>
              </p14:nvContentPartPr>
              <p14:xfrm>
                <a:off x="3216600" y="1730794"/>
                <a:ext cx="74880" cy="1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86628AE-57AA-4D49-9618-6CA75D8770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01259" y="1715314"/>
                  <a:ext cx="105928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0D9970-0F5B-5E44-975A-A363113E4687}"/>
                    </a:ext>
                  </a:extLst>
                </p14:cNvPr>
                <p14:cNvContentPartPr/>
                <p14:nvPr/>
              </p14:nvContentPartPr>
              <p14:xfrm>
                <a:off x="3358080" y="1730794"/>
                <a:ext cx="75600" cy="4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0D9970-0F5B-5E44-975A-A363113E46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42741" y="1715314"/>
                  <a:ext cx="106643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46D8896-ED71-D14B-83A3-78F384E37A15}"/>
                    </a:ext>
                  </a:extLst>
                </p14:cNvPr>
                <p14:cNvContentPartPr/>
                <p14:nvPr/>
              </p14:nvContentPartPr>
              <p14:xfrm>
                <a:off x="3456000" y="1719634"/>
                <a:ext cx="28080" cy="2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46D8896-ED71-D14B-83A3-78F384E37A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40482" y="1704154"/>
                  <a:ext cx="59485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FF4E453-78F6-6B4F-AD5C-5F134B01C864}"/>
                    </a:ext>
                  </a:extLst>
                </p14:cNvPr>
                <p14:cNvContentPartPr/>
                <p14:nvPr/>
              </p14:nvContentPartPr>
              <p14:xfrm>
                <a:off x="3477960" y="1741594"/>
                <a:ext cx="7560" cy="4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FF4E453-78F6-6B4F-AD5C-5F134B01C8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62480" y="1725872"/>
                  <a:ext cx="37800" cy="77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08C9A6-B72C-E244-9478-9CF968AB042B}"/>
                    </a:ext>
                  </a:extLst>
                </p14:cNvPr>
                <p14:cNvContentPartPr/>
                <p14:nvPr/>
              </p14:nvContentPartPr>
              <p14:xfrm>
                <a:off x="3488760" y="1839514"/>
                <a:ext cx="7560" cy="4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08C9A6-B72C-E244-9478-9CF968AB04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73280" y="1824150"/>
                  <a:ext cx="37800" cy="76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CA7A4C5-6A76-EE41-B658-18F1D47563EA}"/>
                    </a:ext>
                  </a:extLst>
                </p14:cNvPr>
                <p14:cNvContentPartPr/>
                <p14:nvPr/>
              </p14:nvContentPartPr>
              <p14:xfrm>
                <a:off x="3499560" y="1948234"/>
                <a:ext cx="2520" cy="52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CA7A4C5-6A76-EE41-B658-18F1D47563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84440" y="1932539"/>
                  <a:ext cx="33120" cy="83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55FA98B-5B16-9D47-8CB4-4C8EF2FF8A5E}"/>
                    </a:ext>
                  </a:extLst>
                </p14:cNvPr>
                <p14:cNvContentPartPr/>
                <p14:nvPr/>
              </p14:nvContentPartPr>
              <p14:xfrm>
                <a:off x="3495960" y="2072434"/>
                <a:ext cx="9000" cy="36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55FA98B-5B16-9D47-8CB4-4C8EF2FF8A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80840" y="2057012"/>
                  <a:ext cx="39600" cy="67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63848DA-C522-6C45-9907-EA631804E4FD}"/>
                    </a:ext>
                  </a:extLst>
                </p14:cNvPr>
                <p14:cNvContentPartPr/>
                <p14:nvPr/>
              </p14:nvContentPartPr>
              <p14:xfrm>
                <a:off x="3501720" y="2149114"/>
                <a:ext cx="9000" cy="50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63848DA-C522-6C45-9907-EA631804E4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86600" y="2133411"/>
                  <a:ext cx="39240" cy="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75A01CC-CDE4-F24A-A115-834343B1E752}"/>
                    </a:ext>
                  </a:extLst>
                </p14:cNvPr>
                <p14:cNvContentPartPr/>
                <p14:nvPr/>
              </p14:nvContentPartPr>
              <p14:xfrm>
                <a:off x="1418760" y="1588594"/>
                <a:ext cx="17640" cy="77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75A01CC-CDE4-F24A-A115-834343B1E75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03280" y="1572894"/>
                  <a:ext cx="47880" cy="10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D13BB0D-4062-EF49-9567-E195AE5C6007}"/>
                    </a:ext>
                  </a:extLst>
                </p14:cNvPr>
                <p14:cNvContentPartPr/>
                <p14:nvPr/>
              </p14:nvContentPartPr>
              <p14:xfrm>
                <a:off x="1484280" y="1578154"/>
                <a:ext cx="81720" cy="172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D13BB0D-4062-EF49-9567-E195AE5C60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68889" y="1562411"/>
                  <a:ext cx="112869" cy="2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4E33FB4-9D57-FA40-B025-7B7142DE3405}"/>
                    </a:ext>
                  </a:extLst>
                </p14:cNvPr>
                <p14:cNvContentPartPr/>
                <p14:nvPr/>
              </p14:nvContentPartPr>
              <p14:xfrm>
                <a:off x="1572840" y="1708834"/>
                <a:ext cx="82440" cy="95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4E33FB4-9D57-FA40-B025-7B7142DE34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57451" y="1693482"/>
                  <a:ext cx="113584" cy="126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0C64DA3-97EB-9B44-9CCB-E14AD1719CE0}"/>
                    </a:ext>
                  </a:extLst>
                </p14:cNvPr>
                <p14:cNvContentPartPr/>
                <p14:nvPr/>
              </p14:nvContentPartPr>
              <p14:xfrm>
                <a:off x="1684440" y="2114554"/>
                <a:ext cx="93240" cy="30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C64DA3-97EB-9B44-9CCB-E14AD1719C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68717" y="2099065"/>
                  <a:ext cx="124320" cy="61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A802814-5447-054D-8CCD-4F567B62EC85}"/>
                    </a:ext>
                  </a:extLst>
                </p14:cNvPr>
                <p14:cNvContentPartPr/>
                <p14:nvPr/>
              </p14:nvContentPartPr>
              <p14:xfrm>
                <a:off x="1275120" y="2119234"/>
                <a:ext cx="214920" cy="149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A802814-5447-054D-8CCD-4F567B62EC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59403" y="2103892"/>
                  <a:ext cx="245988" cy="180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CB01E8F-E285-A74F-9EE6-377A3430BEFF}"/>
                    </a:ext>
                  </a:extLst>
                </p14:cNvPr>
                <p14:cNvContentPartPr/>
                <p14:nvPr/>
              </p14:nvContentPartPr>
              <p14:xfrm>
                <a:off x="1857960" y="2112394"/>
                <a:ext cx="86040" cy="2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CB01E8F-E285-A74F-9EE6-377A3430BE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2583" y="2097013"/>
                  <a:ext cx="117161" cy="5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26234C-DFE5-0F4C-A6B8-A35177BB33D4}"/>
                    </a:ext>
                  </a:extLst>
                </p14:cNvPr>
                <p14:cNvContentPartPr/>
                <p14:nvPr/>
              </p14:nvContentPartPr>
              <p14:xfrm>
                <a:off x="2040840" y="2100874"/>
                <a:ext cx="33120" cy="11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26234C-DFE5-0F4C-A6B8-A35177BB33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25384" y="2085394"/>
                  <a:ext cx="64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7A7BA9-E22A-E248-8ACC-5628C18A113D}"/>
                    </a:ext>
                  </a:extLst>
                </p14:cNvPr>
                <p14:cNvContentPartPr/>
                <p14:nvPr/>
              </p14:nvContentPartPr>
              <p14:xfrm>
                <a:off x="2117160" y="2115994"/>
                <a:ext cx="70560" cy="7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7A7BA9-E22A-E248-8ACC-5628C18A11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01805" y="2100874"/>
                  <a:ext cx="101636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30937F-19A1-D54A-91EB-25B1529355BB}"/>
                    </a:ext>
                  </a:extLst>
                </p14:cNvPr>
                <p14:cNvContentPartPr/>
                <p14:nvPr/>
              </p14:nvContentPartPr>
              <p14:xfrm>
                <a:off x="2258640" y="2122474"/>
                <a:ext cx="50400" cy="6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30937F-19A1-D54A-91EB-25B1529355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43301" y="2107354"/>
                  <a:ext cx="81443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951A1E8-6336-6D4F-B643-39AC4A8BCD30}"/>
                    </a:ext>
                  </a:extLst>
                </p14:cNvPr>
                <p14:cNvContentPartPr/>
                <p14:nvPr/>
              </p14:nvContentPartPr>
              <p14:xfrm>
                <a:off x="2378520" y="2122474"/>
                <a:ext cx="81000" cy="5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951A1E8-6336-6D4F-B643-39AC4A8BCD3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62760" y="2107354"/>
                  <a:ext cx="112154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57C2CBE-87CB-1648-A0C7-573EA7F8D2A6}"/>
                    </a:ext>
                  </a:extLst>
                </p14:cNvPr>
                <p14:cNvContentPartPr/>
                <p14:nvPr/>
              </p14:nvContentPartPr>
              <p14:xfrm>
                <a:off x="2574360" y="2139754"/>
                <a:ext cx="62640" cy="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57C2CBE-87CB-1648-A0C7-573EA7F8D2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58700" y="2124274"/>
                  <a:ext cx="93232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6229875-5DB1-E348-819D-49CEC1CC3F59}"/>
                    </a:ext>
                  </a:extLst>
                </p14:cNvPr>
                <p14:cNvContentPartPr/>
                <p14:nvPr/>
              </p14:nvContentPartPr>
              <p14:xfrm>
                <a:off x="2758680" y="2133274"/>
                <a:ext cx="61200" cy="11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6229875-5DB1-E348-819D-49CEC1CC3F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42922" y="2117794"/>
                  <a:ext cx="9235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1C06E1-9A0E-5D4C-9E7A-EE35A6E2678C}"/>
                    </a:ext>
                  </a:extLst>
                </p14:cNvPr>
                <p14:cNvContentPartPr/>
                <p14:nvPr/>
              </p14:nvContentPartPr>
              <p14:xfrm>
                <a:off x="2911680" y="2147314"/>
                <a:ext cx="74520" cy="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1C06E1-9A0E-5D4C-9E7A-EE35A6E2678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5895" y="2131834"/>
                  <a:ext cx="105723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8D74A59-00A1-F144-86C2-0EAA4A4B5DA3}"/>
                    </a:ext>
                  </a:extLst>
                </p14:cNvPr>
                <p14:cNvContentPartPr/>
                <p14:nvPr/>
              </p14:nvContentPartPr>
              <p14:xfrm>
                <a:off x="3085920" y="2144434"/>
                <a:ext cx="70560" cy="8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8D74A59-00A1-F144-86C2-0EAA4A4B5D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70644" y="2128954"/>
                  <a:ext cx="101112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D146030-212C-6C40-AFD3-DC357BF13FD4}"/>
                    </a:ext>
                  </a:extLst>
                </p14:cNvPr>
                <p14:cNvContentPartPr/>
                <p14:nvPr/>
              </p14:nvContentPartPr>
              <p14:xfrm>
                <a:off x="3260160" y="2144434"/>
                <a:ext cx="75600" cy="6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D146030-212C-6C40-AFD3-DC357BF13F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44821" y="2128954"/>
                  <a:ext cx="106643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7AFD5E4-247F-7E46-84A0-C3890F8B9C34}"/>
                    </a:ext>
                  </a:extLst>
                </p14:cNvPr>
                <p14:cNvContentPartPr/>
                <p14:nvPr/>
              </p14:nvContentPartPr>
              <p14:xfrm>
                <a:off x="3423600" y="2132554"/>
                <a:ext cx="86760" cy="4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7AFD5E4-247F-7E46-84A0-C3890F8B9C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07859" y="2117074"/>
                  <a:ext cx="117876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786C6BE-1F39-FF49-A013-615C5EB8BDFC}"/>
                    </a:ext>
                  </a:extLst>
                </p14:cNvPr>
                <p14:cNvContentPartPr/>
                <p14:nvPr/>
              </p14:nvContentPartPr>
              <p14:xfrm>
                <a:off x="3644640" y="2144434"/>
                <a:ext cx="87480" cy="11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786C6BE-1F39-FF49-A013-615C5EB8BD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29267" y="2128954"/>
                  <a:ext cx="118592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6881402-6DFC-C648-A2F7-0C8F84C62CA1}"/>
                    </a:ext>
                  </a:extLst>
                </p14:cNvPr>
                <p14:cNvContentPartPr/>
                <p14:nvPr/>
              </p14:nvContentPartPr>
              <p14:xfrm>
                <a:off x="3815280" y="2133274"/>
                <a:ext cx="56880" cy="7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6881402-6DFC-C648-A2F7-0C8F84C62C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99966" y="2117794"/>
                  <a:ext cx="87508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2FAD8D1-3FFA-2847-A7C8-23F176C75074}"/>
                    </a:ext>
                  </a:extLst>
                </p14:cNvPr>
                <p14:cNvContentPartPr/>
                <p14:nvPr/>
              </p14:nvContentPartPr>
              <p14:xfrm>
                <a:off x="3967560" y="2139754"/>
                <a:ext cx="49680" cy="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2FAD8D1-3FFA-2847-A7C8-23F176C750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52218" y="2124274"/>
                  <a:ext cx="8073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10C7D4C-54D6-3C42-95BB-00999DEC83E2}"/>
                    </a:ext>
                  </a:extLst>
                </p14:cNvPr>
                <p14:cNvContentPartPr/>
                <p14:nvPr/>
              </p14:nvContentPartPr>
              <p14:xfrm>
                <a:off x="4076640" y="2144434"/>
                <a:ext cx="16200" cy="43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10C7D4C-54D6-3C42-95BB-00999DEC83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61160" y="2128696"/>
                  <a:ext cx="46440" cy="75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B0FB601-17B8-364F-8A87-50B7D75EA55D}"/>
                    </a:ext>
                  </a:extLst>
                </p14:cNvPr>
                <p14:cNvContentPartPr/>
                <p14:nvPr/>
              </p14:nvContentPartPr>
              <p14:xfrm>
                <a:off x="4105440" y="1880914"/>
                <a:ext cx="3960" cy="41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B0FB601-17B8-364F-8A87-50B7D75EA55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89960" y="1865162"/>
                  <a:ext cx="34560" cy="72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586A766-59BB-0C4B-9B5E-D75E4666075F}"/>
                    </a:ext>
                  </a:extLst>
                </p14:cNvPr>
                <p14:cNvContentPartPr/>
                <p14:nvPr/>
              </p14:nvContentPartPr>
              <p14:xfrm>
                <a:off x="4109040" y="1980994"/>
                <a:ext cx="10440" cy="25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586A766-59BB-0C4B-9B5E-D75E466607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93560" y="1965442"/>
                  <a:ext cx="40680" cy="57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A88D499-9283-2A46-9B79-EEA50C6AB153}"/>
                    </a:ext>
                  </a:extLst>
                </p14:cNvPr>
                <p14:cNvContentPartPr/>
                <p14:nvPr/>
              </p14:nvContentPartPr>
              <p14:xfrm>
                <a:off x="4120200" y="2046514"/>
                <a:ext cx="2520" cy="21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A88D499-9283-2A46-9B79-EEA50C6AB1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04720" y="2030767"/>
                  <a:ext cx="33120" cy="5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08CDDB1-5E2B-7642-A278-2E558B0A9C09}"/>
                    </a:ext>
                  </a:extLst>
                </p14:cNvPr>
                <p14:cNvContentPartPr/>
                <p14:nvPr/>
              </p14:nvContentPartPr>
              <p14:xfrm>
                <a:off x="4109040" y="2111674"/>
                <a:ext cx="5400" cy="33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08CDDB1-5E2B-7642-A278-2E558B0A9C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93560" y="2096225"/>
                  <a:ext cx="36000" cy="651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42C363B-BFD2-B34F-A857-FF1795675887}"/>
              </a:ext>
            </a:extLst>
          </p:cNvPr>
          <p:cNvGrpSpPr/>
          <p:nvPr/>
        </p:nvGrpSpPr>
        <p:grpSpPr>
          <a:xfrm>
            <a:off x="5097772" y="2139011"/>
            <a:ext cx="496363" cy="277963"/>
            <a:chOff x="3919680" y="1181434"/>
            <a:chExt cx="5040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28C35E6-DAED-8242-ABD3-B1D163B7109A}"/>
                    </a:ext>
                  </a:extLst>
                </p14:cNvPr>
                <p14:cNvContentPartPr/>
                <p14:nvPr/>
              </p14:nvContentPartPr>
              <p14:xfrm>
                <a:off x="3919680" y="1181434"/>
                <a:ext cx="199800" cy="228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28C35E6-DAED-8242-ABD3-B1D163B710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04339" y="1165707"/>
                  <a:ext cx="230848" cy="260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40C800F-798E-FF43-980A-6C7C0EC04E8D}"/>
                    </a:ext>
                  </a:extLst>
                </p14:cNvPr>
                <p14:cNvContentPartPr/>
                <p14:nvPr/>
              </p14:nvContentPartPr>
              <p14:xfrm>
                <a:off x="4196160" y="1317154"/>
                <a:ext cx="78840" cy="51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40C800F-798E-FF43-980A-6C7C0EC04E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80392" y="1301453"/>
                  <a:ext cx="110009" cy="82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D8B1E2B-3891-6E42-9523-7E291915F380}"/>
                    </a:ext>
                  </a:extLst>
                </p14:cNvPr>
                <p14:cNvContentPartPr/>
                <p14:nvPr/>
              </p14:nvContentPartPr>
              <p14:xfrm>
                <a:off x="4316040" y="1307434"/>
                <a:ext cx="107640" cy="15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D8B1E2B-3891-6E42-9523-7E291915F38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00715" y="1291737"/>
                  <a:ext cx="138290" cy="1872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193" name="Ink 6192">
                <a:extLst>
                  <a:ext uri="{FF2B5EF4-FFF2-40B4-BE49-F238E27FC236}">
                    <a16:creationId xmlns:a16="http://schemas.microsoft.com/office/drawing/2014/main" id="{AEC86FFE-B508-2A49-9532-D927276ED1CD}"/>
                  </a:ext>
                </a:extLst>
              </p14:cNvPr>
              <p14:cNvContentPartPr/>
              <p14:nvPr/>
            </p14:nvContentPartPr>
            <p14:xfrm>
              <a:off x="5284800" y="2470954"/>
              <a:ext cx="9000" cy="42480"/>
            </p14:xfrm>
          </p:contentPart>
        </mc:Choice>
        <mc:Fallback xmlns="">
          <p:pic>
            <p:nvPicPr>
              <p:cNvPr id="6193" name="Ink 6192">
                <a:extLst>
                  <a:ext uri="{FF2B5EF4-FFF2-40B4-BE49-F238E27FC236}">
                    <a16:creationId xmlns:a16="http://schemas.microsoft.com/office/drawing/2014/main" id="{AEC86FFE-B508-2A49-9532-D927276ED1C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69680" y="2455474"/>
                <a:ext cx="39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194" name="Ink 6193">
                <a:extLst>
                  <a:ext uri="{FF2B5EF4-FFF2-40B4-BE49-F238E27FC236}">
                    <a16:creationId xmlns:a16="http://schemas.microsoft.com/office/drawing/2014/main" id="{12730F98-BF74-724A-85D3-4926024B9722}"/>
                  </a:ext>
                </a:extLst>
              </p14:cNvPr>
              <p14:cNvContentPartPr/>
              <p14:nvPr/>
            </p14:nvContentPartPr>
            <p14:xfrm>
              <a:off x="5295600" y="2589394"/>
              <a:ext cx="2520" cy="34920"/>
            </p14:xfrm>
          </p:contentPart>
        </mc:Choice>
        <mc:Fallback xmlns="">
          <p:pic>
            <p:nvPicPr>
              <p:cNvPr id="6194" name="Ink 6193">
                <a:extLst>
                  <a:ext uri="{FF2B5EF4-FFF2-40B4-BE49-F238E27FC236}">
                    <a16:creationId xmlns:a16="http://schemas.microsoft.com/office/drawing/2014/main" id="{12730F98-BF74-724A-85D3-4926024B972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80480" y="2574274"/>
                <a:ext cx="3312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97" name="Group 6196">
            <a:extLst>
              <a:ext uri="{FF2B5EF4-FFF2-40B4-BE49-F238E27FC236}">
                <a16:creationId xmlns:a16="http://schemas.microsoft.com/office/drawing/2014/main" id="{C15F4173-B7C1-7B47-BF85-3E16F339774D}"/>
              </a:ext>
            </a:extLst>
          </p:cNvPr>
          <p:cNvGrpSpPr/>
          <p:nvPr/>
        </p:nvGrpSpPr>
        <p:grpSpPr>
          <a:xfrm>
            <a:off x="5295600" y="2688754"/>
            <a:ext cx="15840" cy="88560"/>
            <a:chOff x="5295600" y="2688754"/>
            <a:chExt cx="1584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195" name="Ink 6194">
                  <a:extLst>
                    <a:ext uri="{FF2B5EF4-FFF2-40B4-BE49-F238E27FC236}">
                      <a16:creationId xmlns:a16="http://schemas.microsoft.com/office/drawing/2014/main" id="{1AFF688A-43BE-1B48-B5B5-00062F69ED06}"/>
                    </a:ext>
                  </a:extLst>
                </p14:cNvPr>
                <p14:cNvContentPartPr/>
                <p14:nvPr/>
              </p14:nvContentPartPr>
              <p14:xfrm>
                <a:off x="5295600" y="2688754"/>
                <a:ext cx="14760" cy="25200"/>
              </p14:xfrm>
            </p:contentPart>
          </mc:Choice>
          <mc:Fallback xmlns="">
            <p:pic>
              <p:nvPicPr>
                <p:cNvPr id="6195" name="Ink 6194">
                  <a:extLst>
                    <a:ext uri="{FF2B5EF4-FFF2-40B4-BE49-F238E27FC236}">
                      <a16:creationId xmlns:a16="http://schemas.microsoft.com/office/drawing/2014/main" id="{1AFF688A-43BE-1B48-B5B5-00062F69ED0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80480" y="2673274"/>
                  <a:ext cx="45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196" name="Ink 6195">
                  <a:extLst>
                    <a:ext uri="{FF2B5EF4-FFF2-40B4-BE49-F238E27FC236}">
                      <a16:creationId xmlns:a16="http://schemas.microsoft.com/office/drawing/2014/main" id="{B8DCCA30-6610-AC4A-B2E9-4580F8320E5D}"/>
                    </a:ext>
                  </a:extLst>
                </p14:cNvPr>
                <p14:cNvContentPartPr/>
                <p14:nvPr/>
              </p14:nvContentPartPr>
              <p14:xfrm>
                <a:off x="5306760" y="2764714"/>
                <a:ext cx="4680" cy="12600"/>
              </p14:xfrm>
            </p:contentPart>
          </mc:Choice>
          <mc:Fallback xmlns="">
            <p:pic>
              <p:nvPicPr>
                <p:cNvPr id="6196" name="Ink 6195">
                  <a:extLst>
                    <a:ext uri="{FF2B5EF4-FFF2-40B4-BE49-F238E27FC236}">
                      <a16:creationId xmlns:a16="http://schemas.microsoft.com/office/drawing/2014/main" id="{B8DCCA30-6610-AC4A-B2E9-4580F8320E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91280" y="2749594"/>
                  <a:ext cx="352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4" name="Group 6203">
            <a:extLst>
              <a:ext uri="{FF2B5EF4-FFF2-40B4-BE49-F238E27FC236}">
                <a16:creationId xmlns:a16="http://schemas.microsoft.com/office/drawing/2014/main" id="{6BE5391F-E319-C841-8B5E-902800A0D6F2}"/>
              </a:ext>
            </a:extLst>
          </p:cNvPr>
          <p:cNvGrpSpPr/>
          <p:nvPr/>
        </p:nvGrpSpPr>
        <p:grpSpPr>
          <a:xfrm>
            <a:off x="5491800" y="2590474"/>
            <a:ext cx="457200" cy="111600"/>
            <a:chOff x="5491800" y="2590474"/>
            <a:chExt cx="45720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198" name="Ink 6197">
                  <a:extLst>
                    <a:ext uri="{FF2B5EF4-FFF2-40B4-BE49-F238E27FC236}">
                      <a16:creationId xmlns:a16="http://schemas.microsoft.com/office/drawing/2014/main" id="{04ACABC6-486B-7849-964C-7AE2CB3AD999}"/>
                    </a:ext>
                  </a:extLst>
                </p14:cNvPr>
                <p14:cNvContentPartPr/>
                <p14:nvPr/>
              </p14:nvContentPartPr>
              <p14:xfrm>
                <a:off x="5491800" y="2626114"/>
                <a:ext cx="457200" cy="75960"/>
              </p14:xfrm>
            </p:contentPart>
          </mc:Choice>
          <mc:Fallback xmlns="">
            <p:pic>
              <p:nvPicPr>
                <p:cNvPr id="6198" name="Ink 6197">
                  <a:extLst>
                    <a:ext uri="{FF2B5EF4-FFF2-40B4-BE49-F238E27FC236}">
                      <a16:creationId xmlns:a16="http://schemas.microsoft.com/office/drawing/2014/main" id="{04ACABC6-486B-7849-964C-7AE2CB3AD9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76320" y="2610994"/>
                  <a:ext cx="487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199" name="Ink 6198">
                  <a:extLst>
                    <a:ext uri="{FF2B5EF4-FFF2-40B4-BE49-F238E27FC236}">
                      <a16:creationId xmlns:a16="http://schemas.microsoft.com/office/drawing/2014/main" id="{6AE59468-4CCC-194D-B54C-5A501273C4AF}"/>
                    </a:ext>
                  </a:extLst>
                </p14:cNvPr>
                <p14:cNvContentPartPr/>
                <p14:nvPr/>
              </p14:nvContentPartPr>
              <p14:xfrm>
                <a:off x="5808240" y="2590474"/>
                <a:ext cx="113400" cy="62640"/>
              </p14:xfrm>
            </p:contentPart>
          </mc:Choice>
          <mc:Fallback xmlns="">
            <p:pic>
              <p:nvPicPr>
                <p:cNvPr id="6199" name="Ink 6198">
                  <a:extLst>
                    <a:ext uri="{FF2B5EF4-FFF2-40B4-BE49-F238E27FC236}">
                      <a16:creationId xmlns:a16="http://schemas.microsoft.com/office/drawing/2014/main" id="{6AE59468-4CCC-194D-B54C-5A501273C4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92760" y="2575354"/>
                  <a:ext cx="1440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7" name="Group 6206">
            <a:extLst>
              <a:ext uri="{FF2B5EF4-FFF2-40B4-BE49-F238E27FC236}">
                <a16:creationId xmlns:a16="http://schemas.microsoft.com/office/drawing/2014/main" id="{78CCFC96-65AE-2842-B120-F6E36B2D9C8B}"/>
              </a:ext>
            </a:extLst>
          </p:cNvPr>
          <p:cNvGrpSpPr/>
          <p:nvPr/>
        </p:nvGrpSpPr>
        <p:grpSpPr>
          <a:xfrm>
            <a:off x="6134040" y="2473834"/>
            <a:ext cx="673200" cy="340560"/>
            <a:chOff x="6134040" y="2473834"/>
            <a:chExt cx="6732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200" name="Ink 6199">
                  <a:extLst>
                    <a:ext uri="{FF2B5EF4-FFF2-40B4-BE49-F238E27FC236}">
                      <a16:creationId xmlns:a16="http://schemas.microsoft.com/office/drawing/2014/main" id="{849F0571-3227-2C4F-AB7A-A29964BE258B}"/>
                    </a:ext>
                  </a:extLst>
                </p14:cNvPr>
                <p14:cNvContentPartPr/>
                <p14:nvPr/>
              </p14:nvContentPartPr>
              <p14:xfrm>
                <a:off x="6134040" y="2473834"/>
                <a:ext cx="125280" cy="303480"/>
              </p14:xfrm>
            </p:contentPart>
          </mc:Choice>
          <mc:Fallback xmlns="">
            <p:pic>
              <p:nvPicPr>
                <p:cNvPr id="6200" name="Ink 6199">
                  <a:extLst>
                    <a:ext uri="{FF2B5EF4-FFF2-40B4-BE49-F238E27FC236}">
                      <a16:creationId xmlns:a16="http://schemas.microsoft.com/office/drawing/2014/main" id="{849F0571-3227-2C4F-AB7A-A29964BE258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18560" y="2458714"/>
                  <a:ext cx="155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201" name="Ink 6200">
                  <a:extLst>
                    <a:ext uri="{FF2B5EF4-FFF2-40B4-BE49-F238E27FC236}">
                      <a16:creationId xmlns:a16="http://schemas.microsoft.com/office/drawing/2014/main" id="{4EA7535C-63A6-704C-B68D-D5D44D5EF013}"/>
                    </a:ext>
                  </a:extLst>
                </p14:cNvPr>
                <p14:cNvContentPartPr/>
                <p14:nvPr/>
              </p14:nvContentPartPr>
              <p14:xfrm>
                <a:off x="6307920" y="2640514"/>
                <a:ext cx="91080" cy="156240"/>
              </p14:xfrm>
            </p:contentPart>
          </mc:Choice>
          <mc:Fallback xmlns="">
            <p:pic>
              <p:nvPicPr>
                <p:cNvPr id="6201" name="Ink 6200">
                  <a:extLst>
                    <a:ext uri="{FF2B5EF4-FFF2-40B4-BE49-F238E27FC236}">
                      <a16:creationId xmlns:a16="http://schemas.microsoft.com/office/drawing/2014/main" id="{4EA7535C-63A6-704C-B68D-D5D44D5EF0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92800" y="2625394"/>
                  <a:ext cx="121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202" name="Ink 6201">
                  <a:extLst>
                    <a:ext uri="{FF2B5EF4-FFF2-40B4-BE49-F238E27FC236}">
                      <a16:creationId xmlns:a16="http://schemas.microsoft.com/office/drawing/2014/main" id="{B0AC7BA3-E2D7-424D-BA16-E6E4D38F8156}"/>
                    </a:ext>
                  </a:extLst>
                </p14:cNvPr>
                <p14:cNvContentPartPr/>
                <p14:nvPr/>
              </p14:nvContentPartPr>
              <p14:xfrm>
                <a:off x="6448680" y="2749594"/>
                <a:ext cx="48960" cy="64800"/>
              </p14:xfrm>
            </p:contentPart>
          </mc:Choice>
          <mc:Fallback xmlns="">
            <p:pic>
              <p:nvPicPr>
                <p:cNvPr id="6202" name="Ink 6201">
                  <a:extLst>
                    <a:ext uri="{FF2B5EF4-FFF2-40B4-BE49-F238E27FC236}">
                      <a16:creationId xmlns:a16="http://schemas.microsoft.com/office/drawing/2014/main" id="{B0AC7BA3-E2D7-424D-BA16-E6E4D38F81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33560" y="2734114"/>
                  <a:ext cx="79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205" name="Ink 6204">
                  <a:extLst>
                    <a:ext uri="{FF2B5EF4-FFF2-40B4-BE49-F238E27FC236}">
                      <a16:creationId xmlns:a16="http://schemas.microsoft.com/office/drawing/2014/main" id="{DF818DB9-BE63-DB4A-9004-9E2C0F35A844}"/>
                    </a:ext>
                  </a:extLst>
                </p14:cNvPr>
                <p14:cNvContentPartPr/>
                <p14:nvPr/>
              </p14:nvContentPartPr>
              <p14:xfrm>
                <a:off x="6639840" y="2530354"/>
                <a:ext cx="167400" cy="160920"/>
              </p14:xfrm>
            </p:contentPart>
          </mc:Choice>
          <mc:Fallback xmlns="">
            <p:pic>
              <p:nvPicPr>
                <p:cNvPr id="6205" name="Ink 6204">
                  <a:extLst>
                    <a:ext uri="{FF2B5EF4-FFF2-40B4-BE49-F238E27FC236}">
                      <a16:creationId xmlns:a16="http://schemas.microsoft.com/office/drawing/2014/main" id="{DF818DB9-BE63-DB4A-9004-9E2C0F35A8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24360" y="2515234"/>
                  <a:ext cx="19764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206" name="Ink 6205">
                <a:extLst>
                  <a:ext uri="{FF2B5EF4-FFF2-40B4-BE49-F238E27FC236}">
                    <a16:creationId xmlns:a16="http://schemas.microsoft.com/office/drawing/2014/main" id="{40DE64D3-9563-6540-AC31-4368E0DF66AD}"/>
                  </a:ext>
                </a:extLst>
              </p14:cNvPr>
              <p14:cNvContentPartPr/>
              <p14:nvPr/>
            </p14:nvContentPartPr>
            <p14:xfrm>
              <a:off x="7003440" y="2492554"/>
              <a:ext cx="216000" cy="154800"/>
            </p14:xfrm>
          </p:contentPart>
        </mc:Choice>
        <mc:Fallback xmlns="">
          <p:pic>
            <p:nvPicPr>
              <p:cNvPr id="6206" name="Ink 6205">
                <a:extLst>
                  <a:ext uri="{FF2B5EF4-FFF2-40B4-BE49-F238E27FC236}">
                    <a16:creationId xmlns:a16="http://schemas.microsoft.com/office/drawing/2014/main" id="{40DE64D3-9563-6540-AC31-4368E0DF66A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87960" y="2477434"/>
                <a:ext cx="24624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9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7D4D37-9CB5-3742-9FD2-6071D681506E}"/>
              </a:ext>
            </a:extLst>
          </p:cNvPr>
          <p:cNvSpPr txBox="1"/>
          <p:nvPr/>
        </p:nvSpPr>
        <p:spPr>
          <a:xfrm>
            <a:off x="749902" y="1233941"/>
            <a:ext cx="799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the hypothetical value of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such that there is only a probability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92" name="Group 6191">
            <a:extLst>
              <a:ext uri="{FF2B5EF4-FFF2-40B4-BE49-F238E27FC236}">
                <a16:creationId xmlns:a16="http://schemas.microsoft.com/office/drawing/2014/main" id="{D7337523-C6CE-6145-8C37-0B20CEF614A9}"/>
              </a:ext>
            </a:extLst>
          </p:cNvPr>
          <p:cNvGrpSpPr/>
          <p:nvPr/>
        </p:nvGrpSpPr>
        <p:grpSpPr>
          <a:xfrm>
            <a:off x="1294065" y="2562874"/>
            <a:ext cx="7061655" cy="3173007"/>
            <a:chOff x="5067000" y="4664074"/>
            <a:chExt cx="3594960" cy="16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E122E0D-6908-4241-B20E-4357D3BAADBE}"/>
                    </a:ext>
                  </a:extLst>
                </p14:cNvPr>
                <p14:cNvContentPartPr/>
                <p14:nvPr/>
              </p14:nvContentPartPr>
              <p14:xfrm>
                <a:off x="5404680" y="5675674"/>
                <a:ext cx="3123720" cy="83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E122E0D-6908-4241-B20E-4357D3BAADB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96982" y="5667948"/>
                  <a:ext cx="3139298" cy="99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023A5B-B2FA-D74D-B779-FDCF7B746D77}"/>
                    </a:ext>
                  </a:extLst>
                </p14:cNvPr>
                <p14:cNvContentPartPr/>
                <p14:nvPr/>
              </p14:nvContentPartPr>
              <p14:xfrm>
                <a:off x="5491800" y="4871434"/>
                <a:ext cx="2940840" cy="83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023A5B-B2FA-D74D-B779-FDCF7B746D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3919" y="4863736"/>
                  <a:ext cx="2956418" cy="850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6296B7-C9A2-C64F-821F-9DD76BEC4EF8}"/>
                    </a:ext>
                  </a:extLst>
                </p14:cNvPr>
                <p14:cNvContentPartPr/>
                <p14:nvPr/>
              </p14:nvContentPartPr>
              <p14:xfrm>
                <a:off x="6982920" y="5654074"/>
                <a:ext cx="5400" cy="10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6296B7-C9A2-C64F-821F-9DD76BEC4E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75099" y="5646370"/>
                  <a:ext cx="21041" cy="1214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15C9B07-752D-F649-9FE5-E6089077FF94}"/>
                </a:ext>
              </a:extLst>
            </p:cNvPr>
            <p:cNvGrpSpPr/>
            <p:nvPr/>
          </p:nvGrpSpPr>
          <p:grpSpPr>
            <a:xfrm>
              <a:off x="6738480" y="5904994"/>
              <a:ext cx="654840" cy="299520"/>
              <a:chOff x="6738480" y="5904994"/>
              <a:chExt cx="654840" cy="29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E3E75FF3-CC43-B042-97FB-7A97E4204361}"/>
                      </a:ext>
                    </a:extLst>
                  </p14:cNvPr>
                  <p14:cNvContentPartPr/>
                  <p14:nvPr/>
                </p14:nvContentPartPr>
                <p14:xfrm>
                  <a:off x="6738480" y="5904994"/>
                  <a:ext cx="360360" cy="242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E3E75FF3-CC43-B042-97FB-7A97E420436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730778" y="5897297"/>
                    <a:ext cx="375948" cy="258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6FA2E97-FEE0-F644-AFF8-757FB350DF7A}"/>
                      </a:ext>
                    </a:extLst>
                  </p14:cNvPr>
                  <p14:cNvContentPartPr/>
                  <p14:nvPr/>
                </p14:nvContentPartPr>
                <p14:xfrm>
                  <a:off x="7157160" y="6019474"/>
                  <a:ext cx="94680" cy="712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6FA2E97-FEE0-F644-AFF8-757FB350DF7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149270" y="6011738"/>
                    <a:ext cx="110093" cy="86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49D5C13-265D-F249-B6EC-6A15D61356CF}"/>
                      </a:ext>
                    </a:extLst>
                  </p14:cNvPr>
                  <p14:cNvContentPartPr/>
                  <p14:nvPr/>
                </p14:nvContentPartPr>
                <p14:xfrm>
                  <a:off x="7298640" y="6030634"/>
                  <a:ext cx="28080" cy="1738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49D5C13-265D-F249-B6EC-6A15D61356C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90644" y="6022747"/>
                    <a:ext cx="43887" cy="1892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86D263A-C82D-9E4E-9EBA-5C18E5147EB6}"/>
                      </a:ext>
                    </a:extLst>
                  </p14:cNvPr>
                  <p14:cNvContentPartPr/>
                  <p14:nvPr/>
                </p14:nvContentPartPr>
                <p14:xfrm>
                  <a:off x="7309440" y="6064474"/>
                  <a:ext cx="83880" cy="439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86D263A-C82D-9E4E-9EBA-5C18E5147EB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301714" y="6056756"/>
                    <a:ext cx="99516" cy="5935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712342-0ADD-2945-A404-B6BFF20B46DA}"/>
                    </a:ext>
                  </a:extLst>
                </p14:cNvPr>
                <p14:cNvContentPartPr/>
                <p14:nvPr/>
              </p14:nvContentPartPr>
              <p14:xfrm>
                <a:off x="6079320" y="5024794"/>
                <a:ext cx="49680" cy="68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712342-0ADD-2945-A404-B6BFF20B46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71592" y="5017093"/>
                  <a:ext cx="65320" cy="70318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F57F6D-25E3-7D40-8969-3BA3DF66C665}"/>
                </a:ext>
              </a:extLst>
            </p:cNvPr>
            <p:cNvGrpSpPr/>
            <p:nvPr/>
          </p:nvGrpSpPr>
          <p:grpSpPr>
            <a:xfrm>
              <a:off x="5790600" y="4664074"/>
              <a:ext cx="496800" cy="201240"/>
              <a:chOff x="5790600" y="4664074"/>
              <a:chExt cx="496800" cy="201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1D5B8EA-4033-B243-B669-8C4819E91E19}"/>
                      </a:ext>
                    </a:extLst>
                  </p14:cNvPr>
                  <p14:cNvContentPartPr/>
                  <p14:nvPr/>
                </p14:nvContentPartPr>
                <p14:xfrm>
                  <a:off x="5807520" y="4666234"/>
                  <a:ext cx="127440" cy="1339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1D5B8EA-4033-B243-B669-8C4819E91E1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99624" y="4658529"/>
                    <a:ext cx="143049" cy="1493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07B1DBA-B45E-A14E-AABC-7F5CAE344488}"/>
                      </a:ext>
                    </a:extLst>
                  </p14:cNvPr>
                  <p14:cNvContentPartPr/>
                  <p14:nvPr/>
                </p14:nvContentPartPr>
                <p14:xfrm>
                  <a:off x="5790600" y="4664074"/>
                  <a:ext cx="134640" cy="18972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07B1DBA-B45E-A14E-AABC-7F5CAE34448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782702" y="4656368"/>
                    <a:ext cx="150253" cy="205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B4AFAF15-1F81-6B45-BC6C-961FD69B41AA}"/>
                      </a:ext>
                    </a:extLst>
                  </p14:cNvPr>
                  <p14:cNvContentPartPr/>
                  <p14:nvPr/>
                </p14:nvContentPartPr>
                <p14:xfrm>
                  <a:off x="5995440" y="4782874"/>
                  <a:ext cx="77400" cy="730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B4AFAF15-1F81-6B45-BC6C-961FD69B41A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987535" y="4775143"/>
                    <a:ext cx="92843" cy="887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74EE606-53C7-4240-B504-93346E02A32A}"/>
                      </a:ext>
                    </a:extLst>
                  </p14:cNvPr>
                  <p14:cNvContentPartPr/>
                  <p14:nvPr/>
                </p14:nvContentPartPr>
                <p14:xfrm>
                  <a:off x="6099120" y="4700074"/>
                  <a:ext cx="78840" cy="1652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74EE606-53C7-4240-B504-93346E02A32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091401" y="4692363"/>
                    <a:ext cx="94461" cy="180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7137F0C1-CEE5-224B-9CF5-6036A013862D}"/>
                      </a:ext>
                    </a:extLst>
                  </p14:cNvPr>
                  <p14:cNvContentPartPr/>
                  <p14:nvPr/>
                </p14:nvContentPartPr>
                <p14:xfrm>
                  <a:off x="6221880" y="4767754"/>
                  <a:ext cx="65520" cy="975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7137F0C1-CEE5-224B-9CF5-6036A013862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6213988" y="4759854"/>
                    <a:ext cx="81120" cy="1131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5CEE2DA-6E4B-1044-A2D8-296DC2A0E238}"/>
                </a:ext>
              </a:extLst>
            </p:cNvPr>
            <p:cNvGrpSpPr/>
            <p:nvPr/>
          </p:nvGrpSpPr>
          <p:grpSpPr>
            <a:xfrm>
              <a:off x="8507160" y="5825794"/>
              <a:ext cx="154800" cy="141840"/>
              <a:chOff x="8507160" y="5825794"/>
              <a:chExt cx="154800" cy="141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ACE7D90-412F-2846-B261-19FBEA715578}"/>
                      </a:ext>
                    </a:extLst>
                  </p14:cNvPr>
                  <p14:cNvContentPartPr/>
                  <p14:nvPr/>
                </p14:nvContentPartPr>
                <p14:xfrm>
                  <a:off x="8507160" y="5867194"/>
                  <a:ext cx="154800" cy="475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ACE7D90-412F-2846-B261-19FBEA71557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499457" y="5859274"/>
                    <a:ext cx="170390" cy="631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3477ECF2-23C7-E148-AA54-67FB75386F2B}"/>
                      </a:ext>
                    </a:extLst>
                  </p14:cNvPr>
                  <p14:cNvContentPartPr/>
                  <p14:nvPr/>
                </p14:nvContentPartPr>
                <p14:xfrm>
                  <a:off x="8533080" y="5825794"/>
                  <a:ext cx="104760" cy="1418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3477ECF2-23C7-E148-AA54-67FB75386F2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525191" y="5817904"/>
                    <a:ext cx="120355" cy="15743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53" name="Group 6152">
              <a:extLst>
                <a:ext uri="{FF2B5EF4-FFF2-40B4-BE49-F238E27FC236}">
                  <a16:creationId xmlns:a16="http://schemas.microsoft.com/office/drawing/2014/main" id="{DD88D424-DC3E-E64B-9AFB-777FB587DB10}"/>
                </a:ext>
              </a:extLst>
            </p:cNvPr>
            <p:cNvGrpSpPr/>
            <p:nvPr/>
          </p:nvGrpSpPr>
          <p:grpSpPr>
            <a:xfrm>
              <a:off x="5601240" y="5605834"/>
              <a:ext cx="495360" cy="673560"/>
              <a:chOff x="5601240" y="5605834"/>
              <a:chExt cx="495360" cy="673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F4EE1E34-227E-4B47-81D0-68D825CEC726}"/>
                      </a:ext>
                    </a:extLst>
                  </p14:cNvPr>
                  <p14:cNvContentPartPr/>
                  <p14:nvPr/>
                </p14:nvContentPartPr>
                <p14:xfrm>
                  <a:off x="5740200" y="5680714"/>
                  <a:ext cx="48600" cy="536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F4EE1E34-227E-4B47-81D0-68D825CEC72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732314" y="5672999"/>
                    <a:ext cx="64189" cy="69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17B10CE2-BB52-D743-B2C9-C1EE53BB87F2}"/>
                      </a:ext>
                    </a:extLst>
                  </p14:cNvPr>
                  <p14:cNvContentPartPr/>
                  <p14:nvPr/>
                </p14:nvContentPartPr>
                <p14:xfrm>
                  <a:off x="5853240" y="5616994"/>
                  <a:ext cx="59040" cy="835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17B10CE2-BB52-D743-B2C9-C1EE53BB87F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845306" y="5609101"/>
                    <a:ext cx="74723" cy="99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5BD330BE-5F43-A048-9F13-DF725393FC5B}"/>
                      </a:ext>
                    </a:extLst>
                  </p14:cNvPr>
                  <p14:cNvContentPartPr/>
                  <p14:nvPr/>
                </p14:nvContentPartPr>
                <p14:xfrm>
                  <a:off x="5914800" y="5616994"/>
                  <a:ext cx="56160" cy="8964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5BD330BE-5F43-A048-9F13-DF725393FC5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907092" y="5609095"/>
                    <a:ext cx="71760" cy="105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0B9548D8-0446-3C4D-80EF-88948F89D94B}"/>
                      </a:ext>
                    </a:extLst>
                  </p14:cNvPr>
                  <p14:cNvContentPartPr/>
                  <p14:nvPr/>
                </p14:nvContentPartPr>
                <p14:xfrm>
                  <a:off x="6002640" y="5627794"/>
                  <a:ext cx="35280" cy="4896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0B9548D8-0446-3C4D-80EF-88948F89D94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994882" y="5620063"/>
                    <a:ext cx="50981" cy="646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6E54EA39-16B8-8C44-912D-6A3D189D6BD2}"/>
                      </a:ext>
                    </a:extLst>
                  </p14:cNvPr>
                  <p14:cNvContentPartPr/>
                  <p14:nvPr/>
                </p14:nvContentPartPr>
                <p14:xfrm>
                  <a:off x="6071760" y="5605834"/>
                  <a:ext cx="24840" cy="11052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6E54EA39-16B8-8C44-912D-6A3D189D6BD2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063789" y="5598136"/>
                    <a:ext cx="40597" cy="1260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2140DB87-3D14-2E44-84A9-0E22FC8FE1A4}"/>
                      </a:ext>
                    </a:extLst>
                  </p14:cNvPr>
                  <p14:cNvContentPartPr/>
                  <p14:nvPr/>
                </p14:nvContentPartPr>
                <p14:xfrm>
                  <a:off x="5843880" y="5714914"/>
                  <a:ext cx="100800" cy="27324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2140DB87-3D14-2E44-84A9-0E22FC8FE1A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836154" y="5707207"/>
                    <a:ext cx="116435" cy="288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E0C97437-A9EC-134B-A0CB-7B472CEF9536}"/>
                      </a:ext>
                    </a:extLst>
                  </p14:cNvPr>
                  <p14:cNvContentPartPr/>
                  <p14:nvPr/>
                </p14:nvContentPartPr>
                <p14:xfrm>
                  <a:off x="5905440" y="5712034"/>
                  <a:ext cx="128160" cy="15948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E0C97437-A9EC-134B-A0CB-7B472CEF953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97545" y="5704133"/>
                    <a:ext cx="143583" cy="1750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03399B0E-5B29-9947-AC55-5B49BD846414}"/>
                      </a:ext>
                    </a:extLst>
                  </p14:cNvPr>
                  <p14:cNvContentPartPr/>
                  <p14:nvPr/>
                </p14:nvContentPartPr>
                <p14:xfrm>
                  <a:off x="5601240" y="6092914"/>
                  <a:ext cx="221760" cy="1864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03399B0E-5B29-9947-AC55-5B49BD846414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593353" y="6085205"/>
                    <a:ext cx="237168" cy="2020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6" name="Group 6165">
              <a:extLst>
                <a:ext uri="{FF2B5EF4-FFF2-40B4-BE49-F238E27FC236}">
                  <a16:creationId xmlns:a16="http://schemas.microsoft.com/office/drawing/2014/main" id="{294BB80E-2EDF-F44F-B3C8-ED64052BF6DE}"/>
                </a:ext>
              </a:extLst>
            </p:cNvPr>
            <p:cNvGrpSpPr/>
            <p:nvPr/>
          </p:nvGrpSpPr>
          <p:grpSpPr>
            <a:xfrm>
              <a:off x="5698440" y="5233234"/>
              <a:ext cx="363600" cy="104040"/>
              <a:chOff x="5698440" y="5233234"/>
              <a:chExt cx="363600" cy="10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BF3EF30F-B05B-9047-97E7-CFB12EB308DF}"/>
                      </a:ext>
                    </a:extLst>
                  </p14:cNvPr>
                  <p14:cNvContentPartPr/>
                  <p14:nvPr/>
                </p14:nvContentPartPr>
                <p14:xfrm>
                  <a:off x="5698440" y="5264194"/>
                  <a:ext cx="363600" cy="7308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BF3EF30F-B05B-9047-97E7-CFB12EB308DF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690739" y="5256463"/>
                    <a:ext cx="379185" cy="887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6165" name="Ink 6164">
                    <a:extLst>
                      <a:ext uri="{FF2B5EF4-FFF2-40B4-BE49-F238E27FC236}">
                        <a16:creationId xmlns:a16="http://schemas.microsoft.com/office/drawing/2014/main" id="{692E43A1-C5A3-0A4F-AEB7-F26C6D3B94E3}"/>
                      </a:ext>
                    </a:extLst>
                  </p14:cNvPr>
                  <p14:cNvContentPartPr/>
                  <p14:nvPr/>
                </p14:nvContentPartPr>
                <p14:xfrm>
                  <a:off x="5994000" y="5233234"/>
                  <a:ext cx="52920" cy="34200"/>
                </p14:xfrm>
              </p:contentPart>
            </mc:Choice>
            <mc:Fallback xmlns="">
              <p:pic>
                <p:nvPicPr>
                  <p:cNvPr id="6165" name="Ink 6164">
                    <a:extLst>
                      <a:ext uri="{FF2B5EF4-FFF2-40B4-BE49-F238E27FC236}">
                        <a16:creationId xmlns:a16="http://schemas.microsoft.com/office/drawing/2014/main" id="{692E43A1-C5A3-0A4F-AEB7-F26C6D3B94E3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986282" y="5225470"/>
                    <a:ext cx="68539" cy="499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73" name="Group 6172">
              <a:extLst>
                <a:ext uri="{FF2B5EF4-FFF2-40B4-BE49-F238E27FC236}">
                  <a16:creationId xmlns:a16="http://schemas.microsoft.com/office/drawing/2014/main" id="{752DF037-BBA1-8D42-A519-32118F5A006E}"/>
                </a:ext>
              </a:extLst>
            </p:cNvPr>
            <p:cNvGrpSpPr/>
            <p:nvPr/>
          </p:nvGrpSpPr>
          <p:grpSpPr>
            <a:xfrm>
              <a:off x="6961320" y="5018314"/>
              <a:ext cx="359640" cy="515160"/>
              <a:chOff x="6961320" y="5018314"/>
              <a:chExt cx="359640" cy="51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FFB4A6C8-2A34-9A46-A972-B376FB41B1FE}"/>
                      </a:ext>
                    </a:extLst>
                  </p14:cNvPr>
                  <p14:cNvContentPartPr/>
                  <p14:nvPr/>
                </p14:nvContentPartPr>
                <p14:xfrm>
                  <a:off x="6969960" y="5061514"/>
                  <a:ext cx="2880" cy="324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FFB4A6C8-2A34-9A46-A972-B376FB41B1F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61896" y="5053509"/>
                    <a:ext cx="19200" cy="192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C07A07D6-EBA6-5040-AFB0-6FA4AD344C18}"/>
                      </a:ext>
                    </a:extLst>
                  </p14:cNvPr>
                  <p14:cNvContentPartPr/>
                  <p14:nvPr/>
                </p14:nvContentPartPr>
                <p14:xfrm>
                  <a:off x="6961320" y="5018314"/>
                  <a:ext cx="16200" cy="2520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C07A07D6-EBA6-5040-AFB0-6FA4AD344C18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953588" y="5010346"/>
                    <a:ext cx="31664" cy="40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21A89A93-BA93-4F4F-BEEA-6B1703E6B8E5}"/>
                      </a:ext>
                    </a:extLst>
                  </p14:cNvPr>
                  <p14:cNvContentPartPr/>
                  <p14:nvPr/>
                </p14:nvContentPartPr>
                <p14:xfrm>
                  <a:off x="6982920" y="5116234"/>
                  <a:ext cx="5400" cy="3816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21A89A93-BA93-4F4F-BEEA-6B1703E6B8E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975099" y="5108307"/>
                    <a:ext cx="21041" cy="538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02A65FC5-7C84-3E44-978D-E97312AE59F1}"/>
                      </a:ext>
                    </a:extLst>
                  </p14:cNvPr>
                  <p14:cNvContentPartPr/>
                  <p14:nvPr/>
                </p14:nvContentPartPr>
                <p14:xfrm>
                  <a:off x="6982920" y="5203354"/>
                  <a:ext cx="9720" cy="2952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02A65FC5-7C84-3E44-978D-E97312AE59F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975069" y="5195371"/>
                    <a:ext cx="25608" cy="45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1A69696F-2B3C-E34A-9986-3C3C55A83E37}"/>
                      </a:ext>
                    </a:extLst>
                  </p14:cNvPr>
                  <p14:cNvContentPartPr/>
                  <p14:nvPr/>
                </p14:nvContentPartPr>
                <p14:xfrm>
                  <a:off x="6982920" y="5279314"/>
                  <a:ext cx="6840" cy="1620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1A69696F-2B3C-E34A-9986-3C3C55A83E37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74940" y="5271582"/>
                    <a:ext cx="22990" cy="318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E0AFF34C-2FA4-A341-9C7A-00B21FC568C0}"/>
                      </a:ext>
                    </a:extLst>
                  </p14:cNvPr>
                  <p14:cNvContentPartPr/>
                  <p14:nvPr/>
                </p14:nvContentPartPr>
                <p14:xfrm>
                  <a:off x="6982920" y="5355634"/>
                  <a:ext cx="10440" cy="540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E0AFF34C-2FA4-A341-9C7A-00B21FC568C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75090" y="5347813"/>
                    <a:ext cx="26286" cy="210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637B1D-0AAD-F54E-8546-EA6AC115AB59}"/>
                      </a:ext>
                    </a:extLst>
                  </p14:cNvPr>
                  <p14:cNvContentPartPr/>
                  <p14:nvPr/>
                </p14:nvContentPartPr>
                <p14:xfrm>
                  <a:off x="6993720" y="5409994"/>
                  <a:ext cx="4680" cy="111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637B1D-0AAD-F54E-8546-EA6AC115AB59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985858" y="5401996"/>
                    <a:ext cx="20405" cy="269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FD16AA26-288B-884C-8933-498928816CAD}"/>
                      </a:ext>
                    </a:extLst>
                  </p14:cNvPr>
                  <p14:cNvContentPartPr/>
                  <p14:nvPr/>
                </p14:nvContentPartPr>
                <p14:xfrm>
                  <a:off x="6993720" y="5475514"/>
                  <a:ext cx="4680" cy="104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FD16AA26-288B-884C-8933-498928816CAD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85858" y="5467498"/>
                    <a:ext cx="20405" cy="26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A4BFC681-C949-3C41-B572-35B4BDB91975}"/>
                      </a:ext>
                    </a:extLst>
                  </p14:cNvPr>
                  <p14:cNvContentPartPr/>
                  <p14:nvPr/>
                </p14:nvContentPartPr>
                <p14:xfrm>
                  <a:off x="7004880" y="5518714"/>
                  <a:ext cx="14760" cy="1476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A4BFC681-C949-3C41-B572-35B4BDB91975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997131" y="5510965"/>
                    <a:ext cx="30443" cy="304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EEF40596-4CAB-B54E-A328-EF410F2FF2F2}"/>
                      </a:ext>
                    </a:extLst>
                  </p14:cNvPr>
                  <p14:cNvContentPartPr/>
                  <p14:nvPr/>
                </p14:nvContentPartPr>
                <p14:xfrm>
                  <a:off x="7048440" y="5280754"/>
                  <a:ext cx="272520" cy="212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EEF40596-4CAB-B54E-A328-EF410F2FF2F2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040554" y="5273064"/>
                    <a:ext cx="288108" cy="36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2130DB00-8CFF-6241-ACDF-1DEB0C22721A}"/>
                      </a:ext>
                    </a:extLst>
                  </p14:cNvPr>
                  <p14:cNvContentPartPr/>
                  <p14:nvPr/>
                </p14:nvContentPartPr>
                <p14:xfrm>
                  <a:off x="7034040" y="5312074"/>
                  <a:ext cx="135720" cy="1548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2130DB00-8CFF-6241-ACDF-1DEB0C22721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026154" y="5304334"/>
                    <a:ext cx="151309" cy="311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F7353187-5EB3-7A41-9351-B45865BE7FFD}"/>
                      </a:ext>
                    </a:extLst>
                  </p14:cNvPr>
                  <p14:cNvContentPartPr/>
                  <p14:nvPr/>
                </p14:nvContentPartPr>
                <p14:xfrm>
                  <a:off x="7026480" y="5224954"/>
                  <a:ext cx="110520" cy="8028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F7353187-5EB3-7A41-9351-B45865BE7FFD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018782" y="5217055"/>
                    <a:ext cx="126099" cy="957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68CFB5EA-AE8E-B942-BA2C-D4AC9B8CE57D}"/>
                </a:ext>
              </a:extLst>
            </p:cNvPr>
            <p:cNvGrpSpPr/>
            <p:nvPr/>
          </p:nvGrpSpPr>
          <p:grpSpPr>
            <a:xfrm>
              <a:off x="5067000" y="5162674"/>
              <a:ext cx="591120" cy="182880"/>
              <a:chOff x="5067000" y="5162674"/>
              <a:chExt cx="591120" cy="182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0778D12D-0AFB-2340-B43B-710D229979E5}"/>
                      </a:ext>
                    </a:extLst>
                  </p14:cNvPr>
                  <p14:cNvContentPartPr/>
                  <p14:nvPr/>
                </p14:nvContentPartPr>
                <p14:xfrm>
                  <a:off x="5067000" y="5228914"/>
                  <a:ext cx="33120" cy="11664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0778D12D-0AFB-2340-B43B-710D229979E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059229" y="5221028"/>
                    <a:ext cx="48847" cy="132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986F2495-F375-2C4B-A0AC-221982C07D6E}"/>
                      </a:ext>
                    </a:extLst>
                  </p14:cNvPr>
                  <p14:cNvContentPartPr/>
                  <p14:nvPr/>
                </p14:nvContentPartPr>
                <p14:xfrm>
                  <a:off x="5164920" y="5301274"/>
                  <a:ext cx="26640" cy="2412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986F2495-F375-2C4B-A0AC-221982C07D6E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157150" y="5293481"/>
                    <a:ext cx="42365" cy="398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207FE80F-3D80-E54D-B5B8-BA0A38E61957}"/>
                      </a:ext>
                    </a:extLst>
                  </p14:cNvPr>
                  <p14:cNvContentPartPr/>
                  <p14:nvPr/>
                </p14:nvContentPartPr>
                <p14:xfrm>
                  <a:off x="5230440" y="5192194"/>
                  <a:ext cx="96840" cy="13284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207FE80F-3D80-E54D-B5B8-BA0A38E61957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222722" y="5184488"/>
                    <a:ext cx="112459" cy="14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03E3EBE3-704F-D444-B740-42443543B63B}"/>
                      </a:ext>
                    </a:extLst>
                  </p14:cNvPr>
                  <p14:cNvContentPartPr/>
                  <p14:nvPr/>
                </p14:nvContentPartPr>
                <p14:xfrm>
                  <a:off x="5361120" y="5192194"/>
                  <a:ext cx="109800" cy="1436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03E3EBE3-704F-D444-B740-42443543B63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353421" y="5184499"/>
                    <a:ext cx="125381" cy="159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D54088C-43FD-C64E-829A-C5EA3E981F17}"/>
                      </a:ext>
                    </a:extLst>
                  </p14:cNvPr>
                  <p14:cNvContentPartPr/>
                  <p14:nvPr/>
                </p14:nvContentPartPr>
                <p14:xfrm>
                  <a:off x="5502600" y="5162674"/>
                  <a:ext cx="155520" cy="13176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D54088C-43FD-C64E-829A-C5EA3E981F17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494897" y="5154783"/>
                    <a:ext cx="171109" cy="14717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1" name="Group 6190">
              <a:extLst>
                <a:ext uri="{FF2B5EF4-FFF2-40B4-BE49-F238E27FC236}">
                  <a16:creationId xmlns:a16="http://schemas.microsoft.com/office/drawing/2014/main" id="{A3F31142-BD75-E541-B816-8281CEECF165}"/>
                </a:ext>
              </a:extLst>
            </p:cNvPr>
            <p:cNvGrpSpPr/>
            <p:nvPr/>
          </p:nvGrpSpPr>
          <p:grpSpPr>
            <a:xfrm>
              <a:off x="5872680" y="6128554"/>
              <a:ext cx="556920" cy="130680"/>
              <a:chOff x="5872680" y="6128554"/>
              <a:chExt cx="556920" cy="130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0092D8A8-364C-F44B-829A-18AE1F580A90}"/>
                      </a:ext>
                    </a:extLst>
                  </p14:cNvPr>
                  <p14:cNvContentPartPr/>
                  <p14:nvPr/>
                </p14:nvContentPartPr>
                <p14:xfrm>
                  <a:off x="5872680" y="6140794"/>
                  <a:ext cx="64800" cy="1980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0092D8A8-364C-F44B-829A-18AE1F580A90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864787" y="6132911"/>
                    <a:ext cx="80403" cy="3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11C12BD0-008A-604A-8ACA-5CDF05B71615}"/>
                      </a:ext>
                    </a:extLst>
                  </p14:cNvPr>
                  <p14:cNvContentPartPr/>
                  <p14:nvPr/>
                </p14:nvContentPartPr>
                <p14:xfrm>
                  <a:off x="5884920" y="6195874"/>
                  <a:ext cx="46080" cy="3096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11C12BD0-008A-604A-8ACA-5CDF05B71615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877179" y="6188088"/>
                    <a:ext cx="61747" cy="46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D2EAD022-F8AF-EE4B-8EE1-858BFD869967}"/>
                      </a:ext>
                    </a:extLst>
                  </p14:cNvPr>
                  <p14:cNvContentPartPr/>
                  <p14:nvPr/>
                </p14:nvContentPartPr>
                <p14:xfrm>
                  <a:off x="6018480" y="6162754"/>
                  <a:ext cx="70560" cy="889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D2EAD022-F8AF-EE4B-8EE1-858BFD869967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010599" y="6154854"/>
                    <a:ext cx="86138" cy="104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1CB31C07-CAEC-124F-A524-BF95556CF4A6}"/>
                      </a:ext>
                    </a:extLst>
                  </p14:cNvPr>
                  <p14:cNvContentPartPr/>
                  <p14:nvPr/>
                </p14:nvContentPartPr>
                <p14:xfrm>
                  <a:off x="6165000" y="6247354"/>
                  <a:ext cx="23400" cy="1188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1CB31C07-CAEC-124F-A524-BF95556CF4A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157322" y="6239558"/>
                    <a:ext cx="38756" cy="276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CE11F456-1105-EF40-A970-06020D116B4A}"/>
                      </a:ext>
                    </a:extLst>
                  </p14:cNvPr>
                  <p14:cNvContentPartPr/>
                  <p14:nvPr/>
                </p14:nvContentPartPr>
                <p14:xfrm>
                  <a:off x="6226200" y="6150154"/>
                  <a:ext cx="63360" cy="9540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CE11F456-1105-EF40-A970-06020D116B4A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6218326" y="6142449"/>
                    <a:ext cx="78742" cy="1108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2DEF71D5-F88B-5F45-9208-057F3739EAC5}"/>
                      </a:ext>
                    </a:extLst>
                  </p14:cNvPr>
                  <p14:cNvContentPartPr/>
                  <p14:nvPr/>
                </p14:nvContentPartPr>
                <p14:xfrm>
                  <a:off x="6341400" y="6168514"/>
                  <a:ext cx="88200" cy="5832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2DEF71D5-F88B-5F45-9208-057F3739EAC5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6333682" y="6160628"/>
                    <a:ext cx="103819" cy="739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F7F4C799-3085-174B-9E03-B545A35EB475}"/>
                      </a:ext>
                    </a:extLst>
                  </p14:cNvPr>
                  <p14:cNvContentPartPr/>
                  <p14:nvPr/>
                </p14:nvContentPartPr>
                <p14:xfrm>
                  <a:off x="6351480" y="6128554"/>
                  <a:ext cx="69840" cy="900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F7F4C799-3085-174B-9E03-B545A35EB475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6343781" y="6120679"/>
                    <a:ext cx="85421" cy="2493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46" name="Ink 6245">
                <a:extLst>
                  <a:ext uri="{FF2B5EF4-FFF2-40B4-BE49-F238E27FC236}">
                    <a16:creationId xmlns:a16="http://schemas.microsoft.com/office/drawing/2014/main" id="{5203F443-2E5B-B442-A41D-1F4313D24BE2}"/>
                  </a:ext>
                </a:extLst>
              </p14:cNvPr>
              <p14:cNvContentPartPr/>
              <p14:nvPr/>
            </p14:nvContentPartPr>
            <p14:xfrm>
              <a:off x="2448360" y="5104354"/>
              <a:ext cx="360" cy="360"/>
            </p14:xfrm>
          </p:contentPart>
        </mc:Choice>
        <mc:Fallback xmlns="">
          <p:pic>
            <p:nvPicPr>
              <p:cNvPr id="6246" name="Ink 6245">
                <a:extLst>
                  <a:ext uri="{FF2B5EF4-FFF2-40B4-BE49-F238E27FC236}">
                    <a16:creationId xmlns:a16="http://schemas.microsoft.com/office/drawing/2014/main" id="{5203F443-2E5B-B442-A41D-1F4313D24BE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39360" y="5095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47" name="Ink 6246">
                <a:extLst>
                  <a:ext uri="{FF2B5EF4-FFF2-40B4-BE49-F238E27FC236}">
                    <a16:creationId xmlns:a16="http://schemas.microsoft.com/office/drawing/2014/main" id="{923680A7-0479-074A-ADA8-6FF2036BD4EF}"/>
                  </a:ext>
                </a:extLst>
              </p14:cNvPr>
              <p14:cNvContentPartPr/>
              <p14:nvPr/>
            </p14:nvContentPartPr>
            <p14:xfrm>
              <a:off x="2976120" y="4599634"/>
              <a:ext cx="360" cy="360"/>
            </p14:xfrm>
          </p:contentPart>
        </mc:Choice>
        <mc:Fallback xmlns="">
          <p:pic>
            <p:nvPicPr>
              <p:cNvPr id="6247" name="Ink 6246">
                <a:extLst>
                  <a:ext uri="{FF2B5EF4-FFF2-40B4-BE49-F238E27FC236}">
                    <a16:creationId xmlns:a16="http://schemas.microsoft.com/office/drawing/2014/main" id="{923680A7-0479-074A-ADA8-6FF2036BD4E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67120" y="459099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8" name="Rectangle 2">
            <a:extLst>
              <a:ext uri="{FF2B5EF4-FFF2-40B4-BE49-F238E27FC236}">
                <a16:creationId xmlns:a16="http://schemas.microsoft.com/office/drawing/2014/main" id="{3806A8C9-53B6-134F-8D9F-173109A8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22" y="4772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on Gaussian mean (3)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31195</TotalTime>
  <Words>3185</Words>
  <Application>Microsoft Macintosh PowerPoint</Application>
  <PresentationFormat>On-screen Show (4:3)</PresentationFormat>
  <Paragraphs>333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 New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726</cp:revision>
  <dcterms:created xsi:type="dcterms:W3CDTF">2020-05-18T17:44:39Z</dcterms:created>
  <dcterms:modified xsi:type="dcterms:W3CDTF">2023-03-14T15:07:48Z</dcterms:modified>
</cp:coreProperties>
</file>