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27" r:id="rId2"/>
    <p:sldId id="1586" r:id="rId3"/>
    <p:sldId id="1305" r:id="rId4"/>
    <p:sldId id="1565" r:id="rId5"/>
    <p:sldId id="1566" r:id="rId6"/>
    <p:sldId id="1567" r:id="rId7"/>
    <p:sldId id="1334" r:id="rId8"/>
    <p:sldId id="1335" r:id="rId9"/>
    <p:sldId id="1336" r:id="rId10"/>
    <p:sldId id="1568" r:id="rId11"/>
    <p:sldId id="1569" r:id="rId12"/>
    <p:sldId id="1570" r:id="rId13"/>
    <p:sldId id="1571" r:id="rId14"/>
    <p:sldId id="1356" r:id="rId15"/>
    <p:sldId id="1364" r:id="rId16"/>
    <p:sldId id="1365" r:id="rId17"/>
    <p:sldId id="1366" r:id="rId18"/>
    <p:sldId id="1358" r:id="rId19"/>
    <p:sldId id="1368" r:id="rId20"/>
    <p:sldId id="1367" r:id="rId21"/>
    <p:sldId id="1371" r:id="rId22"/>
    <p:sldId id="1361" r:id="rId23"/>
    <p:sldId id="1317" r:id="rId24"/>
    <p:sldId id="1318" r:id="rId25"/>
    <p:sldId id="1572" r:id="rId26"/>
    <p:sldId id="1573" r:id="rId27"/>
    <p:sldId id="1574" r:id="rId28"/>
    <p:sldId id="1362" r:id="rId29"/>
    <p:sldId id="1575" r:id="rId30"/>
    <p:sldId id="1576" r:id="rId31"/>
    <p:sldId id="1577" r:id="rId32"/>
    <p:sldId id="1578" r:id="rId33"/>
    <p:sldId id="1579" r:id="rId34"/>
    <p:sldId id="1580" r:id="rId35"/>
    <p:sldId id="1581" r:id="rId36"/>
    <p:sldId id="1582" r:id="rId37"/>
    <p:sldId id="1583" r:id="rId38"/>
    <p:sldId id="1587" r:id="rId39"/>
    <p:sldId id="1378" r:id="rId40"/>
    <p:sldId id="1351" r:id="rId41"/>
    <p:sldId id="1354" r:id="rId42"/>
    <p:sldId id="1383" r:id="rId43"/>
    <p:sldId id="1541" r:id="rId44"/>
    <p:sldId id="1542" r:id="rId45"/>
    <p:sldId id="1543" r:id="rId46"/>
    <p:sldId id="1544" r:id="rId47"/>
    <p:sldId id="1545" r:id="rId48"/>
    <p:sldId id="1546" r:id="rId49"/>
    <p:sldId id="1498" r:id="rId50"/>
    <p:sldId id="1353" r:id="rId51"/>
    <p:sldId id="1345" r:id="rId52"/>
    <p:sldId id="1584" r:id="rId53"/>
    <p:sldId id="1349" r:id="rId54"/>
    <p:sldId id="1585" r:id="rId55"/>
    <p:sldId id="1372" r:id="rId56"/>
    <p:sldId id="1373" r:id="rId57"/>
    <p:sldId id="1374" r:id="rId58"/>
    <p:sldId id="1375" r:id="rId59"/>
    <p:sldId id="1347" r:id="rId60"/>
    <p:sldId id="1348" r:id="rId61"/>
    <p:sldId id="1315" r:id="rId62"/>
    <p:sldId id="1316" r:id="rId63"/>
    <p:sldId id="1376" r:id="rId64"/>
    <p:sldId id="1377" r:id="rId65"/>
    <p:sldId id="1499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0"/>
    <p:restoredTop sz="94681"/>
  </p:normalViewPr>
  <p:slideViewPr>
    <p:cSldViewPr snapToGrid="0" snapToObjects="1">
      <p:cViewPr varScale="1">
        <p:scale>
          <a:sx n="116" d="100"/>
          <a:sy n="116" d="100"/>
        </p:scale>
        <p:origin x="16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6/15/26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3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0 9128,'-10'14'9152,"8"2"-8884,-14 11-262,13-12-6,-2 15 213,4-24-117,0 1-96,1-2 0,0 0 106,0 0-22,0 0-84,0 0 0,0-1 235,0 5-235,0-1 0,0 3 73,0-2-11,0-1-62,0 0 5,0 0 135,0-1-72,0 5-68,0-3 33,0 2-38,0-3 5,0-1 0,0 0 95,0 0-45,0 1-50,0-2 28,2 3-33,0-4 5,0 1 0,-1-1 56,0 1 5,0-2-61,-1 1 0,1-1-22,-1 1-29,1 0 51,-1 1 0,2 0 45,-2 0 39,2 0-84,-2 0 0,1 1 6,0 0 11,-1 0-17,1 0 44,-1 0 85,1-1-62,-1 0-67,1 0 0,-1 0 0,0 1-16,0 0 16,0 0 0,0 1 78,0-2 17,0 0-95,1 0 6,-1 0-68,1 0 62,-1 1 0,1-1 62,-1 0 50,1 1-112,-1 1 0,0 0 5,0 3 18,1 0-18,-1 7 102,2-3-7,-2 4-100,1-6 0,0 1 0,-1-1 23,2 7-23,-2-5 56,2 3 28,-2-7-84,1 0 0,-1 0 5,0 0-38,0 1 38,0 1-5,0 1 84,0 0 6,0 0-90,0 5 0,0-3-56,0 2 62,0-5-6,0-1 72,0 1 7,0 0-79,0 1 0,0 7-17,0-4 51,0 6-34,0-7 117,0 0-27,0-2-90,0-1 0,0-1-62,0 4 73,0-2-11,0 2 56,0-4 62,0 0-118,0 0 0,0 1 0,0 1-11,0 1 44,0 1 35,0 8 44,0-4-112,0 5 0,0-9 0,0-2 33,0-1 18,0-2-35,0 0 1,1-1 118,0 1-141,1 6 6,0-4 28,-1 5 39,0-5-67,-1 1 0,0-2 119,0 2-164,0 0 45,0 9 33,0-5 18,0 7-51,0-10 0,0 0 151,0-1-157,0 1 6,0-1 0,0 8 45,0-6-45,0 6 0,0-8 90,0 0-141,0 0 51,-1 0 0,0 0 12,-1 1 44,0 1-56,-2 10 145,1-6-139,-1 5-6,1-9 0,1-1 28,1-2 22,-1 1-50,1-1 0,0 3 23,-1-2-29,2 9 6,-2-6 22,2 6 29,-2-7-51,1 0 0,-1 1 33,1-1-100,0 0 67,0 0 0,0 1 129,-1 1-73,0 2-56,-1 2 0,0 1 34,0 0-40,1 1 6,0 1 0,0 1 140,1 1-50,0 1-90,-1-2 0,0 1 33,-1 14-33,1-9 0,-2 9 67,2-11-16,-1-2-51,1 0-11,0 7-29,0-8 40,0 7 0,0-12 68,-1 1-12,1-2-56,-1 1 0,1 0 11,0-1-17,0 1 6,-2 7 28,2-6 28,-2 6-56,2-10 0,1-1-17,-1-1-33,1 0 50,-1-1 0,0 0 56,-1 1 11,0 10-67,-1-6 0,1 7-5,0-8 5,0 1 0,1 0 84,-1 0-34,1-1-50,-1 9-22,1-7-29,0 6 51,0-9 0,1-3 62,-1 0 11,0 0-73,1-1-40,0 9-4,-1-5 77,2 7-33,0-9 112,0 0-39,0-1-73,0 0 0,0 0 11,0 1-61,-1 1 55,0 9 85,-1-5 39,0 7-129,0-5 0,0 1 0,0 2-34,1 0 45,-1 1 79,0 13-6,1-10-84,0 11 0,1-13-6,-1 1-50,0-2 56,0 2 0,1-2 62,-2 0 11,2-1-73,-1 10-23,1-11-55,0 6 89,0-14-11,0-2 51,0-1 38,0-2-100,0 1 11,0-1-17,0 1-50,-1 8 67,0-6 73,-1 7 11,1-7-84,-1 0 0,2 0-17,-2 0-50,2 0 78,-2 1-11,1 0 134,-1 6-134,0-3 0,1 3-11,-1-7-39,2 0 55,-1 0-5,0-1 34,1 0 56,-3 5-90,3-5 0,-3 4-101,3-7 106,-2 0-5,1 1 51,-1-1 61,0 1-118,0 0 6,1 1-67,-1 5 112,2-7-45,-1 3 5,1-8 96,0 0-106,0-1 5,0-2 0,0 0-23,0-1 23,0-1 0,0-1 101,0 0-163,0 2 62,0 1 0,0 2-56,-1 3 140,1 3-84,-2 4 135,0 8-141,0-5 6,-1 7 0,1-9 0,1-1 45,-1-3-45,2-3 0,-1-3 50,1-4-50,0-1 51,0-2-606,0 1-973,0-5-4242,3-16-3024,4-8 8794,6-16 0,-4 21 0,-1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6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29 225 11340,'-16'-14'1776,"4"4"-897,12 10 2834,0 0-2940,3 0-352,2 0 245,5 0-285,3 0-246,3 0 340,3 0-335,3 0 45,4-3 118,2-1-203,2-2-38,0 1-62,0 0 78,-3 2-55,-1 1-18,-2 1-5,-1 1 73,-2 0 39,6 0-112,-5 0 56,5 0 213,-7 0-269,1 0 106,2 0 91,1 0-62,1 0-135,13 1 0,-10 0 28,8 1-23,-14 0-5,-2 0 51,-2 0 55,-1 0-106,-3 0 6,7 0-1,-4-1 62,6 0-67,-5-1 118,0 0 22,0 0-140,-1 0 0,-1 0 0,0 1-17,0-1 101,8 2-33,-4-1 89,8 1-140,-3 0 0,2-1 112,5 1-163,2 0 102,3-1 21,18 0 29,-12 0-151,12 0 50,-19-1 0,-4 1-34,-5 0 68,-4 1-34,-6 0 78,-1 0-111,-5-1 33,0 0 0,-2-1 50,2 0 40,0 0-90,2 0 0,0 0 117,3-1-122,4-1 5,15-4-45,-5 1 123,10-2-78,-9 4 0,0 0 39,5 1-72,1 0 33,2 0 0,0 1-17,-2 0 112,10 1-95,-12 0 101,10 0-151,-14-1 50,1 0 0,-3 0 72,-1-1 7,-4 1-79,16-2 56,-9 0-62,12 0 6,-9 0 0,-2 2 34,2 0 39,-2 0-73,5 1 0,2-2 0,2 1-40,17-1 40,-15 0 68,11 1-18,-21 0-50,-1 0 0,-5 1-28,-2-1-17,-5 1 45,-3 0 0,-5 0 84,-1 0-84,-2-1 0,2 1-17,0-2-39,4 1 56,5-1 0,8-1 40,8 1 10,31-5-50,-12 4-39,20-5-17,-23 4 56,-3-1 0,-2 1 67,-3 1-28,-6 0-39,-4 1 0,-6 1-101,0-1 101,-10 2 0,2-1 34,-8 0 50,3 0-84,5-2 0,4 0-34,8-2-38,23-2 72,-10 1 56,14-1-6,-16 4-50,0-1 0,2 2-34,0-2-44,-1 2 78,-2-1 0,-2 2 179,13 0-235,-12 1 56,12 0-50,-15 0-34,2 0 84,0 0 0,2 2 67,-2-1-17,1 0-50,-2-1-28,12 0-56,-14 0 90,9 0-6,-16 0 50,0 1 12,2 0-68,1 1 6,0 0-100,20 0 100,-11 0 0,14-1 22,-15 0 79,2-1-135,0 0 34,2 0-17,2 0-39,24 0 56,-16 0 40,18 0 21,-25 1-66,-1-1 5,-3 2-45,-3-2-39,-3 2 89,-1-1-5,-3 0 51,0 1 78,-2-2-129,17 2-84,-12-1-17,11-1 112,-14 0-11,-1 0 67,1 0-28,16 0-39,-13 0 0,12 0-72,-15 0 77,1 0-5,1 0 51,2 0 55,2 0-117,0 1 11,-1 0-107,17 1 107,-15 0 0,13 1 34,-19-1 72,1 0-111,-2 1 5,2 0 0,0 0-67,1 0 139,1-1-21,18 0 78,-14-1-129,12 0 0,-20-1 0,-2 0 0,-2 0 39,-4 0-39,-4 0 11,-1 0 95,-2 0-139,14 0 33,-7 0-56,11 0 123,-11 0-67,1 0 0,0 0 90,-2 0-141,1 0 51,11-1-39,-8 1 112,10-2-73,-11 2 0,2-2 33,1 2-72,1-2 39,-1 1 0,3-1 0,1 0 51,20-1-51,-14 0 89,12 1-122,-22 2 33,-3 0 0,-4 0 112,5-1-112,-11 0 0,2 1 33,-13 0-94,-3 0 61,-2 0 33,-2 0-33,0-1-420,0-1-1165,0-2-3702,1-9 5287,4-12 0,-3 11 0,2-6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7.7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2107 9738,'6'1'1977,"0"0"-1590,-6-1 140,0 0-427,3-3 35,-2 2-130,3-4 275,-3 5 8614,0-1-8753,-1-1 22,1 0-124,2-3-39,2-2 0,-1 0 11,2-3 73,-1 1-84,1-1 6,0 0 61,0 0-6,0 0-61,-1 1 0,1 2 0,-2 0 12,2 0-7,-2 0-5,2 0 84,-1-1-33,1 1 5,0-1-6,2-5 12,-1 4-62,1-4 44,-1 3 24,1-2-29,-2 0-39,5-4 0,-2 2 45,4-4-40,-2 4 29,0-2-6,0 1 11,1-2-39,-1 0 0,2 1 6,0 0-1,7-9-5,-3 6 45,5-8-11,-5 8-34,0-1 0,2 2 0,-1-1 0,-1 1 5,0 1 34,-2 1 17,6-5-61,-5 6 5,5-4 0,-5 6-11,0 1 11,0 0 0,2 0 0,-1 0 33,4 0-38,-1 0 5,12-3-12,-7 4 12,10-4 0,-10 6 0,2 0 12,-1 1-18,-1 0 6,1 0-6,14-3 18,-9 2 55,12-1-67,-13 2-39,-2 2 39,-2 1 0,-3 1 0,-1 0 61,-3 1-61,0 0 0,9 0 62,-4 0-79,8-1 51,-5 1-34,1-1 22,2 1 23,-1 0-40,1-1-5,1 2 0,1-1 68,13 1-68,-10 0 61,9 1-55,-12-1 50,-1 1-56,1-1 0,2 0 17,-2 0-12,0 0 40,-1 0 39,0 0-34,-3 0-50,12-2 0,-12 1-11,9-2 22,-13 2 29,1-1 4,-1 1-27,11-3-17,-9 1 0,8 0 73,-11 0-67,1 0 44,2 0 23,11-5-73,-5 2 0,9-5 17,-10 4-1,1-2-10,-1 1 56,3-2-46,1 1-10,2-1-12,1-1-5,19-7 6,-14 5 10,13-5 46,-20 8-51,-2-1 28,-2 1-28,-3 0 0,-3 1 5,-3 0 6,-3 1 62,3-2 73,-9 3-141,4-2 23,-8 4-28,0 0 0,1-1 79,1-1-79,2-2 33,9-6-21,-4 2-12,8-4 0,-7 4 0,1 0 5,0 0 1,0 2-6,-1-1 0,0 2 39,-1-1-39,5-6 0,-6 6-6,4-6 6,-8 8 0,0-2 28,1 2-22,0-2-6,-1 1 0,5-4-62,-4 4 124,2-2-62,-5 3 22,0 0-10,0-1-12,-1 1 0,2-1 0,-1-1-6,2 1 12,-1-1-6,-1 1 28,6-5-40,-6 3-21,5-3 33,-3 3 22,1 0-16,1-1 11,12-10-12,-6 6-5,9-8 0,-7 9 0,-2 1-28,0 0 39,0 2-11,-2 1 0,-1 1-28,0 2 28,-3 2 0,0 1 23,5-3-18,-2 2-5,5-2 0,-5 4-11,-1 0 11,0 2-56,14-3 51,-4 3-29,14-4 34,-6 3 11,2-1-11,1 1 0,0 1 0,-1-1 0,0 2 11,-1-1-5,-1 2-6,-3 0-45,8 2 45,-12 0 0,6 1 0,-14 0 0,-1 0 0,1 0 34,9 1-23,-7 2-17,8 2 6,-8 1 0,1 1-5,2 2 10,1 0-5,1 2 0,2 1 12,1 0-35,14 8 23,-10-7-3330,35 19 3330,-34-16 5,18 11 7,-17-6-1,10 8 22,-8-5-33,3 3 0,-20-13 3404,0 0-3404,1 1 0,0-1 11,-1 1 17,9 7-28,-7-5 0,7 7-6,-7-4 12,2 1-6,1 2 17,2 1 16,1 0-66,0-1 16,0 1 101,15 11-84,-11-8 0,11 9 45,-14-12 22,-1 1-67,-2-1 0,-1 0 0,-2-1 56,13 11 12,-10-8-1,10 7-34,-11-10 12,1 1-45,2 1 6,1 1 83,0 1-83,0 0 50,1-1 28,9 10-84,-8-10 0,7 9 6,-11-13 50,-2 0-51,1-1 34,-2-1-39,0 0 0,6 5 0,-9-6 0,7 4 62,-12-8-56,1 0-6,0-1 0,0 1 33,-1-2-33,2 1 0,-1-2 101,10 7-101,-6-5 6,6 5 50,-10-6-51,1 1-10,0 2-7,1 0 12,1 0 73,-1 2-73,2-2 11,0 2 17,1-1 12,11 9-40,-8-7 0,9 6 50,-10-9-44,1 1 27,0-1 6,7 5-39,-9-6 0,4 4 0,-10-7-33,0-1 38,-1 1-5,2-2 56,-2 2-50,0-2 0,0 0-6,8 3 0,-4-3 44,5 3 7,-5-4 33,-1-2-84,1 1 67,-2-2-67,2-2 0,-1 1 50,1-2-50,0 0 6,0 1 22,-1-2-22,1 2-6,1-1 0,0 1-12,11 2 46,-9-1-23,6 1-11,-14-2 0,-2 0 0,-2-1 0,-1 0 0,-1 0 0,-2 0 6,1 0 27,3 2-33,0-1 0,5 2 0,-1-2 0,2 1 0,3-1 6,1 1 39,0 0-6,1-1-28,0 1 12,14 1-23,-8-2 28,11 2-23,-10-1-5,1 0 56,0 0-50,15 3-6,-10-3 0,11 2 11,-16-3-11,-1 1 45,-3-1-40,-3 0-5,-1 0 6,4 2-12,-8-2 6,3 1 0,-8-1 6,-1 0 0,1 0-6,-2 0 0,0 0-17,-2 0 17,0-1 28,2 2-28,-3-3 0,1 2 5,-4-2-5,-1 0 0,-1-1 0,1 1 45,-1-1-45,8 1 0,-2 1 6,8-1 5,-5 2-11,0-2 0,-3 1 17,-1-1-17,-2-1 0,-2 1-6,0-2 12,-2 1-45,1 0 44,0 0 29,-1 0-29,1 1-5,-1-1 0,1 0 6,-1 1-12,1-2 12,-2 1-6,1 0 17,-2-1-17,0 1 0,0-1-56,-2 0-3165,1 0-727,-1-7 3948,0-11 0,0 7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9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1 255 9302,'14'1'1237,"-2"0"-705,-12-1 1838,0 0-1642,1 1-252,1-1-224,0 1-84,2-1 61,-2 0-22,1 0 29,-1 0-40,-1 0-33,1 0 55,0 0 68,1 0-51,1 0 6,1 0-146,1 0 45,2 0 0,2 0-107,2-1 74,1 0-23,0-1-17,1 0 219,5 1-68,-4-1 40,3 2-130,-5-2-32,1 1-18,1-1 7,-1 0 150,3 0-28,-1 1 68,3 0 100,11-1-185,-6 0-67,8 0 17,-10 1-5,0 0-74,0 0-5,1 0 39,-1-1 34,8-1-45,-8 1 17,5-1 28,-10 3-6,-1-2-22,0 2-28,-2-2 5,2 1 124,5-2-62,-4-1-34,4 0-27,-7 1 44,-1 1-44,-1 0-46,-1 0 7,1 1 21,-1-1-5,2 1 23,7-2-18,-2 2-27,6-2-29,-6 3 130,0-2-85,0 2 40,-1-1-6,-1 1-51,-1 0 29,-3 0-51,3-1 118,-4 1-79,2-1 1,-5 1 27,1-1-72,0 1 39,3-1-45,0 1 39,9 0-39,-6 0 11,6 0 39,-10 0-50,0 0-5,-1 0-1,0 0 6,-1 0 6,0 0-1,-2 0 96,5 0-95,-2 0-6,3 0 11,0 0 23,0 0-12,0-1-16,1 0 38,0-1-27,5-1-17,-5 1 6,3-1-6,-4 1 5,-2 0 1,1 0 28,-2 0-1,0 1-33,2-2 0,-5 3 0,4-3 0,-3 2 0,0-1 0,2 0 17,0 0 17,1 0-46,0 0 12,-1 0-28,2 1 34,-1-1-6,1 2 6,-3-1 44,-1 0-33,0 0-17,1-1 0,0 0 78,8-1-44,-5 1-29,6-2 29,-5 2-34,0-1 0,0 2 0,1 0 67,-1-1-61,1 0-6,0 0 89,8-2-89,-6 1 0,7-1 40,-7 2-29,0-1 28,0 0-28,0 2 28,-1-1-39,-1 2 0,-4-1-33,0 1 33,-2-1 56,5 1-56,-1-1 45,4 1-45,-2 0-28,-2 0 28,0 0 11,-1 0-6,-2 0 119,2 0-12,-3 0-73,4 0 22,-5 0-10,1 0-46,0 0 51,1 0-50,1 0 44,5 0-50,-4 0 6,2 0 0,-5 0-1,0 0 57,-1 0-57,0 0-5,0 0 45,1 0-39,2 0-6,4 0-291,-2 0-617,2-2-1192,2-10 2100,7-15 0,-9 11 0,2-5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49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33 180 13362,'-18'5'2241,"4"-2"-1384,14-3 1086,0 0-946,12 17-280,0-10-185,12 14 22,-1-17-156,2-1-79,0-2-83,1-1-202,0-4 22,0-3-56,-1-6 0,-2-3 78,-5 0-78,-3 2 56,-5 3-45,-4 3-5,-2 3-12,-3 3-94,0 1-204,-1 1 198,0 8 106,-1 7 56,-2 15-6,-2 11 40,-1 13-5,1 13 10,1 8 45,3 8-106,0 0-1,1-1-16,2-7 28,1-6-56,2-12 11,1-7 0,-1-11 0,0-7 28,-2-5 89,0-12-66,-2-4 156,0-9-168,-1-5 6,1-9-62,0-10 17,0-15-62,0-11 6,1-13-145,0-19 117,0-5-121,0 18 1,1-2-68,3-23 300,-1 31 1,0 2-29,7-6-57,8-17 46,-5 27-28,6-8 39,-7 32-6,1 6-55,0 7 55,3 5-22,0 6-84,1 4 62,2 3 153,9 17-115,-7-2 24,5 17-18,-12-4 6,-3 0-22,-3 2-40,-3-2 112,-4 2 46,-1 11-46,-10-9 6,-5 8-56,-10-14 11,-6-2 28,-3-3-39,-3-4-123,1-3-515,-1-5-2348,2-4 2986,-4-3 0,17-2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0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0 11469,'11'7'4279,"-2"-2"-3360,-9-5 593,0 0-716,-8 7-79,-2 5-230,-8 11 190,-2 9-201,-2 9 84,0 7 180,-2 8-583,3 4 151,1 3-140,7-1-73,3-5 56,6-5-117,2-6 0,3-8-34,6-4-185,2-5-442,8-3-1043,2-4-2491,7-4-3737,-2-5 7898,4-6 0,-14-4 0,-4-2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1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93 10550,'18'8'3551,"-3"-2"-2677,-15-6 1199,0 0-1441,12-22 152,-9 14 74,11-15-410,-14 21-140,1 1-218,-1 1 78,-3 5 156,-3 5-240,-4 6 101,-4 4-11,-1 3-29,-1 2 113,2 3-157,0 1 55,1 1 68,3 1-190,2 0 62,4-3-96,2-1 6,2-3 139,0-2-89,5-4 123,3-2 163,6-4-336,1-2 178,3-3-116,0-3-63,4-2 258,0-1-201,2-3 56,2-5-29,1-6-22,2-7-123,-2-2 56,-2-4 0,-2 1-44,-2-2 49,-5 0-5,-1-2-56,-2-13 23,-6 9-102,0-7-61,-6 14 123,-3-3 73,-2 7-33,-3-1-18,-3 9 46,-2 2-79,-2 2 11,-3 2 6,-2 2 56,-1 2 11,-1 2 0,-1 1 16,-1 1-55,-8 2 6,10 1-35,-5 2 102,12 2-34,2 0 22,1 0-22,-2 6-56,3-3 28,-1 6-5,5-4 66,1 1-21,3 1 44,0 0-23,2 0-38,0 0 5,0-1 0,0 0-45,2-1 90,4 5-23,0-6 68,2 2-124,-2-6 34,-1-1 0,1-1 146,2-2-102,1-1 192,9-1-180,-1-1-6,7 0-39,-4 0-11,0-3 168,1-1-134,-2-3 95,-1 1-73,-3 0 22,-3 2-89,-1-1-6,-4 4-17,-2-1 68,-2 2-23,-1 0-11,0 0 23,0 0-29,0 0-5,1 0-28,-1 0 78,0 0-28,-1 0 67,-1-1-78,1 0 0,0 0-16,2-1 21,0 2-5,0-1 17,-1 1 45,0 0-74,-1 0-2424,0 0-1653,-1-1-3523,0-1 7612,0-3 0,0 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19333,'0'-24'1288,"0"4"-918,0 20-236,0 0-44,0 2 16,0 6 275,0 8-152,0 9 276,3 9-174,0 7 61,2 10 134,-1 5-341,-1 7 67,-2 1-207,0 0 5,-1-2 191,0-7-152,0-5 57,0-6 5,0-7-67,0-5-129,0-5 45,0-2 6,0-9 0,0-2 38,0-10-21,0-1-23,0-3-2022,0 1 459,3-1-1954,3 0 3517,9-11 0,-6 8 0,2-7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20 12416,'-3'-8'4520,"2"2"-3283,1 6 758,0 0-1503,0-2-150,0 1 78,0-2-84,0 3 141,0 0-304,2 0 197,4 4-29,8 4-161,6 6 111,7 7-62,5 3-122,3 3 55,2-1-106,-2 0 23,-4-2-46,-5-4 18,-5-4-79,-5-4 28,-5-3-68,-2-4-100,-4-2-352,0-2-186,-1-1-650,2 0-2072,0-6-1377,2-1 4805,-1-7 0,-3 7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244 30 12662,'2'1'4218,"0"0"-1266,-2-1-2420,0-13-146,0 9-11,0-10-168,0 13 62,0 1-269,-2 0 196,-1 5 78,-3 3 147,-3 8-163,-3 5-68,-3 5 157,-4 4-195,-2 3 100,-4 2 5,1 1-257,0-1 101,2-4-101,3-4 0,3-5 28,4-6-28,3-3-6,3-7-173,4-2-465,0-3-353,2-1-1820,0-3-1804,5-9-2095,1-4 6716,5-9 0,-4 12 0,-2 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7 210 10136,'-4'-3'3881,"2"0"-3041,2 3 1037,0 0-1216,0-1 151,0 0 908,0-1-1323,0 1 29,0 1-40,5-2 40,5 1 50,9-2-218,6 0-11,3 0 27,4-1-268,0 1 83,-2-1-89,-1 1 6,-4-1 72,-3 2-78,-5-2 51,-1 1 33,-3-1-34,-1 0-50,-3-1 0,-1 1 0,-4-1 56,-1 0-56,-2 0-34,-2-2 34,-7-2-235,-19-7 101,-3 3-40,-15-6 107,10 7-449,-12-5 158,15 6-454,-5-1-504,20 6-1390,6 3-1993,5 1 4699,4 2 0,2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19 11850,'-14'-10'4430,"4"2"-3517,10 8 1306,0 0-1816,4 0 56,5 2 258,9 6-141,6 7 2,4 9 10,4 7-347,0 6 11,-3 7-140,-3 7-79,-9 2 152,-8 3-179,-6-3 39,-6-2-1,-7-4-44,-6-4 0,-6-5-280,0-5-700,1-5-952,2-4-3888,3-6 5820,4-3 0,6-8 0,2-2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84 9806,'14'11'4508,"-4"-2"-3247,-10-9 2290,0 0-2627,0-18-213,0 12-106,0-12-157,0 17 365,0 1-825,0 7 12,-3 2 51,-3 10 61,-4 6 45,-2 5-157,0 5 84,0 4-40,1 2-44,2-1 56,2 1-50,3-4 56,2-2-6,2-3-51,0-3 79,2-3-50,5-3-34,4-3 73,4-3 22,1-3-28,1-4 34,3-3 184,11-4-212,-5-1-39,8-2 78,-10-5-112,-1-2 117,0-6-117,-3-2 0,-2-2 28,5-14 51,-7 8-79,4-12-23,-9 10 23,-2-1 0,-3-1-56,-3-2 51,-1-1-29,-2-12 34,0 10-22,-2-8 16,-2 16-39,-4 1 1,-2 3 38,-3 0-33,1 2 39,-2 0-6,-1 3-95,-7-4 40,4 7-23,-6-2 17,6 7 44,1 2 23,0 1 0,1 1-17,1 2-61,-6 0 28,7 1 10,-5 1 40,7 3 0,2 2 0,0 4-5,2 2 5,1 1-45,0 2 28,0 1 12,2 3 10,-2 0-5,1 10 6,0-8-12,2 8 6,2-10-11,1-1 11,1-2 0,0-2 6,0-3 55,0 1-61,0-5-5,0 0 5,0-3 22,1 0-16,1 0 72,3 1 79,2 0-118,6 3-39,-2-2 0,5 2 11,-6-3-5,2-1 44,-1 1 85,1-3-91,1 0-4,-1-1-29,-1-1 118,6 0-40,-5 0-38,5 0 77,-7 0-122,1 0 95,0 0-23,0 0-27,0-1 89,0 0-12,1 0 147,2-1-207,-2 1 49,3-1-22,-5 0-89,1-1 89,0 0-89,0 1 95,1 0-6,1-1-45,-3 0 1,1 1-46,-6 0 62,0-1-16,-1 0-46,-1 1 46,0 0-90,-2 2-836,0-1-15,-1 0-796,0 1-3002,0-4-4189,0-2 8877,1-3 0,-1 4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11749,'16'5'3854,"-4"-1"-2947,-12-4 588,0 0-1080,1-4 33,-1 3-67,1-3-22,-1 4 2144,0 0-2503,2 1-6,-1 4 12,2 2-6,-2 6 73,1 2-67,-2 1-12,1 0-39,-1 1-616,0 1-913,0 1-2649,2 4-2330,0-1 6553,2 0 0,-1-10 0,-2-4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17451,'1'12'1574,"0"2"-1417,-1-6 84,0 3-236,0 1 74,-1 3-79,1 1-90,-2 3-1277,1 0-1512,-1 4-2195,1-2 5074,0 1 0,1-11 0,0-3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10220,'7'16'3400,"-2"-4"-2431,-5-12 1411,0 0-1853,0 7-12,0-3 39,0 6 265,0-4-422,0 3-190,0 2-67,0 1-134,0 3 106,0 1-112,0 1 0,0 1-532,0 1-930,0 1-442,0-1-1659,3 0-1875,1-3 5438,4-3 0,-5-5 0,1-5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11900,'2'0'4470,"0"0"-1216,-2 0-2884,0 4-90,0-1 45,0 3-163,0 0-50,0 3 22,0 3-134,0 4 62,0 2-62,0 4-106,0 1-353,1 4-208,1 1-1506,1 2-622,1 5 504,0-2 2291,-1 1 0,-1-16 0,-1-5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13917,'4'8'4295,"-1"-2"-3062,-3-6 111,0 0-969,0 4-123,0-1-50,0 5-85,0-1-16,0 2-67,0 0-34,0 2 0,0 0-79,0 0-374,0 2-387,0 0-1154,0 1-896,0 2-1681,0-1 4571,0 1 0,0-8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10954,'9'7'4200,"-2"-2"-2900,-7-5 3993,0 0-5030,-1 4-111,-1 2-147,-1 5 147,-1 2-147,0 1 29,0 0-34,0 2-712,2-2-503,0 1-2812,2 3-3210,0-1 7237,0 2 0,0-9 0,0-3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8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0 11883,'4'9'4582,"0"-2"-3479,-4-7 920,0 0-1234,0-4-246,0 2-50,0-3-134,0 4-6,0 1 241,0-1-113,-1 0-481,-1 1 0,-2 0 28,-1 0-89,-3 5 61,-3 2 0,-1 6 5,-3 4 1,0 3 56,-1 3-46,1 2 18,0 3-17,1 3 22,1 2-33,1 3 100,0 1-44,1 3 22,2 0 22,1 0-106,5-3 62,0-3-62,3-4 44,3-3 80,4-4-57,6-3-6,5-2 107,14 2-61,-6-7-6,11 0-29,-10-9 74,2-3-140,2-1 94,-1-3-100,2-5 34,11-14-34,-10 2 0,5-7 50,-15 7-50,-3-1 0,-3 1 0,-3 0-5,-2-1-1,-3 0 6,-2-1-89,-1-10 89,-4 6 33,1-6-33,-3 8 0,0 1-11,-3 0 11,-2 3-73,-4 0 28,-9-3 45,3 7-5,-6-3-74,3 8 79,-1 2-33,1 2-6,-1 3 33,2 0-33,-8 3 39,7 0 5,-5 5-5,7 1 0,0 5 0,-1 2 0,1 2-39,1 0 39,1-1 0,2 0-33,-1 3 33,5-4-28,-1 3 22,4-5 12,2 1 10,0-1-16,1 0 0,1-1-5,0 1-6,1-3 11,0 3 0,0-6 0,0 1 33,0 0-33,0-1 0,0 1-5,0 0 5,0-2-12,0 1-55,0-2 62,0 0 5,2 0 22,0 1 28,3 0-10,0 0 60,0 1 1,3 0-45,-3 0-50,2-1 33,-3-1-33,0 0 27,-2 0-22,1 0-11,-1 0 40,-1-1-7,1 0-33,-1 0 73,1-1-28,2 0 72,0 1-27,1 0 11,-1-1-23,2 0-72,2 0 112,1 0-112,-1 0 201,5 0-202,-3 0 46,4 0-46,-4 0-5,0 0 90,-1 0-84,0 0 22,-1 0 5,0 0-38,-2-1 5,2 0 0,-4-1-12,2 1 18,-2 0-6,2 0 11,0 1 23,0 0-68,2-1 34,2 0 67,-2 0-67,1-1 90,-3 1-90,-1 0-11,0 0 5,-2 1-27,-1 0 33,1 0 5,-2 0 23,2 0-5,-1 0-12,0 0-22,0 0 11,1 0 0,0 0 33,2-1-33,-1 1 84,0-1 0,0 0-22,0 1-96,-1-1 34,0 0-45,-2 1 45,0-2-285,-1 2-1435,0-5-100,-1-1-2740,-7-14-3393,-1 0 7953,-6-12 0,8 16 0,0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9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13 148 9890,'-7'-6'2923,"2"2"-2217,5 4 1747,0 0-1657,10 7-108,-5-4 108,7 5-45,-6-7-169,-1 0-145,0 0 11,0-1 0,-1 2 5,0-1-61,0 0 113,1 0-62,0-1-91,2 0 141,1 0-112,3 0-79,2-2-61,4-4-118,2-5-27,1-6-7,3-2-89,0-3 28,1 0-28,-3 3 0,-3 2 0,-4 5-33,-4 4 33,-4 3 0,-1 3-51,-3 1 40,2 1-45,-1 0-6,2 0 23,1 1-45,1 3 6,1 2 22,0 4-73,-1 3 129,1 2 0,-1 4 6,0 1 128,-2 4-128,0 0 72,-1 1 0,2 7-78,-2-8-431,3 4-526,-1-13-898,6-4-5247,1-4 7102,5-4 0,-8-2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0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39 8394,'-9'-15'4862,"2"4"-3339,7 11 1306,0 0-2113,-4-6 164,3 5-163,-4-5-252,5 6 1456,0 0-1842,0 3 94,0 3 197,0 6-96,-1 5 96,1 4 11,-1 2-174,1 2 6,0 2-101,0-2 0,0 0 28,0-3-95,0-2 11,0-5 33,0-5-89,0-5-11,0-2-174,1-3-341,-1 0-253,2-5-447,0-4-320,0-8-4873,3-16 3585,-4 4 2834,2-16 0,-3 27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1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0 168 8287,'8'2'3630,"-2"0"-2588,-6-2 4631,0 0-5078,-6-33-136,4 24-185,-4-23 18,6 31 2133,0 1-1949,0-1-358,0 0-113,2-3 57,1 0-57,4-3 23,2-1-11,2-1 17,2-1-34,0 0 33,0 0-33,0 1 96,-1 2-46,0 1-50,-2 1 0,0 2 0,0 1-6,-2 1 6,1 1-84,0 0 45,-1 0-56,-1 1 5,-1 4-61,-2 2 34,-2 5 111,-1 2 12,-5 11 50,-3-4-23,-5 7-33,-4-10 0,1-1-101,1-3 96,2-4-57,2-2-16,-1-2-34,4-2 33,1-1-5,3-1-72,2-2-80,0 1 236,4-1 6,3 0 117,5 0-89,1 0-34,3 0 101,0 0-90,2 0 39,0 0 90,0 2-61,0 0-23,0 3 0,-3 0-51,0 2-5,-4 1-5,0 1 5,-3 2 72,-1 0-16,-1 0 96,-2 1-119,-1-1 102,-1 2 66,-1-1-122,-5 7 10,-2-3-78,-8 4 40,0-5 22,-5-1-68,1 0-5,-2-2-179,2-3-431,-1-2-399,8-4-682,1-1-3435,9-6 5126,9-9 0,-5 6 0,6-6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0 10769,'3'8'4083,"0"-2"-3103,-3-6 5742,0 0-6717,-2-1 96,0 1-101,-3-1 0,1 1 34,-2 0 22,1 0 50,-1 0-72,0 0 11,-1 0-34,-1 0-11,-1 0 0,0 0 28,-1 1-23,1 1 1,0 2 33,1 0-5,0 2-51,0-1 17,-2 4-6,2-1 40,1 1-17,1-2 39,2 1-23,-1-1 18,1 1-51,0-1 39,1 3-39,2-2 84,0 1 67,1-2-117,0-1 111,0 0 7,0 0-119,0 1 208,5 2-90,1-1 107,4-1-247,2-4 73,0-1-84,2-2-6,1 0 6,-1 0-72,1 0 4,-2-2-167,5-8 50,-6-1-39,3-6 6,-6 2 151,-2 2-51,-1 0 107,-3 4 11,-1 2-235,-2 3 162,0 3 79,0 1 122,0 7 108,0 1-231,0 7 113,2-1-118,1-1 5,4-1-10,1-2-230,4-2-45,1-2-633,4-4-706,2-1-2011,6-1-1887,-1-1 5517,3-3 0,-13 1 0,-4-1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24 9744,'-1'-5'3439,"0"0"-2201,1 5 1982,0 0-2486,-1-6-78,1 4-158,-1-4-123,1 6 258,0 0 17,3 4 100,1 3-234,3 4-135,1 3-236,1 1-139,-1 0 33,2 1-39,-1-3-89,1 0-331,-1-4-158,2-3-139,0-3-419,1-2-848,0-1-822,0 0-1187,1-6-1485,-2-2 5478,0-5 0,-5 5 0,-3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0 10920,'9'11'4744,"-2"-2"-3708,-7-9 2437,0 0-2868,-1 4-23,-3 3-139,-3 7 134,-4 5-34,-1 7-190,-3 6 84,-2 7 61,-2 6-117,-2 5-45,0 2-140,-2 3-106,3-3 22,1-3-107,4-7 80,1-6-85,3-8 0,3-9-6,3-6-319,3-6-420,2-4-173,1-2-5188,22-25-2318,-2 1 8424,17-21 0,-21 24 0,-5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79 117 8842,'-16'-1'1003,"2"0"-286,14 1 1131,0 0-1030,-9 0-40,7 0 29,-7 0-28,9 0 4474,0 0-4951,3 0 118,1 0 79,3 0-84,2 0-180,1 0 62,1 0-129,0 0-106,0 0 55,-1 0-78,2 0 23,-2-3-23,1-2-33,-1-4-12,-2-4-95,-1 0-16,-3-2-51,-2 2-151,-1 0 44,-1 3 62,-1 3-39,-3 1 145,-3 3-16,-4 0 78,1 2 40,-2 0-74,2 1 79,0 0 0,0 0-50,1 0 50,1 3-45,-1 1 45,2 3 101,0 1-23,2 1 113,0 0 0,2 0-90,-1 1 50,1 0-73,-1 1-5,0 1 140,0 1-84,0 1 55,0 0 80,-1 9-96,2-7-62,-1 6 12,3-8 111,0-2-22,1 0 51,0-3 106,0 1-207,1-2 61,3 1-4,5 2-7,0-2-106,4 1 83,-2-5 18,1-1-196,1-3 72,2 0-78,0-1-50,8-1-46,-5-3-172,5 0-136,-7-4-408,-1 1-146,-3 1-566,-3-1-1080,-2 1-7227,-3-5 8966,-2 3 0,-1-1 0,-1 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4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28 8494,'-15'-11'2549,"3"2"-1714,12 9 1226,0 0-1428,6 0 67,-5 0 23,5 0-124,-4 0-28,0 0-44,0 0 268,0 0 51,2 0-314,0 0-39,1 0-68,-2-1-55,2 1-90,-3-1 0,0 1 17,-1 0 471,-1 0-695,0-1-17,0 0 39,0-1-95,-3 1-28,-2 1-6,-4-1 12,-2 1-12,-2 0 29,2 0-1,-1 2 6,2 2 0,-1 2-17,2 2 17,0 1 0,2-1 0,0 1 0,2 1-61,1-2 55,2 1 6,1-2 50,1 0 107,0-2-62,3 1-39,4-1 28,11 3-72,-2-2 38,7 0-11,-6-3-33,2 0 67,1-1-40,0 0 85,0 0-113,6 3 46,-8-1-51,4 2-11,-11 0-29,-1 0 29,-3 0 11,-1 1 6,-2 1 39,-1 1-6,-2-2 146,0 2-23,-1-2-56,-3 1 23,-4 2-45,-6 1-84,-5 1-50,-4 0-230,0-2-1053,-7-1-264,7-3-2687,-4-1-2869,9-4 7153,5-1 0,5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13 5874,'-3'-7'5,"0"2"1,3 5-57,0 0 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7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5734,'0'0'0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11 970 10293,'-2'-5'3534,"0"0"-2655,2 5 7394,0 0-8172,0-3-56,0 0-39,0-5 5,0-2-11,-2-3-56,1-5 50,-1-4 12,1-5-6,1-7 0,1-2-6,6-4 1,6-4-40,10-1 39,8-5 1,9-5 10,11-4 51,8-6-33,6-2-318,2 0 295,-5 2 0,-9 5 0,-10 10 0,-13 9 11,-10 10 23,-8 10-34,-6 8-392,-2 5-247,-3 5-879,0 1-4931,6 22 646,0 2 5803,5 20 0,-7-20 0,0-4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2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 21 9016,'6'4'3153,"-2"0"-2195,-4-4 6010,0 0-6627,1-1-100,-1-1-174,1-2 34,-1-2-39,1 1-57,0 1 1,0 1-1,0 1 29,-1 1 565,0 0-599,0 7 0,-4 2-5,-2 9 5,-5 4 0,-3 4 0,-2 2 5,-1 1-5,-1 0 0,1-3 62,3-4-62,1-4 0,4-4 0,3-5 33,2-3-27,3-2 67,0-2 348,1 0-473,0-5-144,0-1-123,0-3 101,0 2-57,0 0-268,0 2 140,0-1-17,0 0-241,0 1-331,0-1 320,-1 1 17,-3 0-336,-1 1 206,-4 1 136,0 1 94,-2 1 326,-1 0 167,1 0 34,1 0 28,1 0 146,3 0-62,1 0 78,2 0-83,1-1 296,1-2-375,-1 0 134,2-1-83,-1 0 156,0 2 11,1-1-16,-1 3 5,0-1-22,1 0 23,-2 1-80,1-1 63,-1 0-18,0 0-133,0 0 150,-2-1-61,2 0 78,-1 0-95,2 2 6,0 0 44,1 0-50,-2 0 11,2 0 51,-2 0 123,2 0 4430,-1 0-4760,3-1 22,2 0 11,4 1 0,3 0 33,3 0-22,2 3 12,1 2 44,0 2-56,-1 1 6,-2-2-17,0 0 0,-3 0-6,-1-3 12,-2 2-6,-2-3 34,-1 1-29,-2-2-5,-1 1 0,0-2-39,-2 2-23,1-2 62,-1 1-5,0 0-79,0-1 78,0 2 1,0-1 5,0 1 11,1 0 56,-1 0-67,2-1 45,-2 1-51,2 0 6,-1 0-17,1 2 17,-1-1 0,1 0 0,-1 1 45,1-1-45,0 0-5,0 0 10,0-1-10,-2-1 27,0 1-22,0-1 0,0 1 0,1 0 0,0 0 0,0 0-2420,-1-2-3153,0-3-2005,-3-6 7578,-1-7 0,0 6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 9128,'14'12'3277,"-4"-2"-2174,-10-10 1317,0 0-1754,0-15 56,-1 11-145,0-11-39,1 13-73,0 0 1126,0 2-1591,0 3 78,0 5 140,0 7-72,1 6 33,2 4-11,1 2-56,1 3 84,-1 2-123,-1 0-67,1-2 44,-2-1-39,2-6 56,-2-4-33,1-5 22,-1-5 45,-1-3 73,1-4 5,-1-1-128,2-5-51,0-7-168,1-8-63,1-8-116,1-3 196,1-2-56,1 1 44,1 1 163,0 2-67,1 4 67,0 4 0,-1 4-33,-1 4 27,-1 3-5,1 4-12,-1 1 18,1 3 10,2 0 259,5 6-124,0 4-23,3 6 90,-5 4-106,0 2 50,-3 3 18,-1 12-23,-4-8-141,0 6 40,-4-13-45,0-5 0,-1-4 51,0-4 33,0-4 246,0-2-330,1-8-146,1-5-5,2-9-106,1-8 21,3-1 28,0-1 158,3 4 50,-1 5-67,-1 7 61,0 5-78,-4 4-39,6 3 134,-3 1 73,4 1 51,1 3-63,-1 4 40,1 4 62,-1 5 34,-1 2-1,3 11-156,-6-8 16,1 7-62,-6-11-10,1-3-281,-1-2-504,1-4-268,2-4-903,2-2-2850,11-10 4811,13-16 0,-13 11 0,4-9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25 12096,'1'2'3479,"0"0"-746,-1-2-2189,0 2 55,0 1-235,0 2-79,0 1-27,-2 2-90,1 0 39,-2 4-22,1 0-112,1 3 39,0-1-12,1 1 7,3-4 44,4 0-11,6-3 112,3-3-62,1-2-105,1-2 16,0-1-23,-1 0-78,-2-1 101,-3-3-90,-2-1 57,-1-5-29,-3 0-39,0-3 0,-3-1-101,-1-2-67,-1-1 84,-1 0-152,-10-5 135,-2 6-16,-12 0 61,-1 12-23,-4 2 12,0 2-84,1 0-314,4 2-2336,5 4-1119,10-2 3920,11 2 0,1-5 0,6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5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216 462 10898,'-12'-8'2873,"2"2"-1994,10 6 499,0 0-958,-38-13-16,22 10-119,-30-9-33,30 12 196,2 7 34,0 3-96,1 6 203,3 3-169,0 2-22,3 2-208,2 2-16,2-1-57,2-2 1,1-3 55,2-3 62,2-5 68,4-4 55,3-5-100,3-1-112,2-4-90,1-8-11,3-8-45,0-12-393,10-33 91,-9 8-90,6-27 106,-11 20-262,-3-21 430,-7 27 118,-1-8 0,-5 34 258,0 7-141,-2 7 157,-1 3-27,-2 5-180,1 2-28,-1 4-39,-1 1 0,0 4 84,-7 19 73,3 2 89,-7 22-5,7-2 85,0 7-91,4 4 17,2 2-84,2-4-157,2 14-11,5-22-341,2 6-707,6-25-974,3-5-3579,8-8 5601,14-4 0,-16-6 0,4-2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6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132 136 11850,'0'4'3495,"0"0"-2873,0-4 1433,0 0-1417,2-1 18,3 1-101,3-1-169,2 1-61,1-1-219,1-3-22,-1-2-50,1-4-1328,3-26 392,-8 17-436,0-22 1074,-14 31-32,-6-1 150,-5 9 62,-3 1 22,0 1 62,-1 5 124,0 3 486,-7 14-268,8-2 251,-3 8-16,10-5 129,4 1 0,4 2-252,3 0 72,3 2 443,15 8-633,-1-10-78,17 4-34,-3-15 22,5-6-122,4-4-46,3-4-78,2-1-700,20-10-1003,-13 0-3584,22-17-4544,-20 5 9256,5-8 0,-26 15 1,-9 2-1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3:58.4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6703,'10'15'1808,"-2"-4"-1556,-8-11-624,0-1 1,0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2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59 7789,'-11'-12'1013,"2"2"-782,9 10 631,0 0-375,0-12-212,0 8 167,0-10-352,0 11-23,0 1-67,0 1-4010,-4 1 4010,-1 0 0,0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8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21 9027,'5'11'2240,"0"-2"-1316,-5-9 415,0 0-1087,-5-4 196,3 2-252,-2-3 34,2 5 201,1-2-218,0 2-213,0-1 73,1 0-34,-1 0-34,0 0-5,0-1 28,0 2 62,0-2-96,0 2 6,-2-2-229,0 1 229,-1-1-717,-4 0 717,1 0-230,-4 1 191,3 0 22,-1 0 17,-2 0 23,4-1 313,0 1-230,5-1 258,2 2-50,-2-1 134,2 1 4123,-1 0-4493,0 0 101,1 0-112,-1 1 96,1 3-163,0 2 0,0 4-39,0-1 89,0 4-50,0-3 101,0 1-12,0 1-122,0 8 27,0-6-95,-1 6 141,1-6-40,-1-2 50,1 2-5,0 4-45,0-3 0,0 4-79,0-5 85,0 1 89,0 5-11,0-3-129,1 4 45,0-7-56,1 2-22,1-1 123,1 7 28,-1-5-6,2 5-134,-3-6 67,0 0-124,0 8 158,-2-5-34,2 6 34,-2-7 38,2-1-111,-2 1 22,2 9-83,-1-7 156,0 7-56,1-12 44,-2 2 29,1-2-78,0 10-46,-1-6-66,1 8 173,-1-8-56,0 0 162,0 14-257,0-8 95,-2 11-17,-1-12-56,-2 1 107,0 0 55,-2 9-5,3-6-134,-1 5 50,2-10-39,2-1-45,0-1 89,1 8 91,0-8-1,0 5-185,0-10 90,0 0-89,0 9 94,0-6-5,0 6 101,0-7-11,0 1-158,1-1 29,0 11-56,1-9 106,-1 8-11,0-9 84,-1 1-50,0 18-62,0-13-56,0 14 84,0-18 0,0 2 84,0 1-34,0 11-50,0-6-50,0 7-40,0-9 90,0 0 112,0 12-39,0-9-123,0 9 50,0-13-34,1 0-56,4 21 186,0-17-12,4 14-135,-4-22 51,1 0-3498,-1 9 3498,0-7 0,-1 8 67,-1-10-17,-1-1-61,-1-1-6,1 7-67,-2-7 3476,2 5-3392,-2-10 45,2 0-11,-1 11-34,1-10-62,0 9 62,-2-13 0,1 0 101,0 6-107,2-5 6,-2 4-16,0-4-52,0-1 68,0 1-5,-1 6 72,0-2-73,0 5 6,0-5 0,0 1-50,0 8 50,0-8-22,0 6 78,-1-8-56,0-2 0,-1 1-17,-1 5 17,0-6 0,1 5-23,0-7 74,1 0-51,0 0 22,-1 6-72,2-4 50,-1 4 0,1-3-51,0-1 102,0 6-51,0-4 67,0 5-123,0-6 56,0 1 0,0 1-50,0 6 50,0-5 5,0 5 113,0-8-185,0 1 67,0-1-73,0 10 112,0-6-39,0 6 0,0-7 101,0 1-140,0 0 39,0 10-101,0-7 140,0 5-39,0-9 0,0 0 50,0 7-50,0-5-5,0 5-96,0-6 107,0 0-6,0 0 151,-1 8-207,1-9 56,-1 5 0,1-10-84,-1 0-3275,1 5 3359,-2-5 107,2 4-146,-1-5 39,0-2-45,1-1-6,-1 0 51,1-3 3409,-1 1-3308,1-2-135,-1-1 34,0 0-16,1 0-52,-2-1 80,2 0 4,-1 2 96,1-2-156,0 3 27,0-2-78,0 1 106,-1-1-11,1 1 39,-1 0 11,0 4-50,0-1-5,-1 2-96,0-3 140,1 1-39,-1-1 118,1 3-169,-1-1 51,1 2-5,0-3-90,1 0 100,0-1 29,0 5 50,0-4-90,0 4 6,0-3-61,0 2 27,0 8 34,0-4 28,0 6 67,0-6-151,0-1 56,0-1-106,0 5 111,0-6-5,0 5 62,0-6 11,0 1-79,0 7-39,0-3-39,-1 6 118,-1-4-34,-1 2 34,0 2 16,-2 11-50,2-6 0,-1 8-84,1-11 129,2-3-45,-1 0 145,1 8-201,0-6 56,0 8-11,1-9-67,0-1 117,0 11 34,0-10 11,0 8-123,0-13 39,0-1-45,0-2-28,0 0 73,0-5 168,0-2 34,0-6 918,0-1-1226,0 1 145,0 3 45,0 0 23,0 3-180,0-1 73,0 1-56,0 2 11,0 2 45,0-1 67,0 2 23,0-4-141,0 0 51,-1 0-162,1 6 196,-2-4-34,2 3 89,-1-4 18,1-3-180,0-1 17,-1-1-23,1 0 79,-1 0 0,1 0 112,0 1-112,0 2 0,0-1-28,0 1-61,0-2 89,0-1 0,0 1 185,0 7-253,0 0 68,0 5 0,0-2-84,0-1 84,0 2 62,0-5 33,0 1-145,0-6 50,0 0-28,0-2-67,0 3 95,0-4 67,0 2 22,0-4-122,0 1-40,0-2-2386,0 1-2750,-3-11-1434,0 1 6643,-3-11 0,2 11 0,2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2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55 256 8343,'-7'-13'2263,"2"2"-1697,5 11-432,0 0-150,-5 0 4,3 0 52,-5 0 374,5-1-67,-1 1 191,2-2-280,-1 2 117,-1-3-358,0 3-17,-3-2 62,3 2-62,0 0 5,1 0 426,1-1 1373,1 1-1552,0-2 437,0 2-146,0-1-330,0 0 157,2 1-191,0-2-78,3 2-96,0-1 398,1 1-319,1-1 578,5 0-656,-1-2 302,5 1-308,-1-2 72,1 1 80,3-1-91,10-1 68,-5 2-11,5 1-118,-8 1 0,-3 1 235,10-2-230,-7 1 91,8-1 77,-9 1-27,1-1-146,1 2 72,13-2-27,-7 1-6,8 0-39,-12 0 135,-2 1-51,0 0-90,6 0-5,-6 0-56,2 0 117,-8 0-50,-2-1 129,9 0-129,-8 0-45,6 0-28,-12 1 79,1 0 61,3 0 6,-3 0-107,3 1 34,-4 1-33,3 1-40,1 1 230,23 3-51,-12-2-111,15 2 5,-18-4-45,15-2 45,-14 0 112,10-1-39,-17 0-124,-2 0-50,11 1 113,-7 0-12,8 0 128,-9 0-16,2-1-3548,9 0 3385,-4 0-5,6 0 56,-9 1 0,-1-1 168,15 2-168,-12-1-33,11 0 3341,-16 0-3308,0-1 0,-1 0 168,4 0-202,-7 0 34,4 0-34,-7 0-38,1 0 77,6 0 62,-1 0 6,4-2-106,-4 1 33,1-2-101,15 2 101,-10 0 101,10 1-29,-14 0-111,1-1-39,17-1 83,-12 1-5,12-1 157,-15 1-56,1 1-101,12-3 0,-7 2-45,8-3 45,-11 1 0,-1 0 129,6-1-174,-8 2 45,5-1 0,-11 2-56,0-1 56,0 1 151,13-3-184,-9 1 33,9-2 0,-14 2-62,2 0 62,7 0-17,-5 0 101,4 1-84,-7 0 0,0 1-39,15-2 39,-10-1-33,13 0 117,-14 0-84,1 2-3325,8-1 3291,-5 1 34,4 0 0,-8 0-22,-1 1 89,0-1-67,8 0 90,-5 0-158,6-1 68,-8 2 3392,2-1-3358,10 2-34,-7-1 34,7 1 50,-11 0-79,0 0-5,-1 0-50,8 4 117,-6-2-67,5 1 0,-9-1 85,-1-2-136,5 2-22,-8-2 112,3 2-39,-8-1 11,2 0 96,9 2-107,-3-2 0,7 1-72,-4-2 139,1 2-67,0-2 56,16 1-56,-14 0-23,12-1-72,-17 2 140,18 1 61,-13-1-139,12 1 33,-14-2-6,-2 0-61,7 0 67,-8 0 34,5-1 66,-9 0-150,0 0 50,-2 0-84,4 0 90,-5 0-6,3 0 50,-3 0 40,0 0-96,7 0-28,-3 0-50,4 0 90,-5 0-6,-1 0 34,0 0 61,7 0-95,-4 0-51,7 0-38,-6 0 128,2 0-39,0 0-3274,11 0 3240,-4 0 34,6 0-6,-8 0-89,-2 0 157,10 0 89,3 0-201,0 0 50,-1 0 3392,-9 0-3404,22 0 91,-17 0 22,15 0-113,-22 0 12,-1 0-100,5 0 133,-7 0-33,3 0 62,-10 0 27,-1 0-128,1 0 22,-2 0-61,0 0 112,-3 0-34,-1 0 44,1 0-4,6-1-40,-1 0-34,5 0-56,-3 0 130,-1 0-40,1 1 168,7 0-219,-5-1 51,7 0-17,-6-1-55,2 1 156,24-2-6,-14 2-128,19-2 50,-21 3-45,1 0 28,19 0 95,-16 0 6,13 0-151,-23 0 67,-1 0 0,-1 0-50,7 0 50,-7 0 56,6 0 28,-10 0-157,4 0 56,-4 0-78,2 0 129,-4 0-34,0 0 84,1 0-51,14 0-72,-12 0-45,11 0 90,-15 0-6,0 0 190,3 0-257,-3 0 67,1 0-56,-4 0-23,-1 0 208,18-1-50,-7 1-135,14-2 56,-11 1-40,1 0-27,19-1 174,-15 2-40,13-1-123,-19 1 56,0 0-3521,5 0 3532,-6 0-11,4 0 101,-7 0-11,1 0-225,19 0 68,-13 0 78,15 0-11,-19 0 3476,0 0-3453,12 0-63,-10 0-27,10 0 67,-13 0 0,3 0 179,10-1-246,-6 0 67,9-1-17,-10 2-72,-2 0 89,8 0 84,-8 0-6,6 0-123,-8 0 45,2 0-11,0 0-3448,12-1 3459,-9 0 45,8-1 39,-13 0-135,0 1 51,-2 0 0,-1 1-72,7 0 72,-9 0 33,6 0 3426,-10 0-3459,9 0 0,-4 0-67,6 0 67,-5 0 0,0 0 17,-2 0 56,16 0-68,-12 0-49,11 0 44,-15 0 0,0 0 44,5-1-44,-5 1 0,5-1 12,-9 1-46,2 0-16,14-1 117,-11 0-67,11 0 0,-15 0 73,-1 0-129,15 0-28,-10-1 168,13 1-84,-17-1 0,1 2 22,1-2-22,-6 2 0,1-1-56,-6 1 95,0 0-39,3 0 95,-1 0-156,3 0 61,0 0 0,3 0-17,1 0 51,7-1 10,-4 0 108,3 0-158,-9-1 6,0 2 0,-3-2 112,1 2-106,-1-1 44,-1 1 68,-1 0-118,1 0 67,8 0-34,-6 0-16,7 0 28,-10 0 56,1 0-135,0 0 101,-3 0-61,3 0 106,-3 0 39,1 0-16,4 0-135,-1 0 0,5 0-68,0-1 102,2 1 95,12-3-196,-11 3 67,5-2-12,-17 2-105,0 0 162,-3 0-40,1 0 124,0-1-191,0 1 62,1-1 0,0 1-50,-1 0 50,1 0 17,-2 0-975,1 0-1070,-1-2-6474,-13-7 2156,-5-5 6346,-14-10 0,14 11 0,2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41 10781,'6'9'3204,"-2"-2"-2128,-4-7-414,0 0-18,0-10-220,0 6-32,0-7 179,0 7-487,0 2 380,0-1-251,0 1 95,0 1-257,0 0 156,0 0 157,0 1-224,0-5-106,0 3 78,1-3-101,-1 3 140,1 0 45,-1 1-17,0 1-263,0 5 17,0 5 146,0 23 21,0-3 29,0 14-129,0-9 0,0 1 6,-2 32-6,0-26 101,-2 22-29,1-35-3497,1 2 3419,0-11-44,1-2 100,1-12-33,0-3 134,0-2-369,0-1-516,0-7 3303,1-1-3942,1-8-464,1 0-3221,3-16 5058,-2-3 0,0 7 0,-2 7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0 182 6770,'10'-7'2448,"-2"2"-2353,-8 5 134,0 0-66,0-47 257,0 31 89,0-35 96,0 42 207,0 3 499,0-2-896,0 2-107,0-1 459,0 3-487,0 0 840,0-1-610,0 2-292,0-1 18,0 4 2318,0 0-2543,0 6-11,0 2 39,4 6 286,4 14-241,2-6 291,3 9-308,-2-9 29,0 0-96,2-1 100,4 3-100,-4-6 0,2 0 6,-9-9-6,0-3-2817,-1-2-1194,-1-6 4011,-1-5 0,-1 1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9 9330,'10'4'1943,"-2"0"-1557,-8-4 1743,0 0-2068,-1-1 959,-3 3-438,-1 3-61,-4 6-257,0 6 156,-3 2 408,-11 25-531,9-17-134,-8 16 150,15-25-268,1-2 274,-1 3-285,4-9 27,-2 1-61,5-9 404,0-2-488,0-4 23,1-1-97,1-6-211,0 3 77,1-3-32,0 4-68,-1-1 291,3-1-521,3-7 449,0 2-264,3-5 185,-1 4 106,1 1 23,1-1-68,1-3 135,-2 2 17,-1 1-213,-5 5 246,-2 3-296,5-5 302,-4 5 0,3-3 28,-3 6 28,-1 1-62,0 2 6,-2 0 308,0 1-61,0 0 22,0 0 157,1 0-387,1 0 252,-1 0-179,2 0-56,-1 1 252,-1 1-196,1 1 498,1 6-570,0-2 251,0 5 11,0-2-145,1 1 353,0 2-3364,5 9 3386,-2-4-482,4 8 258,-3-5-100,-2 0-175,2 2-1898,1 8 1988,-1-7 2386,0 4-2346,-2-11-169,-1-1-11,4 8 56,-4-9-39,3 4 3471,-5-11-3365,0 0-111,1 3 5,-1-4 67,0 2-62,-1-5 68,-2-1 78,1 0-10,0 1-141,0 0 6,1 3 123,-1-3-124,0 2 376,0-1-415,-1-1 34,0-1 0,-1-2 0,0-1-880,0-4-4065,-4-15-4886,-3-5 9081,-4-14 0,4 18 1,2 2-1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8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49 109 8976,'-13'-4'2840,"2"2"-2128,11 2 441,0 0-979,-8 2 616,5 1-214,-5 0 136,7-1-309,1-1-123,0-1 376,0 2-337,0-1 179,-1 2-100,1 0 224,-1 1-224,0 0 201,1 2-392,-1-3 84,1 1 112,0-3 141,0-1-455,4 0 286,1 0-279,6-3 39,4-3-102,3-5-83,22-20-34,-15 11-51,11-11 135,-22 19 0,-3 2-84,0 1 84,-6 4-23,1 1-55,-5 3 123,-1 1-12,0-1 40,1 1-84,0-1 11,0 1-90,0 0 23,-1 0 62,1 0-107,2 4 112,0 2 95,2 5 84,-1 3-151,0 0-22,2 9 22,-1-8-23,1 5-5,-1-9 0,0 0-1025,1 2-2139,4-7-5041,-1 1 8205,4-7 0,-7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9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9330,'8'9'3091,"-2"-2"-2413,-6-7 453,0 0-750,0-12 1395,0 5-1390,0-7-235,0 10 180,0 2-225,0 1 208,0-3-253,0 1-27,-1-3-34,0 1 56,-1-1 118,-1-5 206,2 5-217,-1-3 174,2 6-46,0 0-134,0 2 1147,0 0-884,0 3-179,2 4 28,2 6 106,2 3 23,10 23-398,-7-13 236,7 15-231,-9-20 1,0-2 195,1 1-161,-3-6-40,2-1-6,-4-7 0,1-3-346,-2 0-2057,6-2-2274,3-4-1971,6-4 6654,2-6 0,-8 5 0,-3 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20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 49 7864,'18'-3'3423,"-4"0"-2370,-14 3-28,0 0 319,5-9-420,-4 6-360,4-6 13,-5 8 526,0 1 1003,0-1-1653,-2 3 62,0 3-414,-4 5 627,-10 27-352,5-13-225,-6 17 17,8-22-5,2-2-79,0-1-84,4-6-11,-1-1-40,4-6 51,-1-2-589,1 0-139,0-5 320,0-1-897,0-13 807,1 4-30,-1-7 439,2 3 89,-2 7 84,2-3-17,0 8 264,1 0-325,1 1 246,0 0-62,2-3 163,-2 3-235,1-1 89,-1 5 118,-2 0-241,2 1-34,1 0 84,0 0 29,1 0-158,0 4 85,0 1 212,1 3-95,5 5-207,-3-3 51,3 4 94,-3-4-145,1-2 449,9 7-489,-7-6 40,6 3 0,-9-8-50,-1-1 50,3-2-196,-5 0 112,2-1-151,-5 0-292,-1 0-273,1-1-152,0-1-1,1-4-212,-2-1 174,0-2-1636,2-8 2173,-1 5 359,1-7-11,-1 9 83,-1-1 23,0-3 0,-1 5 286,1-3 201,-2 7 213,2 0 364,-2 1 34,3-2-851,-2 0-186,2-2 253,-1 3-124,0 0 1037,0 1-857,-1 1-101,0 1-269,-1 1 1019,0 1-952,-3 1 84,1 4 415,-4 3-533,0 7 337,-1 1 398,-7 23-667,6-16 16,-4 13 46,8-24-124,1-4-78,2-4-1104,1-2-2134,0-2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48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9162,'15'11'1976,"-4"-2"-1774,-11-9 5164,0 0-5355,0 2-11,0 1 174,0 2-1,0 0-161,0 0 77,-1 4 1,0-3-90,-1 3 5,1-4 242,-1 0-146,2-2-101,-1 1 72,0-2-21,1 1-51,-1-1 67,1 0 331,-1 3-376,1-1-22,-2 2 101,1-1-79,0-1 40,-1 1-57,1 0 147,-1 0-80,0 1-72,0 0 0,1 0-16,-1 0-52,1 4 164,-1-3-40,1 4-56,0-4 0,1 0 67,-1 6-11,1-3 12,-2 2 100,2-3-84,-2-1-84,2 0-17,-2 0-33,2 0 100,-1 2-50,1-1 168,0 2-67,0 6-101,0-2 39,0 3 39,0-5-72,0-1 33,0-1 202,0 1-241,0-2 0,0 1 0,0-5-67,0-1 84,0-2 151,0 3-84,0-2-96,0 3 12,0-1-56,0 0-11,0 4 140,0-4 11,0 2-90,0-4 6,0-1-106,0 3 106,0 0 0,0 2 101,0-1-28,0 0-113,0 1 1,0 5-22,0-2 66,0 3-5,0-5 107,0 0-23,0 3-101,0-5-73,0 2 101,0-5-11,0 1 101,0 1-34,0 1-72,0 1 5,0 1 0,0 1-39,0-1 39,0 0 134,0 2-78,0-3-56,0 2 0,0-2-17,0-1-11,0 5 28,1-3 123,-1 3-39,1-3-89,0 0 5,-1 0-95,1 3 95,-1-3 0,0 3 95,0-4-28,0 1-67,0 0 0,0 7-28,0-4 33,0 4-5,0-4 124,0-2-63,0 9-61,0-8-67,0 4 67,0-8 0,0-3 179,0 3-190,0-2 11,0 3-22,0-1-51,0 2 73,0 1 123,0 6-56,0-4-67,0 5 0,0-8 0,0 2-50,0 4 106,0-5 22,0 4-83,0-8 5,0 0-73,0 2 73,0-1 0,0 2 56,0-2 11,1 1-67,-1 1 0,3 4-34,-3-2 34,3 0 0,-3-2 62,2-2 5,-2 4-67,2-2 34,-2 1-68,2-3 34,-2-1 0,2 1 73,-1 2-73,0-1 0,1 1 67,-2-2-123,1-1 56,0 0-28,-1 3 90,1-3-62,-1 2 0,0-4 56,1 2-112,-1 0 56,1 4 0,0-2 0,-1 2 0,1-3 0,0 0 84,-1 2-84,1-2 0,-1 4-28,0-5 106,0 1-78,0-2 67,0 3-67,0-4 0,1 4 0,-1-2-44,1 1 111,-1 5-67,0-3 101,0 2-124,0-4 23,0 0 0,0 0 34,0 1-34,0-2 0,0 3 89,0-3-128,0 3 39,0-2-11,0 7 61,0-3-33,0 4-6,0-4 113,0 1-180,0 2 56,0-4-28,0 2 61,0-6-33,0 0 11,0-1 29,0 5-40,0-3 0,0 3-73,0-2 106,0-1-33,0 2 112,-1 4-117,1-3 5,-2 3-34,2-6-72,-1 0 145,1 1-11,0 0 62,-1 1-96,1 0 6,-1-2-17,1 3-16,-1 3 33,1-3 56,-1 2 56,0-3-124,1-1 12,-1 1-100,0 0 144,1-1-44,-1 3 6,1-3 95,0 1-107,-1 2-22,0 4-39,0-4 112,0 2-45,1-5 56,0-1 45,0 3-101,0-2 0,0 3-72,0-5 111,0 1-39,0-1 117,0 3-150,0-3 33,0 3 0,0-2-73,0-1 157,0 8 17,0-6-146,0 6 45,0-7 0,0 0-6,0 1 6,0 0 51,0 1 33,0-1-118,0-1 34,0 2-67,0 4 106,0-3-39,0 3 67,0-4 34,0 1-106,0 7-74,0-7 130,0 7-51,0-9 16,0 1 102,0 2-118,0-2-6,0 1-66,0-4 77,0 0-5,0 1 168,0 3-201,0-1 33,0 1 0,0-2-90,0-1 129,0 3 40,0-1 27,0 1-156,0-2 50,0-1-17,0 1-50,0 5 67,0-2 100,0 3 7,0-4-180,0 0-28,0 11 112,0-5-11,0 9 107,0-6 10,1 1-122,0 2 5,2-3-17,-1-2-78,1-4 140,-1-1-45,-1-3 50,0 0 17,0 2-67,0-2-45,0 2-39,1-2 118,-2 1 112,2 13-180,-2-9 34,2 9-28,-2-11-45,1-1 73,-1 0 67,0 5 45,0-5-162,0 4 50,0-3-28,0 1-28,0 6 56,0-3 67,0 3 23,0-6-129,0-2-79,0 9 124,0-7-6,0 7 72,0-6 24,1 3-175,1 14 79,0-6-56,1 5 95,-1-12-39,0-4 68,-1-2-35,1 2-33,-2-4-22,1 0-73,0-4 145,-1 0 17,1 2 17,-1-2-151,0 2 67,0-2-17,0 0-67,0 1 129,0 2 22,0 1 23,0 2-146,0-2 56,0 0-45,0-1-22,0 3 67,0-4 101,0 1-29,0-2-128,0 0 28,0 4-61,0-3 94,0 5-5,0-3 112,0 1-39,0 1-123,0 7-1,0-3-5,0 5 90,0-6-34,0-2 73,0-2-56,0 3-17,0-4-34,0 4-33,0-4 78,0 0 174,0 9-236,0-6 51,0 6-61,0-10-12,0 1 79,0 2 89,0 0-22,1 3-113,-1-4 40,2 0-61,-2-2 22,2 3 39,-2-4 84,2 2-12,-2-1-128,2 0 12,0 8-40,1-4 89,1 5-5,-1-8 90,-1-1 5,0-2-106,0 0-62,0-2-22,0-1 145,-2-2-50,1-1 84,0 0-84,-1 3 0,0 0-39,0 1-39,0-1 83,1 1 85,0 1-12,-1-3-128,1 0 50,0-1-28,-1 0-23,0 0 57,0 3 39,1-3 28,0 2-113,-1-2 40,0-1-33,0 1-51,0-1 84,0 2 84,0 0-11,0 1-107,0-1-67,0 1 101,0-3 0,0 2 73,0-3-34,0 1 40,0 0-91,1 0 12,0 1-33,-1 1-40,0 0 73,0 3 39,0-2 40,0 3-91,0-3 12,0 1-22,0-1-56,0-1 78,0-1 44,0-1 12,0-1-61,0 2-79,0 0 84,0 1 0,0 0 11,0 0 56,1 0-67,0 0 6,-1-1-68,0-1 62,0 0-17,0-1 68,0 2-51,0 2 33,0-1-89,0 0 56,0-1-28,1-1 79,-1 1-51,1-2-17,-1 1 17,1-1-39,-1 1 89,1-1-50,-1 2 0,0-2 56,0 1-112,0 0-11,0-1 123,0 2-56,0-2 67,0 2-117,0-1 50,0 0 0,0 1-67,0-2 117,0 2-50,0-2-67,0 1 117,1 0-50,-1-1 101,1 2-151,-1 0 50,0 0-6,0 2-28,1 0 34,-1-2 17,2 2 50,-2-4-111,1 2 44,-1 0-90,0 0 96,0 0-6,0 0 28,1-1 95,-1 1-179,1 0 45,-1-1-23,0 0-257,0-3-752,0-2-2776,-3-10-5855,-2-2 9674,-3-11 0,2 13 0,2 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5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45 9916,'-8'-11'4710,"2"2"-3141,6 9 1954,0 0-3054,0-2-89,0 0 230,0-2-520,0 0 602,0 0-686,0 1 331,0 2-332,-1 1 91,1 0 122,-3 0-285,1-1 67,-2 0-112,-2 0-39,-1 0 151,-3 1-56,-10 0-141,3 0 18,-7 2-51,6 4 12,1 4 100,-11 13 157,12-11-5,-4 7-68,16-15-50,3 0-207,1 0 297,3 1-6,3 2 95,4 2-22,4 1-79,2 0-56,7 4-5,-4-4 73,5 5-6,-8-7 67,0 2-22,12 9-73,-10-7-45,9 8 79,-15-9-6,0-2 56,1 4-90,-4-3 34,1 3-84,-5-3 11,-2-2 73,0 2 6,0 5 55,-2-2-72,1 4 11,-2-2 0,0 1-73,-7 9 73,-2-7-44,-8 7-85,0-10 95,1-2-83,-1-2-219,-7 0 218,6-5 6,-6-1 11,8-3-341,2-2 324,2 0-122,0-1 150,5-4 90,0-1 0,5-5-90,1-2 79,1-8 11,0 5-107,2-5 6,1 10 101,2-2 0,2 3 242,5-7-242,-2 5 0,5-5 95,-3 5 174,1-1-118,1 0 297,5-6-364,-4 3 106,3-3-190,-6 5 107,0 1-6,3-3-101,-4 4 100,1-3-27,-5 5-73,-1 2 0,0-2 22,1-3-22,-3 4 68,1-2 240,-3 7-196,-1 1 123,0-3-314,-1 3 79,0-4 0,-4 1 135,0 1-124,-10-3-11,2 3-67,-5-4 28,4 4 39,0-1 0,-1 0-236,-6-4-116,4 5-919,-5-2-931,5 6-1203,-3 0 3405,-6 9 0,11-6 0,0 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6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154 136 1928,'-21'-19'1843,"5"3"975,16 16-1563,0 0 1449,-8-18-1786,5 14 185,-5-14-566,6 18 1977,1 0-2397,-1 0 477,-3 0-404,3 0 113,-5 0-270,4 0 202,-3 0-139,-3 4 27,2 0-118,-4 4-5,3 0 56,1 1 56,0 1-72,-1 7-35,3-3 113,-1 5-101,5-5-17,0 0 179,1 0 22,2 6-77,2-4-124,4 4 347,3-4-123,2-3 342,18 5-263,-10-8-287,12 0 68,-14-8 34,0-2-62,9 0-11,-9 0 22,6 0-73,-11-2 6,-1 0 0,-3-1 34,1-3 56,-2 2 122,1-4-122,-2 0-56,-2-3-34,5-8 179,-6 5-79,2-6 46,-6 9 84,0 0-180,-1 1 73,0-5-67,-3 3 28,0-5-73,-5 6 62,1-3 39,-2 0-45,-5-7-67,3 5-61,-4-4-57,3 8 169,0 2-23,-3-1 44,2 4-144,-3 0 60,5 5-44,-1 0-28,-1 2 90,0 0-6,-1 0 0,0 0 28,1 5-90,-1 2-27,0 4-219,1 3-202,-3 9-83,6-5-842,0 5-631,8-8-1407,1-7-868,6-2 4341,3-5 0,0-1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7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21 7537,'-9'-6'2213,"2"2"-1194,7 4 1602,0 0-2061,-7 1-39,2 0-269,-7 1-140,6-2 45,-2 0 683,2 0-397,1 2 1293,2-2-727,1 2-242,2-2 0,0 0-594,1-1-55,2 1 67,1-2-185,1 2 101,0-2-29,0 2 52,0-1-124,-2 1 0,-1 0-6,-1 0-151,-1 0-50,-3 3 257,-1 0-50,-4 3 56,0-3 6,-1-1-140,1-1-29,3-1-33,2 0 112,3 0-2084,0 0 208,0-5-2195,0 0 4099,0-5 0,1 4 0,0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8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7906,'10'16'2790,"-2"-4"-1956,-8-12 578,0 0-1277,0-10 469,0 6-262,0-8 963,1 8-834,-1 2 72,2 0-190,-2 2 2453,1 0-2621,-1 4 5,0 4 219,0 16 33,0-2-335,0 11 5,0-6 89,0-2-111,0 0-96,0 4-10,0-11-52,1 2 68,0-13 0,1-2 633,8-3-426,0-1-139,7-2 100,0-3-162,1-2 95,9-7-51,-6 3-83,5-2 33,-10 6-242,-3 1 197,-1 1-890,2 0 302,-3 1-1148,1-1 358,-3 1-688,0-2-2801,4-5 4912,-2-2 0,-3 2 0,-3 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9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31 106 7498,'2'11'2666,"0"-2"-2224,-2-9-50,0 0-112,0-16 370,0 4-432,0-9 141,-1 9 173,0 6-84,-1 1 796,1-2-572,-1 2-33,0-1-163,0 2-258,-1 2 236,1-1 352,-1 1-218,1 0-246,1 1 123,-1 0-157,2 1-218,-2 0 324,2 0 40,-1 0-326,0-4-161,0 2 33,0-4 0,-1 3 0,2 0 39,-2 2-39,2 0 1210,-1 1-812,1 11-392,2-2 167,-1 11 12,2-4-185,-1 3 207,0 2-84,1 11 85,-1-7-164,2 9 46,-2-9 11,1 0 162,2 11-263,-1-7 0,2 7 67,-2-10 0,0-3-67,0 1 118,1 4-157,-2-9 39,0 1 0,-1-12-17,-2-2 56,2-2-39,-2 1 112,1-1-157,-1 1 45,0-1 0,0-1 12,0 1-12,0-2 0,1 1 117,-1-1-111,1 1-6,-1 0 235,0 5-229,0-3 100,0 2-16,0-4 5,0 0-39,0-2-23,1 0 23,-1-1-56,2 0 56,-2 0-756,1 0-392,-1-3-3977,0-4 5069,0-8 0,0 6 0,0-1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2.1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200 186 10276,'8'3'4273,"-2"0"-3230,-6-3 586,0 0-1147,2-11 661,4 5-1053,0-7 274,5 8-174,-3 2-184,1 2 419,-1 0-117,4 1 269,-3 0-577,7 2 224,-3 3-224,2 4 89,9 12-33,-7-2-11,6 7 118,-10-4-18,-2 0-150,-2 0 5,2 10-73,-5-8 129,2 4-56,-6-11 112,-1-3 22,-1-1-134,0-1 0,-6-1 0,-4 1 11,-9-2-5,-4 1-6,-6-3-185,-18-3 90,8-2-118,-10-2-291,15-2 471,3-4-225,2-2-3380,4-5 3632,1-1-599,4 0 292,2-2 106,3 0-561,2-2 661,4 0-363,1-10 358,5 7 17,0-5 3453,3 9-3358,0 2-45,0 2-5,0 1 50,0 0 84,0 2 78,3 1-162,1 2 101,12-4 84,-2 0-12,9-3 91,-2 4 324,2 1-140,15-1-84,-8 4-196,11-1 364,-13 4-397,2 0 100,-3 2 123,9-1-358,-9 1 0,6 0 84,-8 0 157,0 0-107,1 1 724,15 0-808,-10 0 281,13 0-331,-13-6 84,0-3-325,-2-4-712,4-13-1863,-9 2-3946,2-8 6762,-15 5 0,-5 11 0,-4 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4.3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10 5228,'13'8'2806,"-4"-2"-742,-9-6-1207,0 0 721,0-8-906,0 4 480,0-5-614,0 7 931,0 2 1651,0-1-2873,0 8 173,0 3 324,0 11-279,-6 23-347,0-7-34,-3 17 302,1-17-352,2 0 50,0-5 236,0 3-331,4-14 11,-1 1-17,3-14-39,0-2 95,0-4 174,0 0-908,0-2-627,0-16-167,0 2-30,0-15-441,0 5 756,0-3-34,0 0 291,0-11 947,0 10 471,0-5 431,0 14-443,0 2 1664,3-3-1849,-1 5 202,5-1 123,-2 6-123,1 1 533,0 2-275,2 0-645,-1 2 23,1-1-22,-2 4-90,-2 1 0,-1 0 370,0 1-214,1 0 35,1 3-158,-1 1 438,1 4-197,3 7 292,0-3-561,3 6 248,-2-4-119,0 0-50,1 2 45,3 6-129,-4-4 107,0 4 16,-3-8-123,-1-2 0,0-2-655,1 0-175,0-6-38,2 0 0,-1-4-1188,1 0-1478,5-4 1916,-1-2 430,2-4 404,-5 0 425,1-1 354,-1 0-169,8-9 174,-4 6 101,6-7 627,-5 7 0,-1 2 96,-2 2 1069,-1 2-925,-5 4-172,-2 1-393,-3 2 297,0 1-476,-3 4 364,-2 4 224,-4 5-363,-1 3 464,-6 10-762,2-6 241,-3 5-386,6-11 83,2-3-89,4-2 107,0-3-107,4-3 0,-1-1 22,2-2-16,0 0-264,0-3-235,0-4 286,2-6-241,3-5 34,3-1 347,4-2-108,2 2 175,0 1-33,-1 3 72,-1 3-39,2 3 5,-5 4 271,2 3 104,-4 2-10,3 0 28,0 2-281,3 1 275,1 4-224,7 6-78,-6 1-46,5 5-4,-10-2 44,0 4 0,-3 3 201,1 13-229,-3-7 331,-1 7-337,-2-14 175,1-4-40,0-2-57,0-1-128,0-7 0,-1-1-100,-1-7 100,0 0-1485,0-1-2727,-1-4 4212,0-9 0,0 6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5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43 8584,'0'7'2655,"0"-2"-2201,0-5 1568,0 0-958,0 3-156,0-1-180,0 0 151,0-1-313,0 0 1624,0-1-1255,4 1-890,3-1 89,5-3-134,4-3 0,3-3-61,-2-2 94,5-1-5,-9 3 56,0 1-145,-8 5 61,-2 1-68,-2 1-105,1 1 173,-2 0-224,1 0 162,0 0 62,1 8-67,1-1 129,0 9-62,0-3 72,-1 2 46,0 0-157,2 8-23,0-6-139,1 4-191,-1-7-851,3-1-8588,10 1 9497,-3-6 1,1-2 0,-8-5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6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89 8198,'-1'-7'2436,"0"0"-1484,1 7 1653,0 0-2056,-8-9 308,5 4-56,-5-7-454,7 6 538,1 0-196,0 2-28,0-1 347,0 3-666,0 0-320,0 1 2706,0 1-2795,0 2 168,0 3-135,0 5 34,0 15 51,0-3-46,0 11 34,0-10 85,0-1 4,0-3-139,1-1 11,0-7 51,1-3-46,1-7 118,2-1 124,3-2-253,13-18-291,-2 2-61,10-15 240,-8 9 68,-3 0 84,1 1 22,-9 9-112,-1 2-23,-8 10-201,-1 1-89,0 1 509,0 2-140,1 3 67,1 3 353,6 12-415,-1-3 91,4 9 144,-3-7-94,0 0-146,0-2 6,4 2 218,-3-8-140,5 0 100,-4-8 292,2-3-397,3 0 72,10-12-50,-3 0 0,5-14-101,-9 4 0,-3-1 179,-1-8-252,-6 10 56,-2-4-520,-4 13 117,-2 3-964,0 2-3881,0 1-3943,0 1 9208,0-2 0,0 3 0,0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14 235 7486,'-8'-17'1255,"2"3"-868,6 14 6614,0 0-6228,0-1-426,0-1-268,0-2 77,1 0-77,0-1-18,0 1 410,2-1-382,-2 1-5,2-1-44,0 1-40,-1 0 0,2-1 11,0-2-6,0 2 107,0-2 135,-1 3-113,-1 0-66,5-5 5,-2 3-73,3-3 0,-4 3 50,-1 2 18,0-1-68,0 1-34,-1 0-50,0 2 90,0-1-6,0 1 106,1 0-112,-1 0 6,2-2-50,-1 2-56,1-1 139,1 0 29,-2 0-12,1 0-55,-2 1 5,0 2-51,0-2-33,2-1 84,-1 1 118,2-3-12,-1 3-106,-1-1 0,0 1-112,-1 0 112,-1 1 0,1 0 51,-2 0-57,1 1-5007,1-4-1580,0 0 6593,2-5 0,-1 4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9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83 8254,'-8'-6'3551,"2"2"-2503,6 4 1825,0 0-499,0-9-1819,0 7-106,0-7 357,0 9 1944,0 0-2391,7-3-1,5 0-352,10-2 285,7 1-291,4 0-3392,18 0 3241,-13 2-253,10 0-756,-18 0-1505,0-1-1732,0-1-5434,-4-1 9689,-2-1 1,-12 3 0,-5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0.3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8455,'1'6'2711,"0"-2"-1859,-1-4 3158,0 0-3074,-2 1 234,2-1-60,4 1-394,6-1-324,9 0 286,3 0-96,6-1-403,-1 0 96,9-1-370,-9 0 89,3 1-1276,-2-4 1282,14-6 0,-18 5 0,6-3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1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28 104 10444,'5'14'3299,"-2"-2"-2498,-3-12 1490,0 0-1423,2-4-140,-1 2 801,0-4-1187,-1 5 251,0-1-318,0 1 1484,0 1-1417,0-1-410,-1 2 68,-2 2 28,-3 3 96,0 5-192,0 2 63,-2 14-40,4-5 90,-1 10-23,4-7 29,2 1 66,33 31-117,-9-21-17,30 21 85,-19-32-68,3-4-3174,15-5 3252,-13-7-78,13-4 6,-19-11 291,-1-5-264,-2-9 247,5-17-134,-13 4-208,0-11 62,-17 8 3353,-7-2-3571,-27-22 117,1 14 95,-26-15-402,9 23 167,-1 5-504,1 8-4106,-20 8 4851,-2 27 0,15-9 0,14 17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18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8 6406,'-3'-1'1920,"2"0"-1483,1 1-431,-8 0 212,6 0-15,-6 0 491,8 0 1132,0 0-1619,0-2 112,0 2-280,0-3-27,0 3 1730,0-1-1597,-2 1 29,1 0-320,-1 0 79,1 0 67,-1 0 28,-1 0-22,2 0-6,-1 0 0,2 0-56,-1 0 56,0 0 0,1 0 5,-2 0 29,1 0-34,-2 0-17,1 0-17,-1 0 40,3 0-124,0 0 107,-1 1 11,-1 0 0,-1 1-61,1 0-85,0 0 146,1 0-112,0-1 431,1 0-319,2-1 62,0 0-12,3 0-50,0 0 0,1 0 6,0 0-12,0 0 6,-1 0 0,-1 0 118,-1 0-62,0 0-62,0 0 6,0 0-39,-1 0-11,0 0 50,0 0-118,0 0-252,0 0 163,-1 0-1440,0 0 1698,-5 0-35,1 0-16,-6 3 40,3-1-1,-3 2-39,4-1 0,0 0 0,2-1 229,1 0-116,1-1 122,1-1-235,-1 0 17,1 1-67,-1 0 50,1 0 61,0 0 561,0-1-622,0 1-23,0 0-27,0 0 61,0 0 644,0 0-403,3-1 196,-1 0-179,5 0-106,-1 0-113,-1 0-100,-1 0 16,-2 0-520,0 0 274,-1 0-1053,0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6:5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7643,'14'14'1664,"-4"-4"-1283,-10-10 1221,0 0-1602,-1 0 5,0 0 6,-2 0 29,3 0-40,-2 0 78,1 0-61,0 0 1652,0 0-1669,1 1 0,-1 0 90,1 0-90,-1 0 0,1 0 0,0 0 1741,0 0-1561,5-1 44,-2 0-224,4 0 95,-1 0-39,-1 0-6,-1 0 40,1 0-17,0 0-73,0 0 291,-1 0-207,1 0 62,0 0-40,3 0-94,-2 0-12,2 0 0,-2 0 106,-1 0-72,1 0-6,1 0 44,0 0-10,2 0-62,0 0 0,0 0 78,1 0-44,0 0-17,-1 0-6,-2 0 67,0 0-111,-1 0 33,-1 0-39,2 0 89,-1 0-50,2 0 106,-2 1-100,0 0 229,0-1-179,4 0 79,-3 0-91,3 0-44,-4 0 0,1 0 56,-1 0-89,0 0 33,1 0 0,-2 0-17,0 0 23,-1 0-6,0 0 56,1 0-62,0 0 6,2 0 0,-3 0-62,2 0 107,-2 0-45,5 0 45,-5 0-51,5 0 6,-5 0 0,1 0-84,0 0 118,-2 0-34,2 0 0,-2 0 50,1 0-89,0 0 39,1 0-45,0 0 79,1 0-34,-2 0 0,-1 0 50,1 0-89,-1 0 39,0 0 0,0 0-17,1 0 17,-1 0 0,1 0 0,1 0 56,1 0-95,1 0 39,1 0 0,0 0-50,0 0 89,0 0-39,-1 0 67,3 0-123,-3 0 56,1-1 0,-2 0-67,-2-1 73,1 1-6,-1 1 0,0 0 56,1 0-62,0 0 6,-1 0-78,1-1 89,0 0-11,1 1 0,-1 0 73,1 0-113,2-1 40,2 0-44,5 1 55,-3 0-11,1-1 0,-4 0 67,-1 1-50,-2 0-17,0 0 0,-1-1-95,1 0 106,1 1-11,0-1 73,3-1-107,-1 1 34,2-2 0,-3 2 0,0 0 6,0-1-6,-1 1 0,-1 0-17,1-1 17,-2 2 0,0-1-45,-3 1 79,0 0-34,1 0 0,0 0 61,1 0-72,1 0 11,-1 0 0,2 0-39,1 0 39,-3 0 0,1 0 50,-4 0-100,1 0 50,-1 0 0,1 0-28,2 0 28,-2 0 0,2 0 78,-2 0-139,0 0 61,0 0 0,0 0-34,0 0 68,-1 0-34,1 0 0,0 0 11,2 0-11,0 0 0,0 0-45,-1 0 56,-1 0-11,1 0 0,-1 0 67,2 0-111,-1 0 44,4 0-40,-2 0 46,1 0-6,-1 0 0,0 0 45,1 0-96,0 0 51,-2 0 0,0 0-39,-1 0 39,1 0 0,0 0 45,0 0-51,-1 0 6,1 0 0,-1 0-72,0 0 105,1 0-33,-1 0 56,0 0-95,1 0 39,-2 0-56,1 0 62,-1-1-6,0 1 0,0-1 50,1 0-50,-1 1 0,1-1-78,-1 1 83,-1 0-10,1 0-23,-2 0-90,1 0 51,0 0 50,0 0-11,1 0-62,1-1 102,-1 1-12,1-1 0,-2 1 22,1 0-78,-2 0-101,1 0 146,0-1 11,-1 1 0,2-1-62,-2 1 74,1 0-12,0 0 0,-1 0 11,2-1-11,-1 1 0,1-2 50,2 1-50,-1-1 0,-1 1-89,0 0 89,-2 1 16,1 0-100,0-1 118,0 1-34,1-1-6,-1 1-38,0 0-119,0 0 158,-1 0 5,2 0 0,0 0 0,0 0 11,0 0-11,-1 0 0,0 0 73,-1 0-73,1 0 0,0-1 56,1 1-62,-1-1 6,0 1-17,-1 0 325,1 0-308,-4 0-84,1 0 90,-2 0-6,2 0 89,2 0-89,-1 0 0,0 0-56,0 0 96,0 0-18,1 0-56,-1 0 79,0 0-45,0 0 0,-1 0 39,0 0-72,0 0 33,-1 0 0,0 0-51,-1 0 96,-1 0-45,-1 0 0,0 0 34,-1 0-68,-1 1 34,2 0-56,-1 1 95,2-1-39,0 1 0,1-2 40,-1 2-46,0-2 6,1 2 0,-2-1-62,1 1 74,-1 0-12,0 0 0,0 0 56,-1-1-56,2 1 0,0-1 0,1 0-51,-1 0 51,2-1 0,0 0 73,1 0-79,2 0 6,-2 1 0,2-1-67,-2 1 67,-1-1 0,0 1 45,-2-1-79,0 2 34,1-1 0,-1 1-50,1 0 61,-1 0-11,1 0 11,-1 0 40,-3 0-51,2 0 0,-2-1-62,2 0 101,1 0-39,1-1 0,1 0 73,1 0-73,-1 0 0,0 1-67,-2 0 73,1 1-6,0 1 0,-2 1 78,1-2-61,-1 1-17,3-1 0,-2-1-23,2 1 23,0-1 0,0 0 56,1 1-61,-1-1 5,1 1 0,-2 0 33,-1 1-33,1-1 23,-2 1 66,1-1-77,1 0-12,-1 0 0,0 1-40,1-1 91,-2 1-51,1-1 0,-1 0 39,0 1-45,-3 1 6,2 0-28,-1 0 62,3-1-34,1-1 0,0 0 67,0 0-72,-2 1 5,1-1 84,-2 1-84,4-2 117,1 0 29,1 0 380,1-1-520,-1 1-6,-1 0 67,-1 1-101,-2 0 34,0 2 0,-1-1-22,1 1 61,0-1-39,2 0 0,0-1 73,1-2-56,0 1-12,1 0 915,0 0-920,0-1 0,-1 1-84,-2 2 117,-2 1-33,-1 0 34,-1 1 22,2 0 145,1-2-61,3 0 12,0-2 223,2 0-2039,0-1-1052,0-6-1301,4-1-816,0-7 4833,3 0 0,-4 7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02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16 7862,'-8'-9'985,"2"2"-929,6 7-50,0 0 219,-2 4-113,1-2-56,0 2 179,1-2-78,-1 0 89,0 0-28,1-1-78,0 1 404,0-1 2413,0-1-2884,1 0 22,1 0-28,1 1 23,-1 0-85,0 0 1,-1 0 0,0 0 318,1 0-60,1-1 128,0 0 107,1 0-410,1 0 68,0 0-157,0 0 56,0 0-112,-1 0 95,0 1-39,-1 0 34,0-1 61,-1 0-28,0 0-28,0 0 85,1 0-119,-1 0-5,0 0 28,0 0 67,-2 0-95,2 1 0,-2 0 79,2-1-74,-2 0 102,2 1 89,-1 0-157,1-1 135,0 0-174,0 0 61,0 1-10,0 0-18,0 0-33,0 0 101,-1-1-101,1 0 0,-2 0 6,2 0 100,0 1-22,0 0 370,2-1-449,-2 1 163,2 0-168,-1-1 6,0 0 5,0 0 23,1 0-34,-1 0 0,1 1 61,-1 0-61,0 2 0,-1-2-39,1 1 78,0-2 17,2 1 62,-3 0-62,2-1 17,-2 2-73,3-1 145,-1 0-66,2 1 112,-2-2 72,0 2-263,0-2 218,-1 1-218,1 0 40,-1-1-74,0 1 34,1 0-6,-2 0 40,0 0-68,0 1 34,-1-1 0,1 0-28,0 0 40,0 0 60,1-1 35,-1 2-85,1-2-22,-1 2 0,1-2 79,-1 2-74,1-2 96,-1 1 67,0 0-134,0-1 55,2 2-89,-1-2-33,0 1 66,-1 0-33,1-1 0,0 2 90,0-2-96,-1 2 6,1-2-67,0 1 101,1-1-34,-2 1 0,0-1 95,0 1-129,0 0 34,0-1 0,1 1-17,0-1 23,1 0 56,2 0 38,-2 0-105,3 0 5,-3 0-11,1 0-57,-1 0 80,-1 1-12,1-1 72,-2 2-77,1-2 5,-1 1 0,0 0-73,0-1 112,1 1-39,-1-1 62,2 0 33,0 0-134,0 0 39,1 0-56,-2 0 61,0 1-5,-1-1 12,-1 1 83,0 0-134,1-1 39,0 1 0,1-1 39,1 0-39,0 0 0,0 0 84,-2 0-123,0 0 39,-1 0 0,1 0-101,-2 0 151,2 0-50,0 0 90,2 0-124,1 1 34,0-1 0,-1 1-50,1-1 50,-2 0 0,-1 0-6,0 0 57,-2 0-102,1 0 51,0 1-56,0-1 62,1 1-6,0 0 22,0-1 68,0 1-96,-1-1 6,1 0 0,-2 1-101,2-1 152,-1 1-51,0-1 33,1 0 40,-1 0-73,2 0 0,-1 0 6,2 0-90,-2 0 117,2 0-33,-1 0 0,1 0 101,1 1-146,3 0 29,-2 1-52,1-1 74,-4 0-6,-1-1 28,-1 0 73,0 1-135,0-1 34,0 1-84,1-1 135,-1 0-51,0 0 0,-1 0 56,1 0-6946,0 1 964,-1-6 5926,1-3 0,0 1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0.8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7123,'5'7'1551,"-1"-2"-1389,-4-5 388,0 0-450,0-4 12,1 3-112,0-4 79,-1 5 733,0 0-594,0-1-173,0-1 157,0-1-202,0 1 0,0 0 56,0 1 11,0 0 381,0 0 1826,0 1-2207,0-1-67,2 1 0,-1 0 6,0 0-6,0 0 588,0 0-588,-1 0-11,1 0-57,0 1 68,-1 0 348,0 0-225,0 0 39,0-1-134,2 0-22,-1 0 274,0 0-263,-1 0 493,1 0-376,0 0-27,0 0 100,0 0-84,-1 0-123,1 1 73,1-1 84,0 2-51,1-2 101,-1 1 146,1-1-263,0 0-68,1 0-22,-1 0-17,1 0-61,-2 0 83,1 0-5,-1 0 163,1 0-163,-1 0 0,1 0 5,-1 0 57,1 0-56,0 0 83,2 0-38,-1 0-57,0 0 6,-1 0-112,-1 0 101,0 0 11,0 0 0,-1 0 45,1 0 11,0 0-56,0 1 0,2-1 11,1 1-11,0-1 50,2 0 45,-3 0-16,1 0-130,-1 0 23,1 0-16,-1 0 44,0 0 0,-1 0 61,-1 1-5,1-1-56,0 1-39,2 0-23,-3-1 62,1 1 0,-1 0 101,2 0-101,-1 0 0,2 0-28,-1 0-22,0-1 55,0 1 85,3-1-34,-3 0-62,3 0 6,-3 0-67,-1 0 17,0 0 50,-1 1 0,1-1 5,-1 1 63,2 0-74,-2-1 6,2 1-56,-1-1 56,1 0 0,-2 0 50,0 1 12,1-1-68,0 1-50,3 0 12,0 0 44,0-1 0,-1 0 50,-1 0 6,0 0-62,1 0 6,-2 0-44,2 0-1,-2 0 45,1 0 0,0 0 67,3 0-67,-2 0 0,3 0 0,-2 0-50,0 0 50,0 0 0,0 0 50,-1 0 17,0 0-100,-2 0 33,1 0-23,-1 0-38,-1 0 94,0 0 152,0 0-79,1 0-106,0 0 0,0 0 51,1 0 106,0 0-62,0 0 129,1 0 68,-1 0-175,2 0-117,-1 0 0,1 0-84,2 0 84,-3 0 0,3 0 118,-4 0 0,1 0-118,0 0 0,-2 0 72,2 0-38,-1 0-34,-1 0 162,3 0-162,-3 0 0,2 0 0,0 0 12,1 0 21,1 0-33,0 0 84,-1 0 11,0 0-100,-1-1 5,0 0-34,-1 1-44,-1 0 78,0 0 0,-1 0 39,0 0 51,0 0-90,0 0 44,2 0-38,-2 0 33,2 0 28,-1 0 73,-1 0-151,1 0 11,-1 0 0,1 0-22,-1 0 61,1 0-39,-1 0 50,1 0 85,-1 0-135,2 0 0,-1 0 11,1 0 11,2 0-22,-1 0 90,-1 0-12,-2 0-78,0 0 0,0 0 0,1 0 123,1 0-123,1 0 73,-1 0 179,1 0-252,0 0 0,1 0 0,-2 0-11,2 0 11,-1 0 67,3 0 51,-4 0-118,1 0 0,-1 0 11,0 0-5,0 0 27,0 0-33,0 0 11,0 0 73,-1 0-134,1 0 50,-1 0-78,2 0 122,-1 0-44,2 0 51,-1 0 27,5 0-78,-3 0 0,3 0-73,-3 0 73,-1 0 0,-1 0 34,-2 0 72,0 0-162,-1 0 56,0 0 0,0 0 17,0 0-11,0 0-6,0 0 89,1 0-122,-2 0 33,1 0-6,-1 0-39,-1 0 45,2 0 45,-1 0 22,1 0-128,0 0 61,1 0 0,-1 0-34,1 0 68,0 0-34,-1 0 17,2 0 78,-2 0-106,1 0 11,-1 0-101,1 0 146,-1 0-45,0 0 0,0 0 72,-1 0-77,2 0 5,0 0 0,1 0-62,1 0 73,-1 0-11,2 0 0,-1 0 40,1 0-40,-1 0 0,-2 0-90,0 0 157,-1 0-67,0 0 118,2 0-129,0 0 11,2 0-51,-2 0-16,-1 0 101,0 0-34,-1 0 0,-1 0 78,1 0-112,0 0 34,1 0 0,2 0-16,3 0 16,-1 0 0,2 0 72,-3 0-111,-1 0 39,-1 0-84,-1 0 90,-1 0-6,-1 0 11,0 0 107,-1 0-163,2 0 45,0 0 0,0 0-34,1 0 96,-1 0-62,0 0 0,0 0-79,1 0 79,-1 0 0,-1 0 34,-1 0-34,1 0 0,0 0-17,1 0 84,0 0-67,-2 0 0,1 0 23,0 0 10,0 0-33,0 0-873,-1 0-2051,-4 0-4402,-2-2 7326,-3-4 0,4 2 0,1-2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3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41 151 6719,'-16'-12'1535,"4"2"-1530,12 10 348,0 0-45,-3 2-122,3-2 178,-3 2 364,3-2 2459,0 0-3187,-2 1 0,1-1 44,-1 1 57,1 0 2241,1-1-1967,2 1 73,1-1-353,2 0-89,0 0-6,-1 0 100,2 0-38,-2 0-62,2 0 0,-1 0 106,1 0-16,0 0-90,-1 0 0,1 0-11,-2 0-23,0 0 68,-1 0-34,0 0 235,0 0-84,1 0-151,1 0 67,2 0 29,-1 0-96,3-1 11,-3 0 73,-1-1-11,0 1-73,1 0 0,-3 1 33,2 0-33,-2 0 51,0-1 100,1 0-45,1-1-111,1 0 5,0 0 0,2-1 0,1 0 0,-2 0 50,0 1-39,-3 1-11,-2 1 0,-1 0-11,0 0-23,1-1 40,0 1-6,2-1 56,0 0 11,1 0-72,2-1-35,-1 1-27,1 0 67,-3 1 0,-1 0 0,-1 0 79,0 0-124,-2 0 45,2-1-39,-1 1 72,2-1-33,0 1 90,0 0-85,1 0-5,1-1 34,-1 1-129,1-2 151,-1 2-56,-1-2 246,0 2-162,1-2 107,-1 2-163,1-2 101,1 1 22,0-1-151,1-1 45,4 0 39,-4 0-117,3 2 33,-7 1-101,0 0 11,-1 0 96,0-1-6,0 1 123,1-1-28,1 0-95,1 0 0,1-1-151,2 0 157,-2 0-6,2 1 100,-4-1-16,0 2-89,-2-1-57,1 1 23,-1-1 39,1 1 0,1-1 39,-1 1 51,2-1-157,1 1 67,0-2-40,0 1 40,1 0 23,-4 0 61,0 0-90,-1 1 6,-1 0 0,2 0-39,0-1 39,1 0 0,1-1-17,0 0 140,1 0-123,0 0 0,1-1-16,1 0-57,-1 1 78,-1-1-5,0 0 163,0 0-197,0 1 34,1-1 0,-2 0-78,0 1 134,-1-1-56,1 1 0,-3 0 50,2 1-151,-3 0 275,1 1-174,-1-1 67,1 1 73,0-1-140,1 0 0,0 1 67,0-1 29,0 1-158,0 0 62,-1 0 0,1-1 0,-2 1 252,1-1-179,0 1-73,-1-1 0,2 1 11,-2-1-89,2 1 78,-2 0 128,1 0-139,0-1 11,-1 1-1226,1-1-1457,-3 1-1048,-3 0 3731,-3 2 0,2-2 0,1 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6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7011,'0'15'1489,"0"-2"-1192,0-13 5271,0 0-5277,0-2-168,0 1 34,0-1 397,1 2-396,3-2 133,0 1-174,4-1-61,-1-1 180,1 1-175,-2 0-55,0 1 89,-2 1 6,1 0-101,-1 0 73,0-1 16,-1 0-16,2 1-23,0-1 230,3 0-280,-2 0 0,-1 0 40,-2 1-108,-3 0 68,2 0 0,-2 0 79,2 0-1,0 0-83,1 0 5,1 0 0,0 0-40,1 0 40,-2 0 34,1 0-28,-2 0-6,0 0 0,0 0 156,1 0-150,0 0 95,0 0 72,0 0-133,-2 0-40,1 0 0,-2 0-40,1 0 46,0 0-6,-1 0 157,2 0-107,0 0-50,0 0 39,2 0 141,-1 0-175,1 0 57,0 0 128,2 0-195,-2 0 5,0 0-84,-2 0 84,0 0 0,-1 0 0,0 0 78,1 0-72,0 0-12,0 0 6,0 0-62,0 0 62,1 0 0,0 0 28,-1 0 56,1 0-84,-1 0 0,0 0-112,0 0 112,0 0 0,-1 0 73,0 0 45,0 0-118,0 0 0,2 0 50,-1 0-22,1 0-22,-1 0-6,0 0 67,0 0 0,1 0-67,-1 0-39,1 0-17,-1 0 56,0 0 0,0 0 258,3 1-258,-2 0 0,2 0 84,-1 0 6,-1-1-56,0 0-34,1 0 128,-2 0-94,2 0-34,-2 1 0,2 0 0,-1 0-50,1-1 50,0 1 72,1-1-21,-1 1-96,-1-1 45,-1 1-123,0 0 123,0-1 0,0 2 17,0-2 50,1 2-73,0-2 6,0 1 0,1 0-28,-1-1 34,0 1-6,0 0 50,0-1-33,0 1-17,-1 0-17,1-1-33,-1 2 50,0-2 0,0 1 129,1 0-135,-2-1 6,2 1-56,-2 0-28,0-1 84,0 2 0,0-2-11,-1 2 72,2-1-66,-2 1 5,2 0 0,-1 0-34,3 0 34,-2-1 129,2 1-39,-2-2-96,0 1 6,0-1-106,1 0 106,-1 1 0,0-1 33,0 2 68,-2-2-107,2 1 6,-2 0-50,1-1-6,0 1 56,-1-1 0,1 1 17,0-1 56,-1 1-73,2-1-79,-1 1 12,1-1 101,0 2-34,-1-1 72,2 0-77,-2 1 5,2-2 0,-1 1-39,0 0 39,0-1 0,1 1 84,-1 0-51,2-1-38,-2 1 5,1 0-124,-1-1 85,0 3 39,0-2 79,0 1-35,0-1-44,1 0 0,0-1 17,0 1-78,-1 0 61,0-1 0,0 2 5,0-2 79,0 2-168,0-2 84,0 2-56,0-1 62,0 0-6,0 0 89,0 0 18,2-1-107,-1 1 0,3 0 28,0-1-23,0 2 29,2-2 11,-2 2 11,2-1-56,-1 2 0,1-1 50,-1 1-123,0-1 118,-2 0-45,0 0 101,-1-1-101,-1 1 0,-1-2 6,-1 1-68,0 0 62,1-1 17,0 1 72,-1-1-94,0 1 5,0 0-34,0-1-33,-1 1 67,1 0 0,0 0 11,-1-1-1193,0 1-1825,-2 0-1206,-5-7-553,-2 1 4766,-4-6 0,7 7 0,0-1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7.1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 6876,'1'3'1260,"0"0"-1260,-1-3-683,0 0 381,-3 0-404,3 0 706,-4 0 0,4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9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6165,'1'3'1114,"0"0"-1091,-1-3 7370,0 0-7387,36-6-6,-27 5 0,28-5-17,-37 6 17,2 0 11,-1 0 51,1 0-62,0 0 229,2 0-150,-2 0-68,2 0-11,-2 0 0,0 0 17,0 0 16,0 1-33,0 0 73,0 0 33,0 0-100,0-1-6,0 1 381,2 0-179,-2 0-202,2-1 123,-2 1-56,0 0-55,0-1 223,0 0-230,0 0 141,0 1-40,0 0 12,0-1-62,2 1-56,-1 0 50,2-1-50,-1 0-39,-2 0 39,0 0-50,-1 2 50,0-1 0,1 1 117,-1-2 23,0 1-72,2 0-1,1-1 241,-1 1-196,0-1-34,0 0 253,0 0-236,1 0-28,0 0 6,0 0 22,1 0 17,-1 0-106,2 0 44,-2 0 62,4 0-118,-4 0-33,2 0-22,-3 0-23,-2 1 84,1 0 140,-1 0-6,2 1-95,0-2-39,1 1 73,0 0 135,3 0-174,-1 0-34,0 1 50,-3-1-50,-1 1 0,0 0 45,0 0-6,0 0 62,0 0 257,1-1-285,0 1-23,2-1-50,-1 0 157,0 1-39,1-2-107,0 2-5,-1-1 150,0 0-111,0 1-45,-1-1 0,0 0 17,0 1-11,0-2-6,1 2 190,0-2-78,0 2-112,1-1 0,-1 0 22,1 1-94,0-2 72,1 3 117,-1-2 17,2 1-134,-3 0 0,0-2 0,0 1 6,-2 0-6,0-1 0,-1 1 95,-1 0-95,1-1 0,0 1-78,1-1 72,0 1 6,1-1 0,0 2 34,0-2 22,-1 2-56,1-1-11,3 1-68,-2 0 152,4 0-73,-1 0 207,1 1-207,3 0 0,-2 0-5,0 0-79,-4-1 84,-2-1 0,0 0 106,-2 0-95,1-1-11,-2 1-95,1-1 106,0 0 112,-1 0-123,2 0 0,-2 0 0,2 0-50,-1 0 50,1 0 67,-1 0-5,1 1-124,-2-1 62,1 1 0,-1 0-84,0-1 90,1 1 61,0-1 17,0 1-134,1-1 50,-2 2-84,2-2 117,-2 1-33,2-1 67,-2 0-11,2 1-56,-2-1-3831,1 1 112,-2-1-1742,-3-3 5461,-1-3 0,2 1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1.5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14 123 6882,'-8'-5'2610,"2"0"-2022,6 5 2683,0 0-2901,3 0 122,1 0-206,4 0-275,1 0 297,2 0-235,-1 0 101,0 0 55,0-1-195,0 1 145,-1-2 90,4 1 73,-5-1-275,5 0 51,-4-1-29,1 1-83,0-2-6,3-1-6,-3 2-44,1-2 50,-5 4 0,-1 0 45,-2 1-6,-1 0-39,0 0 0,0-1 0,2 1 162,1-1-94,1 0 122,4-1-151,-2 0-39,3-1 0,-6 1 6,2 0-68,-3 1 68,0-1-6,-2 2 56,1-1 28,-2 1-90,1-1 6,0 1 0,1-1 6,1 0-6,1 0 0,1-2 50,0 1-11,0-2-39,-1 2 0,1-1-16,-3 1-46,2 1 68,-2 0 33,0 1 67,-1-1-179,-1 1 73,-1-1-56,1 0 56,0 1 0,0-1 28,0 1 34,0 0-135,-1 0 79,2-1-6,-2 1 106,1-1-50,0 0-56,1 0 0,0-1 0,1-1-45,-1 1 96,0 1-51,0 0 0,0 0 67,0 0-73,-1 0 6,0 0 0,0 1 56,-1 0-56,2 0 68,-1 0 4,1 0-128,1-1 56,-1 0 0,2 0-72,-1 0 77,0 0-5,0 0 0,-1 0 118,0 0-146,0 1 28,0 0 0,1-1 61,2 0-61,0-1 0,0 0 62,-2 0-62,-2 1 0,0 0-6,-1 1-27,0 0 100,2-1-73,0 1 6,0-1 0,-1 1 73,0 0-6,-5 2-111,1 0 44,-2 2 0,2-1-28,0 0 33,0 0-5,0 0 0,1-1 17,-1 1-28,0 1 11,0 0 0,-1 0-135,-1 0 135,-3 3 0,2-1-44,-4 3-7,4-4 51,0 1 0,0-2-33,2 2 33,-1-2 0,-1 3-62,1-3-22,-1 2 84,1-3 0,1 0-17,1-1 17,0 1-5,1-1-1,0 2 12,-1-2-85,-2 5 79,0-3 23,-1 2-18,2-2-5,1-1 0,1-1-45,1 0 1,1-1 105,0 0-66,0-1 5,0 2-45,0 2-22,-1 0 67,0 0 0,-1 1 39,1-2 45,0 2-84,1-1 11,0-1-11,0 1 0,0-2 0,0-1 0,0 1 34,0-2 44,0 1-61,0 0 33,1-1-50,0 2 157,2-1-62,-1 1-95,1 0 0,-1-1 28,0 1-73,0-1 45,2 3 152,-1-2-57,1 2-95,-1-2 0,0 0 33,-1 0 1,0 0-28,0 0 27,0 0 135,0 0-73,0 0-95,-1 0 0,0 0 84,1 0 101,1 0-129,0 0 51,-1 0 49,-1-1-88,0 1-68,0-2 51,0 1 38,0-1-10,1 0-12,0 0 241,1 0-202,1 0-106,1 0 0,-1 0-61,2 0 61,-4 1 0,2-1-45,-4 2 23,1-1 16,-1 1-44,0-1-18,0 1-150,0-2-2714,0 1 1,0-1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3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 6484,'0'11'1288,"0"-2"-1154,0-9 410,0 0-197,-3-2-179,1 2 118,-1-2 229,3 2 2051,0 0-2471,-1 0-84,0 0 51,-1 0 699,2 0-693,-1 0 72,0-1-140,0 1-51,0-2 51,0 2 1473,1-1-1473,2 1 0,1 0 6,1 0 78,0 0-17,1 0 62,0 0 44,2 0-111,-1 0-62,1 0 0,-1 0 0,0 0 33,0 0-33,1 0 0,0 0 40,1 0 10,0 0-56,0 0 6,0 0-28,0 0-28,-2 0 56,-1 0 0,-1 0-5,0 0 38,-1 0-44,-1 0 11,0 0-73,-1 0 85,1 1-12,0-1 61,0 1 23,0-1-134,0 1 50,-1-1-79,0 2-5,0-1 84,-1 1 0,1 0 56,0 0-61,0 0 5,1 0-17,0 1-50,0-1 72,0 2-5,-1-2 90,1 2-124,-1-2 34,0 1-39,0-1-56,-1 0 95,0 0 0,0-1 0,0 0 73,0 0-73,0 0 0,0 1 0,0 0 5,0 1-5,0 1 0,-3 0 73,1 1-84,-4-1 11,0 1-28,0-1 28,1 0 0,2-2 0,-1 1 90,1 0-146,0-2 56,1 1 0,0-1-45,0 1 45,1 0 0,0 1 39,-1-1-78,0 2 39,-1-2 0,1 2-34,1-2 79,-1 1-45,0 0-6,0-2 1,0 2 5,0-1 0,0 1-56,-1 1 89,0 0-33,0 0 0,-1 1 6,2-1-12,-2 1 6,2-1-89,-2 0 89,2-1 0,0-1 0,1 0-23,1-2-89,0 1 62,-2-1 44,2 1-128,-3-1-152,2 2 275,-2-1-134,0 1 89,-1 0-40,0 0-139,-1 1 151,0 0-134,-4 2 212,3-1-716,0-1-2331,5-2 3053,1-2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2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117 160 7817,'-10'-16'1367,"2"4"-863,8 12 151,0 0-196,-9 4-386,5-1 151,-8 4 67,7-4-201,1 1 274,-1-3-185,3 2-16,0-3 257,1 1-297,0-1 152,0 0-230,1 0 50,-2 0-67,1 0-28,-1 0 0,0 1-23,0 0 35,0 1-12,0 0 0,1 0-28,-1-1-45,2 1 73,-2-1 0,1 1 73,-1 0-29,-2 2-44,2-1 0,-2 1-5,2-1 5,1-1 0,-1-1 17,2 1 61,-1-2-78,1 1 0,-1-1-90,0 1 90,-1 1 0,0 1 23,-1 1 50,1-1-73,-1 1 5,2-2 152,0 0 45,1-1 542,0-1-676,3-1-68,-1-1 39,3-1-78,-1 0 39,0-1 0,-1 2 11,0 0 45,-2 0-56,1 2 0,0-2-45,0 1 45,1-1 0,-1-1 6,1 0 55,0-1-27,1 0-68,0 1 34,0 0-17,-2 2-55,0-1 116,0 2-44,-1-1 79,1 0 83,0 0-162,0-1 45,0 0 33,1-1-5,1-1-73,0-1 56,0 1-5,-2 2-91,0 2 40,-2 0 34,1 0-34,0-1 0,-1 0 34,2-1 16,0 0-50,1 0 0,1 0-17,-1 0-16,1 0 33,-3 2 0,2-1 22,-3 0 40,2 0-62,-2 1 44,2-1 1,0-1-11,1 1-29,1-2 68,-1 1-34,1-1-39,-2 1 0,1 0-145,-1 1 145,-1 0 0,1 1 45,-2 0 27,1-1-72,0 1 0,2-2 0,0 1 34,2-1-6,-1 0 67,-1 0-89,1-1-6,-1 1 0,0-1-17,0 1-17,-1 1 34,0 0 0,-1 0 51,0 1-57,1-2 6,1 2-33,0-2-12,-1 2 45,1-2 39,1 1 23,1-1-68,0 0 6,-1 0-11,0 1 11,0-1 0,-1 1 0,0 0-45,-1 0 135,1 1-135,-1-1 45,2 1-51,1-3 85,-1 2-34,2-2 79,-3 2-68,0-1-16,-1 2-18,1-1-33,-2 0 61,2 1-5,-1-2 74,1 1-2,1-1-72,0 0 0,-1 0-22,1 0-40,-2 1 62,1 0 0,-1 1-73,-1 0 107,1 0-34,-1-1 5,1 1-5,0-2 0,0 2 0,0-2 40,0 2 100,0-1-106,0 0 89,-1 1-50,0-1-68,1 1-5,-1 0 0,0 0-17,-1 0 23,0 1 22,0 1 56,-2 1 6,0 0-96,-2-1 6,0 3 0,-2-2-34,0 3 40,0-1-6,1 0 67,0 0 40,0 0-107,1-1 0,-1 1 0,0 0 33,1-1-33,-2 1 0,2 0 151,-2-1-44,1 1-85,0-2-22,0 1 62,-1-1-23,2 1-39,1-2 73,1-1 16,1 0-94,-1 0 5,0 1 0,0 0-73,-1 0 79,-1 2-6,-2 0 123,-2 1-129,1 0 6,-2 0 0,4-2 17,0-1-17,1 0 0,1 0 95,-1-1-106,1 1 11,0-2-22,-2 2-34,2 0 67,-3 0-11,1 2 22,0-2 40,0 1-68,0 0-27,2-2-51,-1 1 123,3-1-39,0-1 67,1 1-89,-1-1-34,0 0 67,-1 1-11,0-1 50,0 1-16,0 0-40,0-1 6,0 1-33,0 0-51,-1 0 123,0 1-39,-2 1 0,0-1 67,0 2-73,2-2 6,0 0 0,2-1 45,0 0-45,1-1 616,-1 1-521,1-3-5,0-1-84,2 0 78,1-2 22,1 3-106,1-2 0,-1 2 34,2-2 178,0 1-156,0-1 129,0 0 6,0 1-119,0-1 30,1 1-102,-1-1 56,2 0 56,-2-1-73,5-2-28,-4 0 79,6-2-90,-5 3-22,0-1-46,-2 3 74,-2 1-6,0 1 0,-2 0 90,-1 2-96,1-2 6,0 2 0,0-2-90,2 1 124,0-2-34,0 1 0,0-2 118,0 1-180,3-3 62,-1 2-62,7-5 62,-5 4 0,3-3 51,-4 3-118,-2 1-6,-1 1-230,-1 1 230,-1 1-235,0-1-112,0 1 140,1-2-353,0 0-801,1-1-2005,3-4 3439,6-5 0,-6 5 0,3-2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4.6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118 39 8416,'-15'-9'2482,"3"2"-774,11 2-1473,-1 4 124,-2-3-348,2 4 28,-1 0-39,0 0 39,1 0 393,0 0-96,1 0-118,0 0 325,1-1-403,-2 0 146,2-1-141,-2 0 35,-1 1-180,0 1 0,-2 0 151,1 0-78,0 0-34,0 0-39,0 0 84,1 0 6,0 0 336,1 0 139,0 0-520,1 0 162,-1 0-190,2 0 185,-1 0-202,0 0 72,1 0-77,-2 0 5,1 0-39,-1 0-23,0 0 62,0 0 0,1 0 151,0 0-151,1 0 0,-1-1-39,1 0-34,-4 1 73,3-1 17,-3 0 67,3 1-90,0 0 690,1 0-729,2-1 22,-1 0-33,3 1 56,-1 0 0,1 0 79,0 0 5,0 0-84,1 0 0,0 0 5,1 0 135,3 0-140,-3 0 84,3 0 0,-3 1-117,-1 0 33,0-1-17,-1 1-39,0 0 62,0-1-6,0 1 112,-1 0 22,0-1-134,2 0 0,0 0 0,0 0-56,0 0 56,1 0 0,-2 0-17,1 0-22,-4 1-6,1 1 12,-1 0 33,1 0 0,0 0 50,0 0-50,1 0-336,0-1-543,3 0-2325,5-1-1708,3 0 4912,5-1 0,-9 1 0,-2-1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182 35 8814,'5'10'1675,"0"-2"-1143,-5-8-73,0 0-45,0-2-50,0 1-324,0-3 33,0 3-73,0-1-11,1 0-40,-1 0 51,1 0-67,0 0 61,-1 0-89,1 1 84,0-1 11,-1 2 0,1-1 22,0 1 84,-1-1 85,1 1 185,-1-2-85,0 2 123,0-2 157,0 2-223,0-1 55,0 0 796,0 1-869,0-2 129,0 1-139,0 0-57,0-1 213,0 2-213,0-2 23,0 2 325,0-2-387,0 1 45,0-1-269,-3 0 39,0 0-45,-10 0 6,3 1 45,-7 0-11,3 1-68,-1 0 34,-1 1-11,1 3-23,0 0 45,-3 7 29,5-3 21,-2 1-72,7-1 11,1-1-34,1 1-5,1 0 78,1 1 101,2 6-106,1-4-34,1 6 0,0-6 34,2 1-18,2 1-16,3 1 12,2 2 128,1 2-73,0 2-17,6 9 1,-4-7 105,4 6-83,-4-9 45,-2-3 100,2-1-173,-3-2 44,2 1-55,-3-2 5,-1 1 152,1 6-107,-3-5 72,0 5-88,-3-6 4,-2-1 12,0 0-39,0 0 179,0-1-157,0 0 102,0-2 117,-9 6-253,1-6-33,-7 4 40,3-4-57,0 0 62,0-1-29,-4 1 40,6-4-112,-1 1-44,8-4-405,1-1 18,1-1-678,-1 0-863,1 0-845,-2 0-992,0-3 3865,1 0 0,0-1 0,2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11754,'1'9'4140,"0"-2"-3373,-1-7 885,0 0-929,36-20-331,-16 9 96,31-17-180,-27 15-146,0 1 146,-2 0-252,-1 3 17,-3 0-23,-1 2-5,-3 1-56,0-2 11,-2-1-308,1 0-235,-2-1-1334,-2 3-2273,-3 0 4150,-3 5 0,-2 0 0,-1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0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1 10696,'0'5'3825,"0"0"-2710,0-5 3383,0 0-4380,-3 0 296,0 3-257,-4 3 55,-1 4 12,0 2-190,-2 1 89,2 2-123,-2 1 34,2 2 134,-1 2-163,1 0 96,-1 2 11,1 0-22,0 3-23,0 2-67,1-1 0,1 2 191,1-2-157,1 1 55,1-2 7,1-1-7,1 0-38,1-1-46,0 11 79,0-10-84,2 7 79,2-12-12,2-2 22,2-1-89,1 0 0,0-1 0,2-1 96,0-2-57,8 2-11,-6-3 11,6 1-78,-6-5 39,-1 0-67,0-1 5,0-1-44,-2 0-550,4 0-436,-5-2-1547,2-1-1225,-7-2 3864,1-4 0,-4 3 0,1-4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2.3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9134,'13'9'2279,"-2"-2"-1691,-11-7 1143,0 0-1194,0-3-72,0 2 179,0-3-201,0 2 16,0-1 1,0 1-281,0 0 73,0 0-79,0 2 2376,0-1-2431,0 6 5,0 2 140,1 7-50,0 0-51,2 5 68,0 1-225,2 3 152,0 0-151,1 2-1,0-1 203,0 1-158,1 0 45,-2-2 112,0-1-145,-1-1 151,0-2-129,-1 1-84,0-2 107,-2-1-1,1 4-55,-2-6 10,1 1-89,-1-9 28,0 0 0,0-3 96,0-1-96,0-2 0,0 1 50,0-2 107,0 1-163,0-3-106,0-4-398,0-6-17,0-3-206,0-3-163,0-2-219,0-2 90,0-1 375,0 0-61,0 1-67,0 0 262,0 2 51,0-1 124,0 2 341,0 0-73,0 2 73,0 0 201,0 2 12,0 1 342,0 1-73,0 2 431,0-1-611,0 4 6,0-1 22,0 4-106,0 2 275,0-1-146,1 2 23,-1 0 195,1 1 1422,-1 1-1926,1 0 135,0 0-157,2 0 61,0 0-16,1 0-79,0 0 169,1 0-174,0 3 50,2 2 179,-1 4-202,3 3 51,-2 2-84,2 0 51,0-1 16,0-1-67,0-2 0,1 0 84,4 1-84,-4-1 0,2-2 0,-7-1-157,0-3 140,-2-1-268,0-1-203,-1 0-397,1-2-526,1 0-8111,10-12 9522,-3 2 0,2-5 0,-8 8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3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7918,'9'13'1882,"-2"-2"-1440,-7-11 7640,0 0-8082,-1 2 56,0-1 0,-1 2-56,1-1 0,0 0 45,0 0-6,1 1-39,-1-1 0,0 1-5,0 0-1,-2 2 6,0-1 39,0 2 6,0-2-45,0 0 0,0 0 0,0 1 39,0-1-39,0 1 0,-1-1 51,1 0 10,-1-1-61,2 0 6,0-1 112,1-1-67,1 0 201,0 0-275,-1-1 18,1 2 5,-2-1 0,2 0 33,-2 1 18,1 0-57,-1 0 6,0 0-17,1 0 12,-1 0 5,0 1 106,0-1-55,0 1-51,0-1 0,2 0 5,-2 0 40,1 0 22,-1 0 6,1 0-6,-1-1-67,1 1 0,-1-1-17,0 2 12,0-1 10,0 2-5,-1-1 107,0 1-107,0-1 0,0 0 5,2-1 68,-1 0-67,1-1 44,0 1 17,-1-1 34,2 1-106,-2-1-12,2 1-34,-1-2 57,0 1-6,1 0 56,-1 0-22,0 1-40,0 1 6,-1-1-17,-1 2 17,2-3 0,-1 2 73,1-3 11,1 1-84,-2-1-11,2 1 11,-1-1 0,0 2 5,0-2 35,-1 2 10,0-1-56,0 2 6,0-1-28,0 1 23,0-1 5,0-1 0,2 0 129,-1-1-129,0 0 0,0 1 0,0 0-12,0-1 18,-1 1-6,0 0 67,0 0-16,0 1-51,0 1 5,0 0 29,0-1-34,0 0 0,1-1-482,0 0-807,0-1 326,-1 2-6,0 1-532,-2 0-274,2 0 290,0-1-1635,1-1 3120,1-3 0,0 1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5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 7156,'10'8'1198,"-2"-2"-862,-8-6 371,0 0-662,0-3 190,0 1 67,0-3 197,0 3-102,0 1-251,0-1 78,0 2 5881,0-1-6088,0 3 280,0 0-163,0 3 40,0-1 139,0 1-313,0-1 174,0 1-23,0 0-145,0 0 134,0 3-135,0-1 91,0 2-12,0-4-39,0 0-45,0-1 34,0-1 61,0 0-90,0-1 51,0-1 79,0 1-96,0-1-22,0 1-17,0 0 11,0-1 28,0 1-39,0-1 101,0 1-101,0 0 0,0 0 0,0 0 17,0 0-17,0 0 0,0 0 78,0 1-27,0-1-85,0 2 34,0-1 0,0 0 73,0 0-73,0-1 0,0 0 117,0 0-33,0 0-117,0 0 33,0 1-34,0-1 40,1 1-6,-1-1 39,1-1 23,-1 1-68,0-1 6,0 0 0,1 1 11,-1-1 45,2 1-17,-2-1-5,2 0-34,-2 0 0,1 1-17,0 1 6,-1-1 17,2 0 33,-2 1 17,2 1-56,-2-1-11,2 0 5,-2-1 6,1-1 0,-1 1 11,0-2 23,0 2-45,1-1 11,-1 1 0,1 0-6,-1 0 45,0 0-39,0 1 45,1-1-6,-1 2-39,1-2 0,-1 1 17,0-1-17,0-1 0,0 0 45,0 0 0,0-1-45,0 2 0,0-2 0,1 2-34,-1-1 68,2 1-1,-2 0 1,1-1-40,0 1 6,-1 0-22,1 0-17,-1 1 44,1-1-5,0 0 0,-1 0 62,0 0-62,0 0 0,0 1-28,0-1 33,0 1-5,1-1 28,0 0 12,-1 0-46,0 1-11,0-1-22,1 1 39,0-2 0,-1 1 34,1-1 16,0 1-56,-1-1 6,0 1-16,0-1-35,0 0 51,0 0 17,0 1 50,1 0-72,0 0 5,0 0-34,0 1-16,-1 0 61,1 0 28,0 0 22,-1-1-94,0-1 33,1 0 0,0 1-50,0-2 55,-1 2-5,0-2 11,0 2 45,0-1-61,0 1-18,0 1-27,0-1 56,1 1-6,0-2 16,-1 1 40,0-1-106,0 1 50,0-1-22,0 2 27,0-2-5,0 2 11,0-1 56,0 0-72,1-1 5,0 0-11,-1 0-17,1-1 28,0 1 17,-1 0-6,0-1-11,0 2 0,0-2-34,0 1 34,0 0 0,0-1 28,0 2 6,0-1-40,0 0 6,0 1-11,0-2-23,0 2 46,0-2-12,0 1 39,0 0 347,0-1-392,0 2 1,0 0 10,0 0-5,1 1 34,0-2 16,-1 0-55,0-1 5,1 1-51,0-1 85,-1 2-34,0-2 34,0 1 44,0 0 107,0-1-163,0 2 57,1-1-85,-1 1 6,2 0 0,-2-1 11,1 0-5,0-1 896,-1 0-975,1-2-39,-1-2-672,0-2-2767,0-6-4800,-4-1 8351,0-4 0,0 8 0,2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7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39 8136,'-5'-17'1888,"0"4"-1440,5 13 543,0 0-285,-2 0 84,2 0 22,-2 0 22,2-1-262,0 1-29,0-2-201,0 2 3248,0-1-3282,0 0 1171,0 1-1328,0-2-84,0 2 516,0-1-549,2 2-34,-1 2 0,3 2 0,-1 2 0,2 1 0,-1 1 0,1-2 50,0 2 6,-1-3-56,0 1 0,-1-1-5,1-1-1,0 0 6,-1 0 0,1 0 6,-1-1 27,0 1-38,0 0 5,0 0-45,-1 0 45,0-2 0,0 2 0,-1-2 28,1 1-28,-1-1 0,1 0-11,-1 0-29,-1-1 46,1 1-6,-1-1 50,0 0-44,1 1-6,-1-2-17,2 2-16,-2-3-5406,1 1 2156,-1-6 46,0 1 3237,0-6 0,0 5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8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76 1 8881,'2'11'2129,"-1"-2"-1917,-1-9 898,0 0-925,1-3-1,0 1 298,1 0-84,-2 1 1024,0 1-1108,1 0-23,0-1 101,-1 1-235,0-2-39,0 2 95,0-1-213,1 0 151,0 1 2067,-1-1-2027,0 4 156,0 2-157,-1 3 17,-2 1 163,-1 0-364,-1 2 162,0 0-62,-1 1-100,0 0 195,-1 1-151,1 0 34,-2 2 90,1-2-112,0-1-12,0-2-50,3-1 6,-1-3 27,3 0-27,0-3 117,1-1-28,1-1-728,0-1 34,1-4-723,2-2-106,0-5 532,3 0-325,-2-1-67,2-1 274,-2 0 151,0 1 275,0 1 263,-3 1 140,2 2 185,-3-1 0,1 4 135,0-1 335,-1 2-72,2 1 50,-2 0-78,1 1-34,0 0 207,-1 0 308,1 1-386,0 0 34,-1 1-185,2 0-185,-2 0 223,2 0-156,-1 0-61,1 0 240,1 0-285,-1 0 156,2 0 12,-1 0-85,1 0 247,0 2 79,1 1 61,0 3-84,0 2-375,1 0 140,4 6-202,-1-6 241,1 4-84,1-3-17,-4-1-145,5 1 55,-6-4-89,1 0 6,-1-1 61,0 0-61,0-1-6,-1 0 45,0-1-6,-1 0-45,-2-1 6,0 0-28,0 0 23,-2-1 5,0 1-1759,1-1 459,0 0 113,1-1-157,1-3-196,0-2-275,0-4 331,0-2-483,0 0 1967,-1 0 0,-1 7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9.2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39 7990,'1'2'3014,"0"0"-673,-1-2-1965,0-8 105,0 5-44,0-7 45,0 8-96,0 1 779,0 0-1153,0 1 55,1-2-67,0 0 0,0 0 140,0-2-34,0 1 57,-1 0 240,1 2 1978,-1 0-2281,0 5 141,0 0-118,0 5 6,-2 1 129,0 2-191,-3 2 140,0 1-157,-2 0-16,1 1 123,0 0-152,0-1 51,1 0-28,0-3 40,2-1-74,0-1 6,0-3 0,0-1 45,1 0-45,0-1 33,1-1 46,0-1-79,1-1 0,0-2-247,0 1-738,0-4-2611,2-7 3596,6-14 0,-5 9 0,4-4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0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0 178 8668,'13'0'2952,"-2"0"-1624,-11 0 1372,0 0-2275,-3 0 96,1 1-135,-2-1-89,3 1 5053,1-1-5048,5 0-296,2-3 38,8-4-44,5-4 28,5-5-72,3-2 44,1 0 0,-3 2 16,0 1 35,-4 3-51,-2 1 0,-2 1-6,-1 0-33,-2 1 39,-1 1-62,0 0 107,-6 4-90,0 0 45,-7 4-240,0 0 240,0 4 84,2 2 5,1 5-89,1 3 0,1 3 6,3 0 111,3 2-117,0 0 51,3 0 66,0 0-44,1-2-73,0-1 0,-2-2-11,-1 0-28,-3-4 44,0 0-5,-3-4 84,-1 0 6,-1-3-96,-3-2-134,0-1-621,-2 0-954,1-9-5051,0-1 6766,2-10 0,-2 10 0,1 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2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51 7156,'-17'-14'1899,"4"4"-1238,13 10 1041,0 0-1242,-1-5 22,0 4-118,0-4 123,1 4 6,0-1-62,0 0 269,0 0-297,0 1 79,0 0 2706,0 1-2578,0-1-358,-1 0 571,0 1-487,1-1 106,0 0-290,0 0-147,0 0 758,0 1-741,7 1-16,1 6 117,9 4 73,2 7-191,3 4 191,-1 5-196,1 3 34,-1 3 33,-3 2-61,-3 0 72,-1 2 34,-3-2-61,-1 0-29,-2-1-22,-3-1 0,-1-3 22,-3 0-16,0-2 72,-3-1 90,-3-1-123,-5-3 62,-3-1-107,-1-1 5,0-1 29,1-1-1,-4 3-27,7-7 61,-2 0-72,7-8 5,3-4 0,0 0 11,2-3-672,0 1-319,-2-1-3188,-1 0-5663,-2-3 9590,-1-3 1,3 1-1,0 1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18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0 9262,'9'13'2582,"-2"-3"-2094,-7-10 5073,0 0-5561,0 3 51,-1-1 66,0 4-111,-1-2-6,1 1 140,-1 0-73,0 1-67,0 0 0,1 0 6,-1 0 5,0 1-11,1 1 0,-1-1 151,1 1-78,-1-2-73,2 2 0,-1-1 39,0 0-67,0 0 90,1-1-34,-1 1 184,1-1-93,0 2-102,0-1-17,0 1 67,0 1-62,0-2-5,0 1 163,0-3-79,0 1-84,0-1 33,0 4-72,0-2 45,0 1-6,-1-1 101,1-2-29,-1 2-72,1-1 0,0 0 34,0 1-51,-1-1 73,1 3 123,0-2-72,0 2-107,0-3 0,0-1 5,0 0-10,0 1 5,0 0 134,0 5-27,0-2-107,0 4 0,0-3-6,0 0-33,0 1 44,0-2-5,1 1 118,-1 0-45,0-1-73,0 5 11,1-3-28,-1 3 23,1-4-6,-1 0 140,0 1-6,0 0-134,0 0 0,0 1 56,0 0-39,0 7 28,0-4 145,0 7-67,0-7-123,0 1 0,0 0 0,0-1-56,0 2 56,2-2 0,-1 1 151,3 8-156,-2-5 5,1 8-17,-1-7-33,-1 0 55,0 2 68,0 8 11,1-6-84,0 7 0,-1-10-22,2 1-57,-1-1 85,0 0-6,-1-1 73,1-2 5,-2 2-78,1-4 0,0 2 17,0 5-12,-1-4 40,2 5 106,-1-7-44,1 0-107,-1-2 45,2 8-57,-1-7 18,-1 4-6,1-8 95,-2 0-22,2 1-73,-2 0 0,0 1 6,1 2 27,-1 1-27,1 0 27,-1 2 287,1 10-320,-1-7 0,1 6 40,-1-8-46,0-2 45,0 1-39,0-1 163,0 1-40,0 8-123,0-6 11,-1 6-5,1-9-6,-2-1 0,2 0 100,-1 0 7,1 0-107,0 0 0,0 1-23,0 9 29,0-6-6,-2 7 106,2-8-22,-1 0-89,1 1 5,0-1-17,0-1-22,0 7 39,0-6 89,0 5 29,0-8-124,0 0 6,0 1-5,0 0-57,0 1 68,0 0-6,0 1 252,0 9-252,0-7 0,0 6 5,0-9-66,0 0 72,2 0-11,-1 0 84,1 0-11,1 9-73,-1-5-28,0 9-39,-1-8 72,1 1-5,-2 1 101,1-1-11,0 0-90,2 9-12,-1-9-55,0 6 73,0-11-6,-1 1 117,0-1 7,-1 3-124,0 0 0,0 1 0,0 0-51,0-1 51,0 1 0,0-1 67,0 0 17,0 11-84,0-9-28,0 7-39,0-10 73,0-2-6,0 2 67,0-3 11,0 2-83,0 9 5,0-6-79,0 8 113,0-10-34,0 0 67,0-1 62,0 0-179,0-2 50,0 1-34,0-2-56,0 8 90,2-7 68,-2 6 16,1-8-129,0 1 45,-1-1-23,1 2-44,-1-1 67,0 8 56,0-6 28,0 7-89,0-10 5,0 0-34,0 0-50,0-1 84,0-1 0,1 0 50,-1 0 40,0 7-90,0-4-45,1 5-39,-1-6 90,1-1-6,-1 2 45,0-1 44,0 2-89,0 6 0,0-6-67,0 5 73,0-9-6,0-1 56,0-1 44,0 0-105,0-1 5,0-1-11,0 0-51,0 4 62,0-3 56,0 1 45,0-5-107,0-1 6,0 0-33,0-1-40,0 0 78,0 2 63,0-2 21,0 2-89,0-4 0,0-1 0,0 1-67,0-1 78,0 0-11,0-1 90,0 0-29,0 0-61,0 0 0,0 0-67,0-2 106,0 2-39,0-1 84,0 0 28,0 1-145,0 0 33,0 0-67,0 1 117,0-1-50,0 0 56,-1 1 34,1 1-96,-1 0 6,1 1-6,-1 1-83,1-2 94,-1 0 96,1-1 17,-1-1-124,1-1 146,0 0-173,-1-1-763,-1-2-2111,-1-3-4570,-4-15 1848,-2-4 5629,-3-13 0,5 17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6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0 155 8942,'6'7'259,"-2"-2"-7,-4-5 420,0 0-51,12-43 35,-8 27-326,10-33 180,-11 38-84,0 1 44,0 1 297,0 0-274,-1 2 134,1 2-190,-2 1-179,0 2 370,-1 0 548,0 2-1266,0 3 90,0 4 50,0 6 90,0 8-140,0 5 247,0 7-242,0 6 645,0 3-381,0 3-50,0 0 229,0 1-409,0-3 163,0-1-202,0-3 101,0-2 55,2-3-156,1-3 6,-1-5 84,1-4 38,-2-4-133,1-4 5,-1-5 257,1-3-156,0-4 0,2-1 0,-1-4-101,4-5-84,2-6-263,2-6-337,3-3-168,10-13 830,-4 9-135,4-7 90,-10 16 17,-2 3 50,-2 4-118,-1 4 28,-3 2 96,1 3-6,-1 0 90,3 2-90,-3 0 106,4 2-61,-1 2 263,1 3-303,2 3-5,0 1 119,1 3-2,3 7-117,-4-4 0,2 6 112,-5-7-56,-2 0 51,-1-2-107,-2 0 123,-1-2-129,-2 1 6,-1-5 202,0 0-157,0-3 201,-3-1 6,-4 1-134,-7 0-118,-6 1 0,-5 0 0,-1 0-28,-11 0 28,9-2 0,-3-1-6,11-1-39,4-2-89,0 1-252,3 0-85,3-1-4262,4 0-1406,9-1 6139,5-5 0,0 3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42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7962,'1'14'-62,"0"-4"1,-1-10-1,0 0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7.2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0 198 8500,'3'6'2890,"0"-2"-2274,-3-4 5658,0 0-6218,3 0 5,0 0 46,4 0-113,2 0 6,2 0 0,2 0-67,1 0 72,1 0-5,0 0 23,0 0 44,0 0-101,-1 0 34,2 0 0,-2 0-50,2 0 100,-1 0-50,1-1 17,0-1 73,2-1-96,-2 0 6,4 0-28,-1 0-61,1 2 100,0 0-11,-2 1 17,1 0 78,-3 0-101,4 0-11,-6 0-89,4 0 112,-8 0-6,2 0 28,-1 0 50,5 0-78,-4 1 0,5 1-22,-4 2 78,0-1-56,1 0 264,2 0-259,-2-2 225,2 2-230,-2-3 252,9 0-247,-7 0 96,6 0-50,-6 0 66,-1 0-122,1 0 5,0 0 0,0 0 16,8 0-16,-5 0 0,4 0 73,-8 0-112,-3 0 39,0 0 0,-2 0-50,0 0 55,1 0-5,2-2 107,6 1-163,-2 0 56,5 0 0,-6 1-68,1 0 113,1 0-45,-2 0 23,1 0 83,-1 0-156,-1 0 50,6 0 33,-5 0 1,4 0 11,-5 0 11,0 0 44,0 0-49,0 0-51,0 0 5,0 0 130,2 0-51,8 0-34,-5 0 57,6 0-113,-8 0 6,-1-1-17,0 0-16,7 0 33,-6 1 0,6 0 89,-9 0-94,0-1 5,-1 1-6,0-1-78,0 0 140,-1 1-56,2 0 134,9-1-173,-3 1 39,6-2 0,-7 2-61,-2-1 72,-1 1-11,-2 0 0,-3 0 39,3 0-39,-5 0 0,3 0-56,-6 0 112,2 0-56,0 0 0,2 1 78,1 0-123,2 0 45,1 0 0,2-1-55,1 0 88,8 2-33,-5-2 90,6 1-141,-9-1 51,0 0 0,-1 0-84,-1 0 135,-1 0-51,9 0 78,-5 0-128,5 0 50,-7 0 0,-3 0-51,-1 0 90,-3 0-39,-1 0 0,-2 0 62,-2 1-95,2-1 33,-3 1-62,2-1 112,-2 0-50,2 0 0,0 0 84,2 0-123,0 0 39,6 0-95,-4 0 145,5 0-50,-4 1 0,0-1 79,-1 0-141,3 0 62,-1 0 0,3 0-34,2 0 68,11 0-23,-5 0 62,7 0-107,-9 0 34,-1 0 0,2 0-72,-1 0 128,0 0-56,6 0 61,-6 0-106,4 0 45,-9 0 0,-1 0-55,0 0 94,-1 0-39,0 0 117,6 0-167,-6 0 50,4 0 0,-6 0 45,0 0-12,1 0 29,0-1-45,0 0 100,2-1-156,-1 0 39,8-2-50,-6 2 89,6-1-39,-8 2 0,0 0 95,0 1-106,-1-1 11,-1 1-17,-1-1-73,-2 1 158,5 0-46,-3-2 96,4 1-90,-2-1-28,4 0 0,0-2-45,2 3 112,0-2-67,0 2 0,-2 0 34,5 1-34,-7 0 0,3 0-73,-9 0 106,1 0-33,-2 0 0,1 0 118,-1 0-180,5 0 62,-2 0-5,4 0 44,-4 0-39,2 0 0,0 0 73,1 0-79,1 0 6,11 0-11,-5-1 84,10-1-73,-7-1 0,2 1 106,0-1-156,2 1 50,-1-1 0,0 1-34,-1 1 101,11-1-67,-10 1 101,7-1-101,-12 1 0,-2-1 0,1 0-22,-3 0 111,2 1-89,6-2 118,-4 1-140,7 0 22,-8 0 0,2 0 5,1 0 57,1 0-62,0 0 0,0 1 56,2 0-95,10-1 39,-7 1-62,6 0 124,-11 1-62,-1 0 0,-1 0 67,0 0-112,-1 0 45,0 0 0,-2 0 28,10 0-28,-9 0 0,9 0 50,-11 0-111,1-1 61,-1 0 0,-1 0-34,1 0 79,8-1-45,-6 1 50,8-1-111,-7 0 61,0 1 0,2 0-39,-1 0 89,1-1-50,0 2 0,-1-1-28,9 0 28,-7 1 0,7-1-34,-9 1 96,0-1-62,1 0 0,0 1 34,0-1-79,9 0 45,-8 0-51,7 0 119,-12 0-68,-1 1 0,0-1 33,-1 0-83,1 1 50,-2-1 0,1 1 17,10-1-17,-5 0 0,9 0 50,-6-1-106,2 1 56,1 0 0,1 0-34,1-2 90,-1 1-56,1 0 73,12-1-168,-10 1 95,7 0 0,-12 0-28,-3 1 95,1 0-67,-2 1 0,-1-2-17,5 1 17,-7-1 0,4 1 0,-7 0 84,0-1-84,2 1 0,0 0 68,0-1-130,8-1 62,-6 0 28,4 0 39,-9 1-67,-2 1 0,0 0 23,0-1-91,-2 2 68,2-1 0,-1 0 96,10-1-96,-5 1 0,8-2 51,-8 1-130,1 0 79,-1 0 0,0 1-23,2 1 74,7-1-51,-5 1 51,6-1-119,-9 1 68,0-1 0,0 0-11,0 1 73,0-1-62,0 1 0,-1-1-28,10 0 28,-8 0 0,7 0-6,-6 1 74,-1-1-68,0 1 0,0-1 5,-2 0-72,1 1 67,-2-1-6,7 1 79,-7 0-73,5 0 0,-7 0 17,-1 0-73,1 0 56,1 0 0,0-1-17,-1 1 101,0-1-84,4 0-17,-8 1-50,2-1 67,-9 1 0,-2 0-11,-2 0-684,-1 0 112,-4 0-195,0 0-2062,-6 0-1304,-3 0-545,-1 0 4689,-1 0 0,7 0 0,3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10629,'5'12'3069,"0"-2"-2061,-5-10 1238,0 0-1562,1-10 38,-1 5 276,1-7-741,-1 9 118,0 1-201,1 1 201,-1 0-425,0 3-29,0 6 23,0 6 112,0 10-39,0 7 409,0 4-348,-1 3 73,-1 1-117,-1-3 55,2 0 180,0-3-263,1-1 83,0-2 163,0-2-84,0-1-168,0-4 0,0-2 6,0-5 11,0-2-6,0-6-11,0 0 370,0-4-370,0-2 0,0-1 275,0-1-494,0-6-554,0-1-313,0-8-1497,0-4 690,0-4-1260,1-7 78,0 1 3075,2-4 0,-2 16 0,0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10198,'12'2'2459,"-2"-1"-1597,-10-1 1222,0 0-1379,4-14-497,-2 9 223,2-11-118,-4 14-313,0-2 448,1 1-218,-1 1 117,1 0 276,-1 1-506,0-1 281,1 0-348,-1 0 73,1-2-5,-1 0-112,0-1-6,1-1 224,1 1-118,0 0 23,-1 2-129,-1 2 123,0 0 1165,0 1-1232,2 0-56,1 0 0,2 3 0,1 3-79,2 5 113,2 5-34,1 2 118,0 1-18,0 1-100,0-1 0,-2-1 0,0-4 12,-2-2-12,0-3-84,-1-4 78,1-2-840,0-3-677,2 0-1871,6-3-1602,2-3 4996,4-4 0,-10 3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9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79 10825,'6'0'2778,"-2"0"-2095,-4 0 813,0 0-914,0 4 23,-3 2-375,-2 6 347,-5 3 78,-3 2-117,-2 2 235,-2 0-650,-2 1 163,0-2-185,2-2 22,2-1 34,4-4-157,2-2 5,2-2 129,2-3-72,1-1-62,1 0 0,-2-2-34,0 0-50,0 0 84,0 1 0,1-1 174,1-1-230,1 0-112,2 0-325,3-2 353,4-4-784,5-5 134,5-5 353,1-1-352,11-7 716,-9 5 73,5-2 56,-12 8 168,-4 2 213,-1 2 173,-2 1-537,-1 1 600,3-3-640,0 1 342,3-4-251,-1 1-1,2-1 50,0-1-61,1 0-112,-3 2 40,1 1-12,-5 5-23,-1 2 68,-4 3 61,-1 1-72,1 0-62,0 0 0,0 0 28,1 0-22,1 3 38,1 1 281,1 5-247,0 1 135,1 4-213,0 0 135,0 1 33,1 1-101,-2 0 17,0 1 123,-1-1-78,0 9-129,-1-6 89,1 7 203,-2-8-174,1 1 44,-2 2 146,1 0-168,0 3-95,-1-2-45,1 0 151,0 6-145,-1-9 78,0 2 62,0-10-23,-1-3-123,1-2 0,-1-3 5,1-1 85,-1-2-5434,0 1-2329,-4-2 7673,0 0 0,-1 0 0,1 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1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19 9397,'6'11'2464,"0"-2"-1909,-6-9 1035,0 0-867,0-6 201,0 5-476,0-6 247,0 6-91,0-1-324,0 1 2387,0 1-2522,0 4-145,0 3 0,0 7 79,0 3 251,0 3-151,1 2 96,0 2 173,1 0-443,1 0 292,0-2-297,0 0 68,1-5 27,-1-2-89,0-4 72,-1-4 230,2-2-213,0-4 79,1 0-174,3-2 34,3-5-180,4-4 146,3-7 0,1-2-39,1-1-152,-2 1 130,0-2 22,-8 8-23,1 0 96,-8 9-34,-1 1 44,0 2 12,-2 0-173,1 1-18,-1 0 130,1 0-107,0 0 67,1 0-57,0 3 114,3 2-12,0 4 84,0 1 51,2 1-135,-1 2 0,2 0 5,-1 1 1,1-2 44,-1 0-22,1-2 45,-1-1 56,-1-1-140,-1-3 11,-1 0 0,-1-4 89,1 1-83,0-2 89,1 1 112,1-1-50,1 0-157,2-4 34,0-1-6,0-6 22,-1-1-50,0-5 34,1-2 55,-2-2-139,1-2 50,0-11-84,-1 9 118,0-6-34,-3 13 28,-2 3 61,0 3-178,-1 2-40,-1 3-840,0 3-521,0 1 1490,-4 2 0,3 1 0,-3-1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2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7190,'3'13'1624,"-1"-2"-1456,-2-11-100,0 0-108,1-2 40,-1 1 34,1-1 39,-1 2 2772,0 0-2554,1-1-5,-1 1 39,1-1 16,0 0 3608,-1 1-3843,1-1-22,0 1 90,0 0-118,1 0 50,-2 0 6,1 0 34,-1 1 5,2-1 6,-1 2 5,1-2 40,-1 2 5,1-1 18,0 0 5,0 2-57,0-1-10,1 0-7,0 1-38,1-1-12,-1 0 18,0 1 88,3 1-116,-1-1-18,2 2 6,-2-3-51,2 2 85,-1 0-6,2 1 0,0-1-50,4 4-6,-3-3-28,2 3-23,-4-4-5,-1 1 6,1 0-6,-1 0 50,1 0-50,3 3 28,-3-1-22,3 1-6,-4-1 0,0-2 5,0 1 51,-2-1-50,1 0 44,-1-1-44,1 0 56,2 2-18,-1-1-44,1 3 45,0-3-39,-2 2 33,2-1-33,-2 1-6,1 0 5,3 3 23,-2-2 17,3 3-45,-3-2 6,1-1 38,-1 1 12,2-1-50,-1 1 44,-1-1-50,1 1 6,2 2 33,-2-2-28,1 0-11,-4-1 0,0-2 0,0 0 6,0 1 39,1-1-40,2 2 46,-2-1-46,3 1-5,-3-3 6,1 2 0,0-1 27,0 1-27,1-1-6,-1 1 5,0-2 1,2 4 56,0-2-62,1 1 5,-2-1 1,-1-1-1,1 0 47,1 1-52,-2-2-6,5 4 28,-4-3-22,2 2 0,-3-2-5,0 0 5,1 1 0,0 0 0,-1 0 45,6 2-40,-5-3-5,3 3-5,-4-3-1,0 0 6,0 0 28,-1 1-28,1 0 6,0 0 33,1 0-28,0 0 23,2 0 72,5 5-100,-4-2 5,4 2-6,-5-3 29,1 1-34,-1-1 11,5 6-11,-4-4 0,4 4 6,-4-3-6,1 0 5,0 0-5,-1 1 0,1 1 0,-2 0 0,2 0-33,3 6 33,-3-4 50,3 3-50,-5-7 0,1 1 56,0-1-22,1 1-29,-1-1-5,1 2-11,-1-1-22,0 1 66,0 1-33,4 7 6,-2-5-6,3 6 33,-3-8-33,-1 0 0,2-1 6,5 6 0,-4-5-6,6 5 0,-7-6 5,2 0 1,-1 0-6,1 2 0,-2-3 0,1 2 0,-1-1-23,5 6 29,-3-3-6,3 2 0,-6-4 6,0-2-6,0 0 11,0 0-11,-1 0 0,0 1-17,1 0 39,6 6-16,-4-5-6,5 5 11,-6-7-5,0 1-1,0 0-5,1 0 6,0 0-6,7 8 0,-4-4 0,5 5 6,-5-6 5,0 0-11,-1 0 0,2 0 0,-2 0 0,1 0 5,0-1-5,6 8-33,-4-6 27,3 5 12,-7-7-40,0-1 34,0 1 0,-1-1 0,2 1 0,-2-1 0,0 1-5,7 5 10,-5-4-5,4 5 0,-5-7 0,0 0 34,1 1-23,0-1-11,0 2 0,10 7 0,-6-5 28,8 6-28,-8-6 0,2 1 0,-1 0 0,2 1 0,-1 0 28,13 8-22,-9-6-1,8 7-5,-11-9 0,0 0-5,-1 1 5,0-3 22,-1 2-16,-1-2-6,1 0 11,9 6-6,-7-6-5,8 5 6,-10-7-6,0 0 0,0-1-34,0 1 29,-1-1 33,8 8-28,-7-7 0,7 7-6,-9-9 6,1 2 0,-1-2 73,1 1-62,1 0 23,0 0-29,0-1-5,-2 1 0,1 0 51,9 7-40,-8-4-11,8 5 39,-7-7-33,-2 0-6,1-2 17,11 8-12,-9-5-5,7 4-5,-11-7 5,0-1 0,-2 0 39,-1-1-11,0 0-23,-1-1-5,-1 1 0,0-2-5,-1 1 5,4 2 5,-5-5-5,4 4-5,-6-6-1,-1 2 6,0-1-5,0 0 5,-1 1 0,2-1 0,0 2 5,5 3 1,-2-2 27,4 3-27,-5-3-6,1-1 0,0 1 34,0 0-34,-1 0 5,7 4 1,-5-3 27,5 3-21,-5-5-7,0 0 40,-1-1 28,5 4-73,-4-4-6,1 2 6,-6-5 6,-3 0-6,0-1 39,-2 0-39,0-3-11,-2 2 11,0-2-6,-1 1 6,1-2 6,-2 1 27,1-1-27,-1 2-6,1-2 0,-2 0-6,1-1 40,0 2-34,1-1-28,1 2 28,-1 0 0,2 1 67,-1-1-67,0-1-33,0 0 33,-1 1 28,0-2-28,1 2 0,-1-1 0,1 0 5,-1 2 1,1-3-1,-1 3-10,2-2 5,-1 2 17,0-2-6,0 2 6,0-2-17,1 1 0,-1 0 33,1 0-27,0 0-6,0 1 5,-1-2-5,0 2 0,0-2 0,-1-1 6,0 1 0,-2-2-12,1 1 0,-1 0 40,0-1-34,0 1 6,0-1-348,0 1-1126,-3-1-2357,-10 0-4285,-6-4 8110,-11-5 0,14 2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12018,'7'9'3489,"-2"-1"-2878,-5-8 22,0 0-460,1 0 63,0 0 290,0 0-375,-1 1-78,0-1-73,0 2-45,0-2 12,0 1 21,0 0-49,0 1-79,0 0-459,0 3-1250,0 1-1153,0 5-2263,-2-1 5265,-2 3 0,1-6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1 10875,'1'13'3658,"0"-3"-2454,-1-10 571,0 0-5314,-2 1-1351,-3 1 4890,-1 0 0,1 0 0,2-2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3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10192,'5'7'4525,"-1"-2"-2956,-4-5 2352,0 0-3736,1 1-45,-1-1-1697,1 1-622,-1-1-2667,1 0 4846,1 0 0,-1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11553,'3'13'3052,"-1"-2"-2060,-2-11 795,0 0-1715,0 1 52,0 0-164,0 0-1320,-1-1-2780,-1 0 4140,-2 0 0,2 0 0,-1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0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227 9 10769,'6'9'2492,"-2"-1"-1993,-4-8 330,0 0-521,-44-3-84,20 2 381,-36-2 5,34 3-162,2 0-168,5 0-61,4 0-12,4 2-134,4-1-40,3 3 214,2-1 274,1 2 101,1 0-314,4 1-62,5 2 74,6-1-29,8 3 17,3-2-202,4 3-5,1-2 11,0 2-34,-1 0-67,-3 2-11,-2-1 0,-5 2-28,1 4 12,-9-4 10,1 5-106,-10-6-196,-2 2 45,-6 0-151,-6-1-426,-8 1-113,-16 0 600,8-6 112,-6-1 84,14-6 85,4-2 16,5 0-34,5 0 40,2-3 16,3-2 34,5-4 45,1-2 162,13-7-157,-3 5 90,5-5-33,-7 7-40,0 0 39,-1 1-16,-1 1-6,0-1-73,-2 1 40,6-8 89,-4 4 67,4-5-34,-6 4 191,-1 1-21,-2 0-52,-1 3 0,-3 0 264,-1 0-438,-2 2-55,0 0-23,-4 2 84,-2 0-78,-5-1-45,0-1 0,-5 2-202,-11-1-55,2 5-544,-8-1-723,9 5-710,1 4 2234,-1 7 0,12-4 0,0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2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7 10058,'5'11'3091,"-1"-3"-2262,-4-8 1115,0 0-1765,-2-1-5,-1 1 39,-1-1 50,-1 2-67,0 1-11,0 3 33,-1 2 68,1 1-74,0 3 24,0 0 100,0 2-28,0 2 17,2 1 17,0 2 5,3-2-140,-1-1-128,1-1 49,4-2-10,2-2-17,5-3 0,3-1-18,1-3 119,7-1-90,-6-2 0,6 0-28,-9-3-11,-1-3-23,-2-4-44,-2-2 50,-3-3-51,-3-9-38,-1 4-23,-2-6-56,-3 9-39,-4 1 151,-5 1 5,-10-1-5,6 4-28,-5 0-196,9 6-229,2 3-869,2 1 0,1 1-728,1 1 2050,0 7 0,3-5 0,0 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8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55 10491,'-6'-9'2806,"0"1"-1893,6 8 3131,0 0-3027,1-1-211,1 1-233,1-1-97,1 1-113,-1 0-156,1 0-61,-2 0-40,-2 0-190,0 0 84,-3 0-185,-1-1-319,-5-1-1287,4-5-4248,-1 1 6039,4-4 0,0 5 0,2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3.2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 8948,'2'9'3770,"-1"-1"-2997,-1-8 453,0 0-856,0-3 118,0 1-12,0-1-95,0 2 548,0 1 1575,0 0-2117,0-1-130,0 0 34,0 0-50,0 0-79,0 0 1,1-1-85,0-2 12,1 2 22,-1 1-112,0 0 656,-1 1-326,0-1-330,0 1-140,0-1 84,1 4 56,-1 3-45,0 6 45,0 5 0,0 3 45,0 1 11,0 1 11,0-2 12,0-2-46,0-2 51,3-4-78,0-4 112,3-2-1,3-4-16,2-1-95,4-1-6,2-5-68,2-2-340,-1-5-366,0-3-172,-3 1-213,0-1-455,-3 1-1231,1-5 2038,-5 7 337,0-2-51,-6 7 17,-2 3 106,0 0 180,0 1 128,0 1 51,0 0 39,0-1 179,0-1 135,0 0 44,0-1-72,0 2-62,0-1 112,0 0 6,0 0 50,0 0-107,0 1 90,0 0 819,0 1-701,0 0 22,0 0 140,0 1-17,0 0-166,0-1-80,0 2 677,0-1-862,0 3 135,1 4-6,2 5 11,0 6 23,3 4 106,1 8-162,2 6-129,1 5-51,1 3-128,0-1 27,1-3 1,-3-4-23,0-5 23,-2-5-29,-1-4 79,-2-6-84,-3-4 0,0-5-509,0-4-2381,2-4 2890,3-17 0,-2 12 0,1-11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9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29 7845,'-8'-9'3249,"2"1"-2482,6 8 4207,0 0-4969,0-1-5,-1 0 6,1 1 952,0-1-673,0 0 57,0 1-23,0-2-269,1 1 97,1 0-102,-1-1-12,0 1 51,0 0 1798,-1 1-1882,1 0 0,-1 2 0,2 0 0,-2 3 5,2 0-5,-2 2 6,1-1-1,-1 1 57,1-2-28,-1 1 38,0-1-66,1 0 89,-1-1-95,2 1 56,-2-2-22,1 0 16,-1-1-44,0-1 27,0 0 29,0 0-2414,0-1-1944,-1 1-1810,-3 1 6106,-1 1 0,1-1 0,1-1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0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7850,'7'10'880,"-2"-1"-662,-5-9 1401,0 0-796,0-2-251,0 1 44,0-2 56,0 2 90,0-1-1,0 1-5,0 0 477,1 1-998,0 0-72,0 0 979,0 0-828,-1 0 2968,1 0-3277,-1 3 40,1 0 73,0 3-45,1-1 39,-1 1-106,-1-1 61,1 0 73,-1 0-56,1 2 0,-1-2-78,0 0 44,0-2-44,0-1 39,0-1-9876,0 0 8674,-3-1 1,2 0-1,-2 0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1.7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0 8125,'5'11'953,"-2"-3"-617,-3-8 963,0 0-1137,-2 6 34,1-3 28,-2 4-11,2-4-11,1-1-34,-2-1-12,2 0-4,-2-1 78,2 1 744,-1-1-660,0 0 526,1 0-588,-1 0-107,-1 0-44,0 0-39,-1 0-57,0 0 79,1 0 62,-1 0 314,2 1 212,0-1 5064,1 1-5630,0 0 62,0-1-106,0 1-12,0-1-44,0 2-6,0 0 5,0 0 62,0 3-5,0 0 16,0 1 57,0 1-51,0 1 11,0 0-28,-1 0 0,-1-2 34,1-1-95,0-1 5,1-2 23,0 0-1,0-2-671,0 0-309,-1 1-588,1 2-2413,-1-2-2729,1 1 6677,0-2 0,0 1 0,0-1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2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 8528,'-2'-3'3182,"1"1"-2729,1 2 8313,0 0-8716,0 1-44,0 0 5,0 0-5,0 0 11,0-1 27,0 2-38,0-1 50,0 1 6,0 2 10,0 0 12,-1 1 56,-1 1-5,0 0 50,-1 1-1,1 0-15,-1 0 5,1-1-29,0 0-55,0-1 11,1 0-17,0-2 17,1-2-12,0 1-5,0-2-1025,0 1-2661,0-5-5398,0-3 9000,2-7 0,-2 6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9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6/15/26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INFN 2026, Caserta / Parameter Estimation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INFN 2026, Caserta / Parameter Estimation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3.xml"/><Relationship Id="rId7" Type="http://schemas.openxmlformats.org/officeDocument/2006/relationships/image" Target="../media/image30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0.xml"/><Relationship Id="rId7" Type="http://schemas.openxmlformats.org/officeDocument/2006/relationships/image" Target="../media/image5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0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.png"/><Relationship Id="rId42" Type="http://schemas.openxmlformats.org/officeDocument/2006/relationships/customXml" Target="../ink/ink35.xml"/><Relationship Id="rId63" Type="http://schemas.openxmlformats.org/officeDocument/2006/relationships/image" Target="../media/image650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65.png"/><Relationship Id="rId32" Type="http://schemas.openxmlformats.org/officeDocument/2006/relationships/customXml" Target="../ink/ink30.xml"/><Relationship Id="rId53" Type="http://schemas.openxmlformats.org/officeDocument/2006/relationships/image" Target="../media/image60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37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1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0.png"/><Relationship Id="rId33" Type="http://schemas.openxmlformats.org/officeDocument/2006/relationships/image" Target="../media/image50.png"/><Relationship Id="rId38" Type="http://schemas.openxmlformats.org/officeDocument/2006/relationships/customXml" Target="../ink/ink33.xml"/><Relationship Id="rId59" Type="http://schemas.openxmlformats.org/officeDocument/2006/relationships/image" Target="../media/image630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.png"/><Relationship Id="rId91" Type="http://schemas.openxmlformats.org/officeDocument/2006/relationships/image" Target="../media/image79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.png"/><Relationship Id="rId28" Type="http://schemas.openxmlformats.org/officeDocument/2006/relationships/customXml" Target="../ink/ink28.xml"/><Relationship Id="rId49" Type="http://schemas.openxmlformats.org/officeDocument/2006/relationships/image" Target="../media/image580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.png"/><Relationship Id="rId18" Type="http://schemas.openxmlformats.org/officeDocument/2006/relationships/customXml" Target="../ink/ink23.xml"/><Relationship Id="rId39" Type="http://schemas.openxmlformats.org/officeDocument/2006/relationships/image" Target="../media/image530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0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61.png"/><Relationship Id="rId71" Type="http://schemas.openxmlformats.org/officeDocument/2006/relationships/image" Target="../media/image69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34.xml"/><Relationship Id="rId29" Type="http://schemas.openxmlformats.org/officeDocument/2006/relationships/image" Target="../media/image48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1.png"/><Relationship Id="rId66" Type="http://schemas.openxmlformats.org/officeDocument/2006/relationships/customXml" Target="../ink/ink47.xml"/><Relationship Id="rId87" Type="http://schemas.openxmlformats.org/officeDocument/2006/relationships/image" Target="../media/image77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0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0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0.png"/><Relationship Id="rId56" Type="http://schemas.openxmlformats.org/officeDocument/2006/relationships/customXml" Target="../ink/ink42.xml"/><Relationship Id="rId77" Type="http://schemas.openxmlformats.org/officeDocument/2006/relationships/image" Target="../media/image72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62.png"/><Relationship Id="rId51" Type="http://schemas.openxmlformats.org/officeDocument/2006/relationships/image" Target="../media/image590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35.xml"/><Relationship Id="rId25" Type="http://schemas.openxmlformats.org/officeDocument/2006/relationships/image" Target="../media/image46.png"/><Relationship Id="rId46" Type="http://schemas.openxmlformats.org/officeDocument/2006/relationships/customXml" Target="../ink/ink37.xml"/><Relationship Id="rId67" Type="http://schemas.openxmlformats.org/officeDocument/2006/relationships/image" Target="../media/image67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0.png"/><Relationship Id="rId62" Type="http://schemas.openxmlformats.org/officeDocument/2006/relationships/customXml" Target="../ink/ink45.xml"/><Relationship Id="rId83" Type="http://schemas.openxmlformats.org/officeDocument/2006/relationships/image" Target="../media/image75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.png"/><Relationship Id="rId36" Type="http://schemas.openxmlformats.org/officeDocument/2006/relationships/customXml" Target="../ink/ink32.xml"/><Relationship Id="rId57" Type="http://schemas.openxmlformats.org/officeDocument/2006/relationships/image" Target="../media/image620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64.png"/><Relationship Id="rId31" Type="http://schemas.openxmlformats.org/officeDocument/2006/relationships/image" Target="../media/image49.png"/><Relationship Id="rId52" Type="http://schemas.openxmlformats.org/officeDocument/2006/relationships/customXml" Target="../ink/ink40.xml"/><Relationship Id="rId73" Type="http://schemas.openxmlformats.org/officeDocument/2006/relationships/image" Target="../media/image7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36.xml"/><Relationship Id="rId9" Type="http://schemas.openxmlformats.org/officeDocument/2006/relationships/image" Target="../media/image63.png"/><Relationship Id="rId26" Type="http://schemas.openxmlformats.org/officeDocument/2006/relationships/customXml" Target="../ink/ink27.xml"/><Relationship Id="rId47" Type="http://schemas.openxmlformats.org/officeDocument/2006/relationships/image" Target="../media/image571.png"/><Relationship Id="rId68" Type="http://schemas.openxmlformats.org/officeDocument/2006/relationships/customXml" Target="../ink/ink48.xml"/><Relationship Id="rId89" Type="http://schemas.openxmlformats.org/officeDocument/2006/relationships/image" Target="../media/image78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0.png"/><Relationship Id="rId58" Type="http://schemas.openxmlformats.org/officeDocument/2006/relationships/customXml" Target="../ink/ink43.xml"/><Relationship Id="rId79" Type="http://schemas.openxmlformats.org/officeDocument/2006/relationships/image" Target="../media/image73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.png"/><Relationship Id="rId48" Type="http://schemas.openxmlformats.org/officeDocument/2006/relationships/customXml" Target="../ink/ink38.xml"/><Relationship Id="rId69" Type="http://schemas.openxmlformats.org/officeDocument/2006/relationships/image" Target="../media/image68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8.tif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43.xml"/><Relationship Id="rId7" Type="http://schemas.openxmlformats.org/officeDocument/2006/relationships/image" Target="../media/image130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3.png"/><Relationship Id="rId4" Type="http://schemas.openxmlformats.org/officeDocument/2006/relationships/tags" Target="../tags/tag44.xml"/><Relationship Id="rId9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tiff"/><Relationship Id="rId4" Type="http://schemas.openxmlformats.org/officeDocument/2006/relationships/image" Target="../media/image141.tiff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14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52.xml"/><Relationship Id="rId7" Type="http://schemas.openxmlformats.org/officeDocument/2006/relationships/image" Target="../media/image151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55.png"/><Relationship Id="rId5" Type="http://schemas.openxmlformats.org/officeDocument/2006/relationships/tags" Target="../tags/tag54.xml"/><Relationship Id="rId10" Type="http://schemas.openxmlformats.org/officeDocument/2006/relationships/image" Target="../media/image154.png"/><Relationship Id="rId4" Type="http://schemas.openxmlformats.org/officeDocument/2006/relationships/tags" Target="../tags/tag53.xml"/><Relationship Id="rId9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84.png"/><Relationship Id="rId42" Type="http://schemas.openxmlformats.org/officeDocument/2006/relationships/customXml" Target="../ink/ink290.xml"/><Relationship Id="rId47" Type="http://schemas.openxmlformats.org/officeDocument/2006/relationships/image" Target="../media/image397.png"/><Relationship Id="rId63" Type="http://schemas.openxmlformats.org/officeDocument/2006/relationships/image" Target="../media/image95.png"/><Relationship Id="rId68" Type="http://schemas.openxmlformats.org/officeDocument/2006/relationships/image" Target="../media/image406.png"/><Relationship Id="rId16" Type="http://schemas.openxmlformats.org/officeDocument/2006/relationships/customXml" Target="../ink/ink277.xml"/><Relationship Id="rId11" Type="http://schemas.openxmlformats.org/officeDocument/2006/relationships/image" Target="../media/image379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392.png"/><Relationship Id="rId40" Type="http://schemas.openxmlformats.org/officeDocument/2006/relationships/customXml" Target="../ink/ink289.xml"/><Relationship Id="rId45" Type="http://schemas.openxmlformats.org/officeDocument/2006/relationships/image" Target="../media/image396.png"/><Relationship Id="rId53" Type="http://schemas.openxmlformats.org/officeDocument/2006/relationships/image" Target="../media/image400.png"/><Relationship Id="rId58" Type="http://schemas.openxmlformats.org/officeDocument/2006/relationships/customXml" Target="../ink/ink298.xml"/><Relationship Id="rId66" Type="http://schemas.openxmlformats.org/officeDocument/2006/relationships/image" Target="../media/image405.png"/><Relationship Id="rId74" Type="http://schemas.openxmlformats.org/officeDocument/2006/relationships/image" Target="../media/image409.png"/><Relationship Id="rId5" Type="http://schemas.openxmlformats.org/officeDocument/2006/relationships/image" Target="../media/image158.png"/><Relationship Id="rId61" Type="http://schemas.openxmlformats.org/officeDocument/2006/relationships/image" Target="../media/image404.png"/><Relationship Id="rId19" Type="http://schemas.openxmlformats.org/officeDocument/2006/relationships/image" Target="../media/image383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87.png"/><Relationship Id="rId30" Type="http://schemas.openxmlformats.org/officeDocument/2006/relationships/customXml" Target="../ink/ink284.xml"/><Relationship Id="rId35" Type="http://schemas.openxmlformats.org/officeDocument/2006/relationships/image" Target="../media/image391.png"/><Relationship Id="rId43" Type="http://schemas.openxmlformats.org/officeDocument/2006/relationships/image" Target="../media/image395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customXml" Target="../ink/ink304.xml"/><Relationship Id="rId77" Type="http://schemas.openxmlformats.org/officeDocument/2006/relationships/image" Target="../media/image159.tiff"/><Relationship Id="rId8" Type="http://schemas.openxmlformats.org/officeDocument/2006/relationships/customXml" Target="../ink/ink273.xml"/><Relationship Id="rId51" Type="http://schemas.openxmlformats.org/officeDocument/2006/relationships/image" Target="../media/image399.png"/><Relationship Id="rId72" Type="http://schemas.openxmlformats.org/officeDocument/2006/relationships/image" Target="../media/image408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75.xml"/><Relationship Id="rId17" Type="http://schemas.openxmlformats.org/officeDocument/2006/relationships/image" Target="../media/image382.png"/><Relationship Id="rId25" Type="http://schemas.openxmlformats.org/officeDocument/2006/relationships/image" Target="../media/image386.png"/><Relationship Id="rId33" Type="http://schemas.openxmlformats.org/officeDocument/2006/relationships/image" Target="../media/image39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403.png"/><Relationship Id="rId67" Type="http://schemas.openxmlformats.org/officeDocument/2006/relationships/customXml" Target="../ink/ink303.xml"/><Relationship Id="rId20" Type="http://schemas.openxmlformats.org/officeDocument/2006/relationships/customXml" Target="../ink/ink279.xml"/><Relationship Id="rId41" Type="http://schemas.openxmlformats.org/officeDocument/2006/relationships/image" Target="../media/image394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image" Target="../media/image407.png"/><Relationship Id="rId75" Type="http://schemas.openxmlformats.org/officeDocument/2006/relationships/customXml" Target="../ink/ink307.xml"/><Relationship Id="rId1" Type="http://schemas.openxmlformats.org/officeDocument/2006/relationships/tags" Target="../tags/tag56.xml"/><Relationship Id="rId6" Type="http://schemas.openxmlformats.org/officeDocument/2006/relationships/customXml" Target="../ink/ink272.xml"/><Relationship Id="rId15" Type="http://schemas.openxmlformats.org/officeDocument/2006/relationships/image" Target="../media/image381.png"/><Relationship Id="rId23" Type="http://schemas.openxmlformats.org/officeDocument/2006/relationships/image" Target="../media/image385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398.png"/><Relationship Id="rId57" Type="http://schemas.openxmlformats.org/officeDocument/2006/relationships/image" Target="../media/image402.png"/><Relationship Id="rId10" Type="http://schemas.openxmlformats.org/officeDocument/2006/relationships/customXml" Target="../ink/ink274.xml"/><Relationship Id="rId31" Type="http://schemas.openxmlformats.org/officeDocument/2006/relationships/image" Target="../media/image389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customXml" Target="../ink/ink306.xml"/><Relationship Id="rId4" Type="http://schemas.openxmlformats.org/officeDocument/2006/relationships/image" Target="../media/image157.png"/><Relationship Id="rId9" Type="http://schemas.openxmlformats.org/officeDocument/2006/relationships/image" Target="../media/image378.png"/><Relationship Id="rId13" Type="http://schemas.openxmlformats.org/officeDocument/2006/relationships/image" Target="../media/image380.png"/><Relationship Id="rId18" Type="http://schemas.openxmlformats.org/officeDocument/2006/relationships/customXml" Target="../ink/ink278.xml"/><Relationship Id="rId39" Type="http://schemas.openxmlformats.org/officeDocument/2006/relationships/image" Target="../media/image393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01.png"/><Relationship Id="rId76" Type="http://schemas.openxmlformats.org/officeDocument/2006/relationships/image" Target="../media/image410.png"/><Relationship Id="rId7" Type="http://schemas.openxmlformats.org/officeDocument/2006/relationships/image" Target="../media/image377.png"/><Relationship Id="rId71" Type="http://schemas.openxmlformats.org/officeDocument/2006/relationships/customXml" Target="../ink/ink305.xml"/><Relationship Id="rId2" Type="http://schemas.openxmlformats.org/officeDocument/2006/relationships/tags" Target="../tags/tag57.xml"/><Relationship Id="rId29" Type="http://schemas.openxmlformats.org/officeDocument/2006/relationships/image" Target="../media/image3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f"/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tiff"/><Relationship Id="rId2" Type="http://schemas.openxmlformats.org/officeDocument/2006/relationships/image" Target="../media/image17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png"/><Relationship Id="rId4" Type="http://schemas.openxmlformats.org/officeDocument/2006/relationships/image" Target="../media/image17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0" Type="http://schemas.openxmlformats.org/officeDocument/2006/relationships/image" Target="../media/image8.png"/><Relationship Id="rId4" Type="http://schemas.openxmlformats.org/officeDocument/2006/relationships/tags" Target="../tags/tag6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18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3" Type="http://schemas.openxmlformats.org/officeDocument/2006/relationships/tags" Target="../tags/tag65.xml"/><Relationship Id="rId7" Type="http://schemas.openxmlformats.org/officeDocument/2006/relationships/image" Target="../media/image34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52.png"/><Relationship Id="rId5" Type="http://schemas.openxmlformats.org/officeDocument/2006/relationships/tags" Target="../tags/tag67.xml"/><Relationship Id="rId10" Type="http://schemas.openxmlformats.org/officeDocument/2006/relationships/image" Target="../media/image351.png"/><Relationship Id="rId4" Type="http://schemas.openxmlformats.org/officeDocument/2006/relationships/tags" Target="../tags/tag66.xml"/><Relationship Id="rId9" Type="http://schemas.openxmlformats.org/officeDocument/2006/relationships/image" Target="../media/image3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tiff"/><Relationship Id="rId2" Type="http://schemas.openxmlformats.org/officeDocument/2006/relationships/image" Target="../media/image35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tiff"/><Relationship Id="rId5" Type="http://schemas.openxmlformats.org/officeDocument/2006/relationships/image" Target="../media/image361.tiff"/><Relationship Id="rId4" Type="http://schemas.openxmlformats.org/officeDocument/2006/relationships/image" Target="../media/image360.tiff"/></Relationships>
</file>

<file path=ppt/slides/_rels/slide5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0.png"/><Relationship Id="rId21" Type="http://schemas.openxmlformats.org/officeDocument/2006/relationships/customXml" Target="../ink/ink317.xml"/><Relationship Id="rId42" Type="http://schemas.openxmlformats.org/officeDocument/2006/relationships/image" Target="../media/image1260.png"/><Relationship Id="rId47" Type="http://schemas.openxmlformats.org/officeDocument/2006/relationships/customXml" Target="../ink/ink330.xml"/><Relationship Id="rId63" Type="http://schemas.openxmlformats.org/officeDocument/2006/relationships/customXml" Target="../ink/ink338.xml"/><Relationship Id="rId68" Type="http://schemas.openxmlformats.org/officeDocument/2006/relationships/image" Target="../media/image139.png"/><Relationship Id="rId84" Type="http://schemas.openxmlformats.org/officeDocument/2006/relationships/image" Target="../media/image1470.png"/><Relationship Id="rId89" Type="http://schemas.openxmlformats.org/officeDocument/2006/relationships/customXml" Target="../ink/ink351.xml"/><Relationship Id="rId16" Type="http://schemas.openxmlformats.org/officeDocument/2006/relationships/image" Target="../media/image1130.png"/><Relationship Id="rId11" Type="http://schemas.openxmlformats.org/officeDocument/2006/relationships/customXml" Target="../ink/ink312.xml"/><Relationship Id="rId32" Type="http://schemas.openxmlformats.org/officeDocument/2006/relationships/image" Target="../media/image121.png"/><Relationship Id="rId37" Type="http://schemas.openxmlformats.org/officeDocument/2006/relationships/customXml" Target="../ink/ink325.xml"/><Relationship Id="rId53" Type="http://schemas.openxmlformats.org/officeDocument/2006/relationships/customXml" Target="../ink/ink333.xml"/><Relationship Id="rId58" Type="http://schemas.openxmlformats.org/officeDocument/2006/relationships/image" Target="../media/image1340.png"/><Relationship Id="rId74" Type="http://schemas.openxmlformats.org/officeDocument/2006/relationships/image" Target="../media/image142.png"/><Relationship Id="rId79" Type="http://schemas.openxmlformats.org/officeDocument/2006/relationships/customXml" Target="../ink/ink346.xml"/><Relationship Id="rId5" Type="http://schemas.openxmlformats.org/officeDocument/2006/relationships/customXml" Target="../ink/ink309.xml"/><Relationship Id="rId90" Type="http://schemas.openxmlformats.org/officeDocument/2006/relationships/image" Target="../media/image1500.png"/><Relationship Id="rId95" Type="http://schemas.openxmlformats.org/officeDocument/2006/relationships/customXml" Target="../ink/ink354.xml"/><Relationship Id="rId22" Type="http://schemas.openxmlformats.org/officeDocument/2006/relationships/image" Target="../media/image1160.png"/><Relationship Id="rId27" Type="http://schemas.openxmlformats.org/officeDocument/2006/relationships/customXml" Target="../ink/ink320.xml"/><Relationship Id="rId43" Type="http://schemas.openxmlformats.org/officeDocument/2006/relationships/customXml" Target="../ink/ink328.xml"/><Relationship Id="rId48" Type="http://schemas.openxmlformats.org/officeDocument/2006/relationships/image" Target="../media/image1290.png"/><Relationship Id="rId64" Type="http://schemas.openxmlformats.org/officeDocument/2006/relationships/image" Target="../media/image1370.png"/><Relationship Id="rId69" Type="http://schemas.openxmlformats.org/officeDocument/2006/relationships/customXml" Target="../ink/ink341.xml"/><Relationship Id="rId8" Type="http://schemas.openxmlformats.org/officeDocument/2006/relationships/image" Target="../media/image1090.png"/><Relationship Id="rId51" Type="http://schemas.openxmlformats.org/officeDocument/2006/relationships/customXml" Target="../ink/ink332.xml"/><Relationship Id="rId72" Type="http://schemas.openxmlformats.org/officeDocument/2006/relationships/image" Target="../media/image1410.png"/><Relationship Id="rId80" Type="http://schemas.openxmlformats.org/officeDocument/2006/relationships/image" Target="../media/image1450.png"/><Relationship Id="rId85" Type="http://schemas.openxmlformats.org/officeDocument/2006/relationships/customXml" Target="../ink/ink349.xml"/><Relationship Id="rId93" Type="http://schemas.openxmlformats.org/officeDocument/2006/relationships/customXml" Target="../ink/ink353.xml"/><Relationship Id="rId3" Type="http://schemas.openxmlformats.org/officeDocument/2006/relationships/customXml" Target="../ink/ink308.xml"/><Relationship Id="rId12" Type="http://schemas.openxmlformats.org/officeDocument/2006/relationships/image" Target="../media/image1110.png"/><Relationship Id="rId17" Type="http://schemas.openxmlformats.org/officeDocument/2006/relationships/customXml" Target="../ink/ink315.xml"/><Relationship Id="rId25" Type="http://schemas.openxmlformats.org/officeDocument/2006/relationships/customXml" Target="../ink/ink319.xml"/><Relationship Id="rId33" Type="http://schemas.openxmlformats.org/officeDocument/2006/relationships/customXml" Target="../ink/ink323.xml"/><Relationship Id="rId38" Type="http://schemas.openxmlformats.org/officeDocument/2006/relationships/image" Target="../media/image124.png"/><Relationship Id="rId46" Type="http://schemas.openxmlformats.org/officeDocument/2006/relationships/image" Target="../media/image1280.png"/><Relationship Id="rId59" Type="http://schemas.openxmlformats.org/officeDocument/2006/relationships/customXml" Target="../ink/ink336.xml"/><Relationship Id="rId67" Type="http://schemas.openxmlformats.org/officeDocument/2006/relationships/customXml" Target="../ink/ink340.xml"/><Relationship Id="rId20" Type="http://schemas.openxmlformats.org/officeDocument/2006/relationships/image" Target="../media/image1150.png"/><Relationship Id="rId41" Type="http://schemas.openxmlformats.org/officeDocument/2006/relationships/customXml" Target="../ink/ink327.xml"/><Relationship Id="rId54" Type="http://schemas.openxmlformats.org/officeDocument/2006/relationships/image" Target="../media/image1320.png"/><Relationship Id="rId62" Type="http://schemas.openxmlformats.org/officeDocument/2006/relationships/image" Target="../media/image1360.png"/><Relationship Id="rId70" Type="http://schemas.openxmlformats.org/officeDocument/2006/relationships/image" Target="../media/image140.png"/><Relationship Id="rId75" Type="http://schemas.openxmlformats.org/officeDocument/2006/relationships/customXml" Target="../ink/ink344.xml"/><Relationship Id="rId83" Type="http://schemas.openxmlformats.org/officeDocument/2006/relationships/customXml" Target="../ink/ink348.xml"/><Relationship Id="rId88" Type="http://schemas.openxmlformats.org/officeDocument/2006/relationships/image" Target="../media/image1490.png"/><Relationship Id="rId91" Type="http://schemas.openxmlformats.org/officeDocument/2006/relationships/customXml" Target="../ink/ink352.xml"/><Relationship Id="rId96" Type="http://schemas.openxmlformats.org/officeDocument/2006/relationships/image" Target="../media/image1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0.png"/><Relationship Id="rId15" Type="http://schemas.openxmlformats.org/officeDocument/2006/relationships/customXml" Target="../ink/ink314.xml"/><Relationship Id="rId23" Type="http://schemas.openxmlformats.org/officeDocument/2006/relationships/customXml" Target="../ink/ink318.xml"/><Relationship Id="rId28" Type="http://schemas.openxmlformats.org/officeDocument/2006/relationships/image" Target="../media/image119.png"/><Relationship Id="rId36" Type="http://schemas.openxmlformats.org/officeDocument/2006/relationships/image" Target="../media/image123.png"/><Relationship Id="rId49" Type="http://schemas.openxmlformats.org/officeDocument/2006/relationships/customXml" Target="../ink/ink331.xml"/><Relationship Id="rId57" Type="http://schemas.openxmlformats.org/officeDocument/2006/relationships/customXml" Target="../ink/ink335.xml"/><Relationship Id="rId10" Type="http://schemas.openxmlformats.org/officeDocument/2006/relationships/image" Target="../media/image1100.png"/><Relationship Id="rId31" Type="http://schemas.openxmlformats.org/officeDocument/2006/relationships/customXml" Target="../ink/ink322.xml"/><Relationship Id="rId44" Type="http://schemas.openxmlformats.org/officeDocument/2006/relationships/image" Target="../media/image1270.png"/><Relationship Id="rId52" Type="http://schemas.openxmlformats.org/officeDocument/2006/relationships/image" Target="../media/image1310.png"/><Relationship Id="rId60" Type="http://schemas.openxmlformats.org/officeDocument/2006/relationships/image" Target="../media/image1350.png"/><Relationship Id="rId65" Type="http://schemas.openxmlformats.org/officeDocument/2006/relationships/customXml" Target="../ink/ink339.xml"/><Relationship Id="rId73" Type="http://schemas.openxmlformats.org/officeDocument/2006/relationships/customXml" Target="../ink/ink343.xml"/><Relationship Id="rId78" Type="http://schemas.openxmlformats.org/officeDocument/2006/relationships/image" Target="../media/image1440.png"/><Relationship Id="rId81" Type="http://schemas.openxmlformats.org/officeDocument/2006/relationships/customXml" Target="../ink/ink347.xml"/><Relationship Id="rId86" Type="http://schemas.openxmlformats.org/officeDocument/2006/relationships/image" Target="../media/image1480.png"/><Relationship Id="rId94" Type="http://schemas.openxmlformats.org/officeDocument/2006/relationships/image" Target="../media/image1520.png"/><Relationship Id="rId4" Type="http://schemas.openxmlformats.org/officeDocument/2006/relationships/image" Target="../media/image1070.png"/><Relationship Id="rId9" Type="http://schemas.openxmlformats.org/officeDocument/2006/relationships/customXml" Target="../ink/ink311.xml"/><Relationship Id="rId13" Type="http://schemas.openxmlformats.org/officeDocument/2006/relationships/customXml" Target="../ink/ink313.xml"/><Relationship Id="rId18" Type="http://schemas.openxmlformats.org/officeDocument/2006/relationships/image" Target="../media/image1140.png"/><Relationship Id="rId39" Type="http://schemas.openxmlformats.org/officeDocument/2006/relationships/customXml" Target="../ink/ink326.xml"/><Relationship Id="rId34" Type="http://schemas.openxmlformats.org/officeDocument/2006/relationships/image" Target="../media/image122.png"/><Relationship Id="rId50" Type="http://schemas.openxmlformats.org/officeDocument/2006/relationships/image" Target="../media/image1300.png"/><Relationship Id="rId55" Type="http://schemas.openxmlformats.org/officeDocument/2006/relationships/customXml" Target="../ink/ink334.xml"/><Relationship Id="rId76" Type="http://schemas.openxmlformats.org/officeDocument/2006/relationships/image" Target="../media/image1430.png"/><Relationship Id="rId7" Type="http://schemas.openxmlformats.org/officeDocument/2006/relationships/customXml" Target="../ink/ink310.xml"/><Relationship Id="rId71" Type="http://schemas.openxmlformats.org/officeDocument/2006/relationships/customXml" Target="../ink/ink342.xml"/><Relationship Id="rId92" Type="http://schemas.openxmlformats.org/officeDocument/2006/relationships/image" Target="../media/image1510.png"/><Relationship Id="rId2" Type="http://schemas.openxmlformats.org/officeDocument/2006/relationships/image" Target="../media/image363.tiff"/><Relationship Id="rId29" Type="http://schemas.openxmlformats.org/officeDocument/2006/relationships/customXml" Target="../ink/ink321.xml"/><Relationship Id="rId24" Type="http://schemas.openxmlformats.org/officeDocument/2006/relationships/image" Target="../media/image1170.png"/><Relationship Id="rId40" Type="http://schemas.openxmlformats.org/officeDocument/2006/relationships/image" Target="../media/image1250.png"/><Relationship Id="rId45" Type="http://schemas.openxmlformats.org/officeDocument/2006/relationships/customXml" Target="../ink/ink329.xml"/><Relationship Id="rId66" Type="http://schemas.openxmlformats.org/officeDocument/2006/relationships/image" Target="../media/image1380.png"/><Relationship Id="rId87" Type="http://schemas.openxmlformats.org/officeDocument/2006/relationships/customXml" Target="../ink/ink350.xml"/><Relationship Id="rId61" Type="http://schemas.openxmlformats.org/officeDocument/2006/relationships/customXml" Target="../ink/ink337.xml"/><Relationship Id="rId82" Type="http://schemas.openxmlformats.org/officeDocument/2006/relationships/image" Target="../media/image1460.png"/><Relationship Id="rId19" Type="http://schemas.openxmlformats.org/officeDocument/2006/relationships/customXml" Target="../ink/ink316.xml"/><Relationship Id="rId14" Type="http://schemas.openxmlformats.org/officeDocument/2006/relationships/image" Target="../media/image1120.png"/><Relationship Id="rId30" Type="http://schemas.openxmlformats.org/officeDocument/2006/relationships/image" Target="../media/image120.png"/><Relationship Id="rId35" Type="http://schemas.openxmlformats.org/officeDocument/2006/relationships/customXml" Target="../ink/ink324.xml"/><Relationship Id="rId56" Type="http://schemas.openxmlformats.org/officeDocument/2006/relationships/image" Target="../media/image1330.png"/><Relationship Id="rId77" Type="http://schemas.openxmlformats.org/officeDocument/2006/relationships/customXml" Target="../ink/ink345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0.png"/><Relationship Id="rId18" Type="http://schemas.openxmlformats.org/officeDocument/2006/relationships/customXml" Target="../ink/ink362.xml"/><Relationship Id="rId26" Type="http://schemas.openxmlformats.org/officeDocument/2006/relationships/customXml" Target="../ink/ink366.xml"/><Relationship Id="rId39" Type="http://schemas.openxmlformats.org/officeDocument/2006/relationships/customXml" Target="../ink/ink373.xml"/><Relationship Id="rId21" Type="http://schemas.openxmlformats.org/officeDocument/2006/relationships/image" Target="../media/image1630.png"/><Relationship Id="rId34" Type="http://schemas.openxmlformats.org/officeDocument/2006/relationships/image" Target="../media/image1870.png"/><Relationship Id="rId42" Type="http://schemas.openxmlformats.org/officeDocument/2006/relationships/image" Target="../media/image1910.png"/><Relationship Id="rId47" Type="http://schemas.openxmlformats.org/officeDocument/2006/relationships/image" Target="../media/image366.tiff"/><Relationship Id="rId7" Type="http://schemas.openxmlformats.org/officeDocument/2006/relationships/image" Target="../media/image1570.png"/><Relationship Id="rId2" Type="http://schemas.openxmlformats.org/officeDocument/2006/relationships/image" Target="../media/image364.tiff"/><Relationship Id="rId16" Type="http://schemas.openxmlformats.org/officeDocument/2006/relationships/customXml" Target="../ink/ink361.xml"/><Relationship Id="rId29" Type="http://schemas.openxmlformats.org/officeDocument/2006/relationships/customXml" Target="../ink/ink3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56.xml"/><Relationship Id="rId11" Type="http://schemas.openxmlformats.org/officeDocument/2006/relationships/image" Target="../media/image1580.png"/><Relationship Id="rId24" Type="http://schemas.openxmlformats.org/officeDocument/2006/relationships/customXml" Target="../ink/ink365.xml"/><Relationship Id="rId32" Type="http://schemas.openxmlformats.org/officeDocument/2006/relationships/image" Target="../media/image1860.png"/><Relationship Id="rId37" Type="http://schemas.openxmlformats.org/officeDocument/2006/relationships/customXml" Target="../ink/ink372.xml"/><Relationship Id="rId40" Type="http://schemas.openxmlformats.org/officeDocument/2006/relationships/image" Target="../media/image1900.png"/><Relationship Id="rId45" Type="http://schemas.openxmlformats.org/officeDocument/2006/relationships/customXml" Target="../ink/ink376.xml"/><Relationship Id="rId5" Type="http://schemas.openxmlformats.org/officeDocument/2006/relationships/image" Target="../media/image1560.png"/><Relationship Id="rId15" Type="http://schemas.openxmlformats.org/officeDocument/2006/relationships/image" Target="../media/image1600.png"/><Relationship Id="rId23" Type="http://schemas.openxmlformats.org/officeDocument/2006/relationships/image" Target="../media/image1640.png"/><Relationship Id="rId28" Type="http://schemas.openxmlformats.org/officeDocument/2006/relationships/customXml" Target="../ink/ink367.xml"/><Relationship Id="rId36" Type="http://schemas.openxmlformats.org/officeDocument/2006/relationships/image" Target="../media/image1880.png"/><Relationship Id="rId10" Type="http://schemas.openxmlformats.org/officeDocument/2006/relationships/customXml" Target="../ink/ink358.xml"/><Relationship Id="rId19" Type="http://schemas.openxmlformats.org/officeDocument/2006/relationships/image" Target="../media/image1620.png"/><Relationship Id="rId31" Type="http://schemas.openxmlformats.org/officeDocument/2006/relationships/customXml" Target="../ink/ink369.xml"/><Relationship Id="rId44" Type="http://schemas.openxmlformats.org/officeDocument/2006/relationships/image" Target="../media/image1920.png"/><Relationship Id="rId4" Type="http://schemas.openxmlformats.org/officeDocument/2006/relationships/customXml" Target="../ink/ink355.xml"/><Relationship Id="rId9" Type="http://schemas.openxmlformats.org/officeDocument/2006/relationships/image" Target="../media/image1070.png"/><Relationship Id="rId14" Type="http://schemas.openxmlformats.org/officeDocument/2006/relationships/customXml" Target="../ink/ink360.xml"/><Relationship Id="rId22" Type="http://schemas.openxmlformats.org/officeDocument/2006/relationships/customXml" Target="../ink/ink364.xml"/><Relationship Id="rId27" Type="http://schemas.openxmlformats.org/officeDocument/2006/relationships/image" Target="../media/image1370.png"/><Relationship Id="rId30" Type="http://schemas.openxmlformats.org/officeDocument/2006/relationships/image" Target="../media/image1850.png"/><Relationship Id="rId35" Type="http://schemas.openxmlformats.org/officeDocument/2006/relationships/customXml" Target="../ink/ink371.xml"/><Relationship Id="rId43" Type="http://schemas.openxmlformats.org/officeDocument/2006/relationships/customXml" Target="../ink/ink375.xml"/><Relationship Id="rId48" Type="http://schemas.openxmlformats.org/officeDocument/2006/relationships/image" Target="../media/image367.tiff"/><Relationship Id="rId8" Type="http://schemas.openxmlformats.org/officeDocument/2006/relationships/customXml" Target="../ink/ink357.xml"/><Relationship Id="rId3" Type="http://schemas.openxmlformats.org/officeDocument/2006/relationships/image" Target="../media/image365.tiff"/><Relationship Id="rId12" Type="http://schemas.openxmlformats.org/officeDocument/2006/relationships/customXml" Target="../ink/ink359.xml"/><Relationship Id="rId17" Type="http://schemas.openxmlformats.org/officeDocument/2006/relationships/image" Target="../media/image1610.png"/><Relationship Id="rId25" Type="http://schemas.openxmlformats.org/officeDocument/2006/relationships/image" Target="../media/image1840.png"/><Relationship Id="rId33" Type="http://schemas.openxmlformats.org/officeDocument/2006/relationships/customXml" Target="../ink/ink370.xml"/><Relationship Id="rId38" Type="http://schemas.openxmlformats.org/officeDocument/2006/relationships/image" Target="../media/image1890.png"/><Relationship Id="rId46" Type="http://schemas.openxmlformats.org/officeDocument/2006/relationships/image" Target="../media/image1930.png"/><Relationship Id="rId20" Type="http://schemas.openxmlformats.org/officeDocument/2006/relationships/customXml" Target="../ink/ink363.xml"/><Relationship Id="rId41" Type="http://schemas.openxmlformats.org/officeDocument/2006/relationships/customXml" Target="../ink/ink37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tags" Target="../tags/tag71.xml"/><Relationship Id="rId7" Type="http://schemas.openxmlformats.org/officeDocument/2006/relationships/image" Target="../media/image369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6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9" Type="http://schemas.openxmlformats.org/officeDocument/2006/relationships/image" Target="../media/image3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0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41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tiff"/><Relationship Id="rId7" Type="http://schemas.openxmlformats.org/officeDocument/2006/relationships/image" Target="../media/image419.tiff"/><Relationship Id="rId2" Type="http://schemas.openxmlformats.org/officeDocument/2006/relationships/image" Target="../media/image4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8.tiff"/><Relationship Id="rId5" Type="http://schemas.openxmlformats.org/officeDocument/2006/relationships/image" Target="../media/image417.tiff"/><Relationship Id="rId4" Type="http://schemas.openxmlformats.org/officeDocument/2006/relationships/image" Target="../media/image416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tiff"/><Relationship Id="rId2" Type="http://schemas.openxmlformats.org/officeDocument/2006/relationships/image" Target="../media/image4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4.tiff"/><Relationship Id="rId5" Type="http://schemas.openxmlformats.org/officeDocument/2006/relationships/image" Target="../media/image423.tiff"/><Relationship Id="rId4" Type="http://schemas.openxmlformats.org/officeDocument/2006/relationships/image" Target="../media/image422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tiff"/><Relationship Id="rId2" Type="http://schemas.openxmlformats.org/officeDocument/2006/relationships/image" Target="../media/image42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8.tiff"/><Relationship Id="rId4" Type="http://schemas.openxmlformats.org/officeDocument/2006/relationships/image" Target="../media/image42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3.xml"/><Relationship Id="rId7" Type="http://schemas.openxmlformats.org/officeDocument/2006/relationships/image" Target="../media/image1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tags" Target="../tags/tag1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62" y="2207983"/>
            <a:ext cx="48950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INFN School of Statistics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Caserta, 14-19 June 2026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342269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1" y="4490077"/>
            <a:ext cx="2872417" cy="143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805770" y="587828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4332514" y="3483425"/>
            <a:ext cx="3955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agenda.infn.it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/event/46370/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BE321-5750-4612-C6D5-8B4FE5A31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1" y="2355608"/>
            <a:ext cx="3258238" cy="12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609114" y="3543307"/>
            <a:ext cx="3252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3178629" y="2781583"/>
            <a:ext cx="437994" cy="6211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9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1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9131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27660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900A-4413-434B-AFFD-44147B20655D}"/>
              </a:ext>
            </a:extLst>
          </p:cNvPr>
          <p:cNvSpPr txBox="1"/>
          <p:nvPr/>
        </p:nvSpPr>
        <p:spPr>
          <a:xfrm>
            <a:off x="427206" y="2688770"/>
            <a:ext cx="860793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some slides/links with exercises and code you can see: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https://www.pp.rhul.ac.uk/~cowan/stat/exercises/cowan_stat_exercises.pdf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https://www.pp.rhul.ac.uk/~cowan/stat/exercises/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cowan_stat_exercises_full.pdf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material here is taken from the University of London course: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457198" y="1295401"/>
            <a:ext cx="839717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Maximum Likelihood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Least squares, Bayesian approach, confidence intervals</a:t>
            </a:r>
          </a:p>
        </p:txBody>
      </p:sp>
    </p:spTree>
    <p:extLst>
      <p:ext uri="{BB962C8B-B14F-4D97-AF65-F5344CB8AC3E}">
        <p14:creationId xmlns:p14="http://schemas.microsoft.com/office/powerpoint/2010/main" val="6353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4" y="1965552"/>
            <a:ext cx="63541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variance of MLEs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</p:txBody>
      </p:sp>
    </p:spTree>
    <p:extLst>
      <p:ext uri="{BB962C8B-B14F-4D97-AF65-F5344CB8AC3E}">
        <p14:creationId xmlns:p14="http://schemas.microsoft.com/office/powerpoint/2010/main" val="16865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91B490D4-7B57-314C-AB11-16391F12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977880"/>
            <a:ext cx="3877128" cy="34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296EA0-5B1E-4545-8E55-385CA8DBB715}"/>
              </a:ext>
            </a:extLst>
          </p:cNvPr>
          <p:cNvSpPr txBox="1">
            <a:spLocks noChangeArrowheads="1"/>
          </p:cNvSpPr>
          <p:nvPr/>
        </p:nvSpPr>
        <p:spPr>
          <a:xfrm>
            <a:off x="711994" y="29119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1A77C1-D857-7341-8345-2B29D332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22805"/>
            <a:ext cx="85486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using e.g. the estimator’s standard deviation, or (co)variance.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usually not possible to do this with an exact calculation.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9051FE8-8FA0-9C42-9DBB-6360D7D1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6" y="2838587"/>
            <a:ext cx="47112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way is to simulate the entire experiment many times with a Monte Carlo program (use ML estimate for MC).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1A65ACC-9533-9F48-AE41-7D4A4509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0" y="4603962"/>
            <a:ext cx="4711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 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=50), from sample variance of estimates 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B1B246A5-CD6E-D245-ABD9-08FAC230D9E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5970837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A0CAEA-568F-874D-9323-7E4DF9953BB3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782EC1-E6BD-C54B-AB1F-81222A3B0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836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B9D47F85-144D-9149-B038-062308B894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7C0104F-EEF3-CE4D-9F9C-C742E17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1A1D433-2AF4-1749-AB6E-89C6A538B76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7CDE2F79-F616-2F41-BD22-49ED82D8387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981F56A-F962-4B49-AC61-FA16FDE6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EAE313B2-08DA-1A48-A1B8-BEB38BDED89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7BFE14A-55DC-8B44-AA52-F887BDC1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14115"/>
            <a:ext cx="857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5918688-82A3-8C4A-AB1D-AC1D4F3DFC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53100" y="1723727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48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6214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656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526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32153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example of 2-D MLE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ln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– ½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function of a parameter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MLE and Bayesian estimator</a:t>
            </a:r>
          </a:p>
        </p:txBody>
      </p:sp>
    </p:spTree>
    <p:extLst>
      <p:ext uri="{BB962C8B-B14F-4D97-AF65-F5344CB8AC3E}">
        <p14:creationId xmlns:p14="http://schemas.microsoft.com/office/powerpoint/2010/main" val="1971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83514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Introduction to (frequentist) parameter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method of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MLE for exponential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834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71262"/>
            <a:ext cx="2427273" cy="9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64516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33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-0.95,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5222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5799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12363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16726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0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2452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maximum-likelihood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8AC0-A499-8049-B872-2BFAC525EFE2}"/>
              </a:ext>
            </a:extLst>
          </p:cNvPr>
          <p:cNvSpPr txBox="1"/>
          <p:nvPr/>
        </p:nvSpPr>
        <p:spPr>
          <a:xfrm>
            <a:off x="493713" y="794655"/>
            <a:ext cx="8321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likelihood has a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new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by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MLE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unique inverse,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of the likelihood is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to maximize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≡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34CA3-AE76-8442-8A92-DD2A1315AC5A}"/>
              </a:ext>
            </a:extLst>
          </p:cNvPr>
          <p:cNvSpPr txBox="1"/>
          <p:nvPr/>
        </p:nvSpPr>
        <p:spPr>
          <a:xfrm>
            <a:off x="5845628" y="32657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07915B-B9F3-BD48-81A5-20BBB9FAA247}"/>
              </a:ext>
            </a:extLst>
          </p:cNvPr>
          <p:cNvSpPr txBox="1"/>
          <p:nvPr/>
        </p:nvSpPr>
        <p:spPr>
          <a:xfrm>
            <a:off x="3766457" y="38535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EF334-36EE-A44C-932D-2A09694E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12" y="4504951"/>
            <a:ext cx="1803400" cy="520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0304D-FCF6-A74D-B685-981A0202804B}"/>
              </a:ext>
            </a:extLst>
          </p:cNvPr>
          <p:cNvCxnSpPr/>
          <p:nvPr/>
        </p:nvCxnSpPr>
        <p:spPr>
          <a:xfrm>
            <a:off x="4038601" y="4766290"/>
            <a:ext cx="75111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80CCD-B028-4647-AE31-7AB25D9E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2" y="4555751"/>
            <a:ext cx="1346200" cy="419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27A367-F265-7F4C-8BB0-95BC8D2D7274}"/>
              </a:ext>
            </a:extLst>
          </p:cNvPr>
          <p:cNvSpPr txBox="1"/>
          <p:nvPr/>
        </p:nvSpPr>
        <p:spPr>
          <a:xfrm>
            <a:off x="433718" y="5091045"/>
            <a:ext cx="83214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a function is the function of the MLE.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function many-to-one, some complications but related recipe.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useful result.</a:t>
            </a:r>
          </a:p>
        </p:txBody>
      </p:sp>
    </p:spTree>
    <p:extLst>
      <p:ext uri="{BB962C8B-B14F-4D97-AF65-F5344CB8AC3E}">
        <p14:creationId xmlns:p14="http://schemas.microsoft.com/office/powerpoint/2010/main" val="27901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MLEs: exponential example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E18B37-4343-AF49-8A9D-F1BC958A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84275"/>
            <a:ext cx="6059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written the exponential pdf as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F831E56C-1A46-5B49-9DBC-CC5BB0B953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1223510"/>
            <a:ext cx="21669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5B1EBBF-587A-AD47-A45B-D33A5A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3" y="1625147"/>
            <a:ext cx="685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we use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What is the MLE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22EA810-2BE2-C14B-BAB3-549A0D86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2655739"/>
            <a:ext cx="4119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decay constant we have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4F7501D5-FD5C-0D4F-8E0C-73B626CCC5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5" y="2444601"/>
            <a:ext cx="3124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1B19B8C5-FE3A-1C4F-9A25-A0AC5B7E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3813919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Caveat:   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36F8B493-3DCD-0B4D-8D62-99100020EC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3912344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269437D-27BC-3546-BC6A-133B9214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3" y="3793281"/>
            <a:ext cx="2974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biased, even though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A38F9A78-E500-C240-BB12-0B0D1BFF313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33" y="3937744"/>
            <a:ext cx="152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BC7869A-577D-3245-A4F9-1382182C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270" y="3793281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pic>
        <p:nvPicPr>
          <p:cNvPr id="20" name="Picture 16" descr="txp_fig">
            <a:extLst>
              <a:ext uri="{FF2B5EF4-FFF2-40B4-BE49-F238E27FC236}">
                <a16:creationId xmlns:a16="http://schemas.microsoft.com/office/drawing/2014/main" id="{AE3AE78E-A254-3641-A9AF-A3448C83F9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3" y="4504936"/>
            <a:ext cx="206851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9D92017E-5E2E-F942-B8E3-F71B9088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33" y="4517636"/>
            <a:ext cx="267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(bias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→∞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A8D9B9-2ED0-0D4D-B87B-BC905821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3" y="4490649"/>
            <a:ext cx="139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show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53521-3AFE-5049-B98A-04A736750306}"/>
              </a:ext>
            </a:extLst>
          </p:cNvPr>
          <p:cNvSpPr txBox="1"/>
          <p:nvPr/>
        </p:nvSpPr>
        <p:spPr>
          <a:xfrm>
            <a:off x="486683" y="5274881"/>
            <a:ext cx="854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MLE for a function of an unbiased estimator stays unbiased only for a linear function.</a:t>
            </a:r>
          </a:p>
        </p:txBody>
      </p:sp>
    </p:spTree>
    <p:extLst>
      <p:ext uri="{BB962C8B-B14F-4D97-AF65-F5344CB8AC3E}">
        <p14:creationId xmlns:p14="http://schemas.microsoft.com/office/powerpoint/2010/main" val="11891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1762128" y="209179"/>
            <a:ext cx="6195330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13152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9A1D58-1D9C-6147-BBC1-0036DB31EF5C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85375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Relationship between ML and Bayesian estimators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5744362-31B4-204D-8FDB-992B5929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1247380"/>
            <a:ext cx="3895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Bayesian approach: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C6000E-E60D-F941-8E98-4E7A7CCB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" y="1869680"/>
            <a:ext cx="781246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random variables.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subjective probability for hypotheses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experiment, knowledge summarized by prior pdf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Bayes’ theorem to update prior in light of data: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F6AAD76F-704D-4D4A-AE88-DA2EED80E8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1" y="4331739"/>
            <a:ext cx="344571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E298C77-F5B3-FB4F-BA68-10A537D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341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(conditional pdf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2D9A4A68-7FB0-B648-A86C-B5598430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49311" y="4979306"/>
            <a:ext cx="407080" cy="68399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CB3C65-A1E0-FC43-A7DD-4F629590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731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knowledge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3CA25E-B69C-3C4C-AB38-98B46B5D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1555750"/>
            <a:ext cx="803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Pragmatist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a complicated function,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F294687-01A6-1B40-81A1-BCF9DE89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2203450"/>
            <a:ext cx="43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using an estimator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DCE25801-AA0F-6845-8DFE-F076C85ED2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6950"/>
            <a:ext cx="80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32B7836-F608-DC43-9DA6-0F5FBD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79713"/>
            <a:ext cx="764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mode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(could also use e.g. expectation value)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FE3C74-D1A0-034D-A89C-09420F97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558417"/>
            <a:ext cx="4371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use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rule (subjective!), often represent ‘prior ignorance’ by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constant, in which case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A868587E-E903-2F46-9D5B-C2EE90859F6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92" y="5952285"/>
            <a:ext cx="17621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8083E-6ED0-644D-9037-B1EC0B50C761}"/>
              </a:ext>
            </a:extLst>
          </p:cNvPr>
          <p:cNvGrpSpPr/>
          <p:nvPr/>
        </p:nvGrpSpPr>
        <p:grpSpPr>
          <a:xfrm>
            <a:off x="5289377" y="3668314"/>
            <a:ext cx="3647160" cy="1839960"/>
            <a:chOff x="5289377" y="3668314"/>
            <a:chExt cx="3647160" cy="18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14:cNvPr>
                <p14:cNvContentPartPr/>
                <p14:nvPr/>
              </p14:nvContentPartPr>
              <p14:xfrm>
                <a:off x="5289377" y="3668314"/>
                <a:ext cx="89640" cy="1812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81817" y="3660754"/>
                  <a:ext cx="104760" cy="18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14:cNvPr>
                <p14:cNvContentPartPr/>
                <p14:nvPr/>
              </p14:nvContentPartPr>
              <p14:xfrm>
                <a:off x="5377937" y="5427274"/>
                <a:ext cx="2888640" cy="81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0377" y="5419714"/>
                  <a:ext cx="2903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14:cNvPr>
                <p14:cNvContentPartPr/>
                <p14:nvPr/>
              </p14:nvContentPartPr>
              <p14:xfrm>
                <a:off x="5497097" y="4499194"/>
                <a:ext cx="3230640" cy="80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9537" y="4491634"/>
                  <a:ext cx="3245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14:cNvPr>
                <p14:cNvContentPartPr/>
                <p14:nvPr/>
              </p14:nvContentPartPr>
              <p14:xfrm>
                <a:off x="8120417" y="5372914"/>
                <a:ext cx="816120" cy="9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2857" y="5365354"/>
                  <a:ext cx="831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B92D-D79B-8340-B1CE-863931DE51A5}"/>
              </a:ext>
            </a:extLst>
          </p:cNvPr>
          <p:cNvGrpSpPr/>
          <p:nvPr/>
        </p:nvGrpSpPr>
        <p:grpSpPr>
          <a:xfrm>
            <a:off x="5517977" y="3592714"/>
            <a:ext cx="1262520" cy="522720"/>
            <a:chOff x="5517977" y="3592714"/>
            <a:chExt cx="12625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14:cNvPr>
                <p14:cNvContentPartPr/>
                <p14:nvPr/>
              </p14:nvContentPartPr>
              <p14:xfrm>
                <a:off x="5517977" y="3734194"/>
                <a:ext cx="238320" cy="38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0417" y="3726634"/>
                  <a:ext cx="253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14:cNvPr>
                <p14:cNvContentPartPr/>
                <p14:nvPr/>
              </p14:nvContentPartPr>
              <p14:xfrm>
                <a:off x="5848457" y="3657514"/>
                <a:ext cx="6984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0897" y="3649954"/>
                  <a:ext cx="84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14:cNvPr>
                <p14:cNvContentPartPr/>
                <p14:nvPr/>
              </p14:nvContentPartPr>
              <p14:xfrm>
                <a:off x="6017297" y="3711154"/>
                <a:ext cx="1382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09737" y="3703594"/>
                  <a:ext cx="153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14:cNvPr>
                <p14:cNvContentPartPr/>
                <p14:nvPr/>
              </p14:nvContentPartPr>
              <p14:xfrm>
                <a:off x="6291617" y="3630514"/>
                <a:ext cx="23400" cy="28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4057" y="3622954"/>
                  <a:ext cx="38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14:cNvPr>
                <p14:cNvContentPartPr/>
                <p14:nvPr/>
              </p14:nvContentPartPr>
              <p14:xfrm>
                <a:off x="6420857" y="3748234"/>
                <a:ext cx="13320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13297" y="3740674"/>
                  <a:ext cx="148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14:cNvPr>
                <p14:cNvContentPartPr/>
                <p14:nvPr/>
              </p14:nvContentPartPr>
              <p14:xfrm>
                <a:off x="6443537" y="3744634"/>
                <a:ext cx="89640" cy="131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35977" y="3737074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14:cNvPr>
                <p14:cNvContentPartPr/>
                <p14:nvPr/>
              </p14:nvContentPartPr>
              <p14:xfrm>
                <a:off x="6463697" y="3592714"/>
                <a:ext cx="1231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6137" y="3585154"/>
                  <a:ext cx="138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14:cNvPr>
                <p14:cNvContentPartPr/>
                <p14:nvPr/>
              </p14:nvContentPartPr>
              <p14:xfrm>
                <a:off x="6696617" y="3672634"/>
                <a:ext cx="83880" cy="24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9057" y="3665074"/>
                  <a:ext cx="9900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14:cNvPr>
              <p14:cNvContentPartPr/>
              <p14:nvPr/>
            </p14:nvContentPartPr>
            <p14:xfrm>
              <a:off x="8793977" y="5608714"/>
              <a:ext cx="151200" cy="21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86417" y="5601154"/>
                <a:ext cx="16632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FD9C7-C157-E444-83C8-8EC8C2218AD5}"/>
              </a:ext>
            </a:extLst>
          </p:cNvPr>
          <p:cNvGrpSpPr/>
          <p:nvPr/>
        </p:nvGrpSpPr>
        <p:grpSpPr>
          <a:xfrm>
            <a:off x="7075697" y="4582714"/>
            <a:ext cx="82080" cy="797760"/>
            <a:chOff x="7075697" y="4582714"/>
            <a:chExt cx="8208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14:cNvPr>
                <p14:cNvContentPartPr/>
                <p14:nvPr/>
              </p14:nvContentPartPr>
              <p14:xfrm>
                <a:off x="7075697" y="4582714"/>
                <a:ext cx="1908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68137" y="4575154"/>
                  <a:ext cx="342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14:cNvPr>
                <p14:cNvContentPartPr/>
                <p14:nvPr/>
              </p14:nvContentPartPr>
              <p14:xfrm>
                <a:off x="7105937" y="4724194"/>
                <a:ext cx="3240" cy="76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8377" y="4716634"/>
                  <a:ext cx="18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14:cNvPr>
                <p14:cNvContentPartPr/>
                <p14:nvPr/>
              </p14:nvContentPartPr>
              <p14:xfrm>
                <a:off x="7108097" y="4844074"/>
                <a:ext cx="12600" cy="9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00537" y="4836514"/>
                  <a:ext cx="27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14:cNvPr>
                <p14:cNvContentPartPr/>
                <p14:nvPr/>
              </p14:nvContentPartPr>
              <p14:xfrm>
                <a:off x="7130057" y="4985554"/>
                <a:ext cx="9000" cy="12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22497" y="4977994"/>
                  <a:ext cx="24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14:cNvPr>
                <p14:cNvContentPartPr/>
                <p14:nvPr/>
              </p14:nvContentPartPr>
              <p14:xfrm>
                <a:off x="7140857" y="5159794"/>
                <a:ext cx="2520" cy="6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3297" y="5152234"/>
                  <a:ext cx="17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14:cNvPr>
                <p14:cNvContentPartPr/>
                <p14:nvPr/>
              </p14:nvContentPartPr>
              <p14:xfrm>
                <a:off x="7148057" y="5312074"/>
                <a:ext cx="9720" cy="6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0497" y="5304514"/>
                  <a:ext cx="248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903D0A-C798-334A-9001-7977C877A5D6}"/>
              </a:ext>
            </a:extLst>
          </p:cNvPr>
          <p:cNvGrpSpPr/>
          <p:nvPr/>
        </p:nvGrpSpPr>
        <p:grpSpPr>
          <a:xfrm>
            <a:off x="7026737" y="5650834"/>
            <a:ext cx="913320" cy="687960"/>
            <a:chOff x="7026737" y="5650834"/>
            <a:chExt cx="913320" cy="68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14:cNvPr>
                <p14:cNvContentPartPr/>
                <p14:nvPr/>
              </p14:nvContentPartPr>
              <p14:xfrm>
                <a:off x="7026737" y="5812834"/>
                <a:ext cx="18468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19177" y="5805274"/>
                  <a:ext cx="199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14:cNvPr>
                <p14:cNvContentPartPr/>
                <p14:nvPr/>
              </p14:nvContentPartPr>
              <p14:xfrm>
                <a:off x="7060217" y="5650834"/>
                <a:ext cx="173160" cy="10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2657" y="5643274"/>
                  <a:ext cx="1882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14:cNvPr>
                <p14:cNvContentPartPr/>
                <p14:nvPr/>
              </p14:nvContentPartPr>
              <p14:xfrm>
                <a:off x="7261457" y="6092914"/>
                <a:ext cx="10440" cy="9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3897" y="6085354"/>
                  <a:ext cx="25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14:cNvPr>
                <p14:cNvContentPartPr/>
                <p14:nvPr/>
              </p14:nvContentPartPr>
              <p14:xfrm>
                <a:off x="7260737" y="6035674"/>
                <a:ext cx="105480" cy="16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7" y="6028114"/>
                  <a:ext cx="120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14:cNvPr>
                <p14:cNvContentPartPr/>
                <p14:nvPr/>
              </p14:nvContentPartPr>
              <p14:xfrm>
                <a:off x="7418057" y="6117754"/>
                <a:ext cx="133200" cy="66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10497" y="6110194"/>
                  <a:ext cx="148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14:cNvPr>
                <p14:cNvContentPartPr/>
                <p14:nvPr/>
              </p14:nvContentPartPr>
              <p14:xfrm>
                <a:off x="7574657" y="6119914"/>
                <a:ext cx="64800" cy="4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7097" y="6112354"/>
                  <a:ext cx="79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14:cNvPr>
                <p14:cNvContentPartPr/>
                <p14:nvPr/>
              </p14:nvContentPartPr>
              <p14:xfrm>
                <a:off x="7558817" y="6117754"/>
                <a:ext cx="8892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51257" y="6110194"/>
                  <a:ext cx="104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14:cNvPr>
                <p14:cNvContentPartPr/>
                <p14:nvPr/>
              </p14:nvContentPartPr>
              <p14:xfrm>
                <a:off x="7711097" y="6086434"/>
                <a:ext cx="8388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3537" y="6078874"/>
                  <a:ext cx="99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14:cNvPr>
                <p14:cNvContentPartPr/>
                <p14:nvPr/>
              </p14:nvContentPartPr>
              <p14:xfrm>
                <a:off x="7841777" y="6085714"/>
                <a:ext cx="98280" cy="10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34217" y="6078154"/>
                  <a:ext cx="11340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AFF6F5-78A1-1740-91B9-6EDF83DF0F1C}"/>
              </a:ext>
            </a:extLst>
          </p:cNvPr>
          <p:cNvGrpSpPr/>
          <p:nvPr/>
        </p:nvGrpSpPr>
        <p:grpSpPr>
          <a:xfrm>
            <a:off x="8913137" y="5503594"/>
            <a:ext cx="2520" cy="4680"/>
            <a:chOff x="8913137" y="5503594"/>
            <a:chExt cx="252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2520" cy="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7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9618FF-7321-CB42-8D53-72011DDE2387}"/>
              </a:ext>
            </a:extLst>
          </p:cNvPr>
          <p:cNvGrpSpPr/>
          <p:nvPr/>
        </p:nvGrpSpPr>
        <p:grpSpPr>
          <a:xfrm>
            <a:off x="7023857" y="3994114"/>
            <a:ext cx="273240" cy="406080"/>
            <a:chOff x="7023857" y="3994114"/>
            <a:chExt cx="27324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14:cNvPr>
                <p14:cNvContentPartPr/>
                <p14:nvPr/>
              </p14:nvContentPartPr>
              <p14:xfrm>
                <a:off x="7071737" y="3994114"/>
                <a:ext cx="225360" cy="34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4177" y="3986554"/>
                  <a:ext cx="2404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14:cNvPr>
                <p14:cNvContentPartPr/>
                <p14:nvPr/>
              </p14:nvContentPartPr>
              <p14:xfrm>
                <a:off x="7023857" y="4303354"/>
                <a:ext cx="101160" cy="9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16297" y="4295794"/>
                  <a:ext cx="1162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4F20EE-EEE9-6349-ACFF-BEB94FB0FE32}"/>
              </a:ext>
            </a:extLst>
          </p:cNvPr>
          <p:cNvGrpSpPr/>
          <p:nvPr/>
        </p:nvGrpSpPr>
        <p:grpSpPr>
          <a:xfrm>
            <a:off x="7456577" y="3752554"/>
            <a:ext cx="815400" cy="267480"/>
            <a:chOff x="7456577" y="3752554"/>
            <a:chExt cx="8154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14:cNvPr>
                <p14:cNvContentPartPr/>
                <p14:nvPr/>
              </p14:nvContentPartPr>
              <p14:xfrm>
                <a:off x="7456577" y="3901954"/>
                <a:ext cx="221760" cy="11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49017" y="3894394"/>
                  <a:ext cx="236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14:cNvPr>
                <p14:cNvContentPartPr/>
                <p14:nvPr/>
              </p14:nvContentPartPr>
              <p14:xfrm>
                <a:off x="7734497" y="3909874"/>
                <a:ext cx="7560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937" y="3902314"/>
                  <a:ext cx="90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14:cNvPr>
                <p14:cNvContentPartPr/>
                <p14:nvPr/>
              </p14:nvContentPartPr>
              <p14:xfrm>
                <a:off x="7890377" y="3752554"/>
                <a:ext cx="100440" cy="23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82817" y="3744994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14:cNvPr>
                <p14:cNvContentPartPr/>
                <p14:nvPr/>
              </p14:nvContentPartPr>
              <p14:xfrm>
                <a:off x="8062457" y="3869914"/>
                <a:ext cx="209520" cy="120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54897" y="3862354"/>
                  <a:ext cx="224280" cy="13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E9786D6-6554-A848-A4D6-C945836958BC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613925" y="5305071"/>
            <a:ext cx="3403600" cy="4699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D9F7E6-DB6E-B744-9BF1-5E472B7FA1EF}"/>
              </a:ext>
            </a:extLst>
          </p:cNvPr>
          <p:cNvCxnSpPr/>
          <p:nvPr/>
        </p:nvCxnSpPr>
        <p:spPr>
          <a:xfrm>
            <a:off x="884266" y="6116134"/>
            <a:ext cx="56716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1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(3)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D09D795-EBCF-074E-B201-AD3BAE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3" y="966787"/>
            <a:ext cx="856950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const. cannot be normalized –  “improper prior”.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allowed for some problems; prior always appears multiplied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likelihood, so product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result in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normalizable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posterior probability.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we could have used a different parameter, e.g.,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if prior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constant, then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3534D-EDB5-9343-83EE-D92457DF5C45}"/>
              </a:ext>
            </a:extLst>
          </p:cNvPr>
          <p:cNvSpPr txBox="1"/>
          <p:nvPr/>
        </p:nvSpPr>
        <p:spPr>
          <a:xfrm>
            <a:off x="5233957" y="5432170"/>
            <a:ext cx="353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‘Complete prior ignorance’ is not well defined.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DCC37-05A9-A841-A909-CC7BD7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3751972"/>
            <a:ext cx="3226235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865B3-CAAB-CE44-8108-9840A4305DDA}"/>
              </a:ext>
            </a:extLst>
          </p:cNvPr>
          <p:cNvSpPr txBox="1"/>
          <p:nvPr/>
        </p:nvSpPr>
        <p:spPr>
          <a:xfrm>
            <a:off x="345893" y="4719352"/>
            <a:ext cx="805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we know say we nothing about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take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const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15C5D-8217-B042-91FD-C2C8EDA9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8" y="5356397"/>
            <a:ext cx="3251200" cy="901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A19C1-DE7C-604C-A308-72E3DE203755}"/>
              </a:ext>
            </a:extLst>
          </p:cNvPr>
          <p:cNvSpPr txBox="1"/>
          <p:nvPr/>
        </p:nvSpPr>
        <p:spPr>
          <a:xfrm>
            <a:off x="345893" y="55182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25882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223151-ADE1-D385-375E-3C52580B7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899F1E1-05D8-5A99-82A8-5492AC762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847725"/>
            <a:ext cx="844708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difficulties in encoding a vague degree of belief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prior, one often attempts to derive the prior from formal rules,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to satisfy certain invariance principles or to provide maximum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gain for a certain set of measurements.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Often called “objective priors” 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Form basis of Objective Bayesian Statistics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priors do not reflect a degree of belief (but might represent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extreme cases).  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Subjective Bayesian analysis, using  objective priors can be an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part of the sensitivity analysis.</a:t>
            </a:r>
          </a:p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4D45616-69B8-C23D-2CCD-958238E69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(cont.)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B8E986A7-C9AE-9CFB-3FDC-344E63FC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942975"/>
            <a:ext cx="84328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Objective Bayesian analysis, can use the intervals in a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way, i.e., regard Bayes’ theorem as a recipe to produce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with certain coverage properties.  For a review see: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62351C9-E206-B6EB-2F35-D07281B3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324100"/>
            <a:ext cx="8134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4598963A-0180-199F-B160-C5099126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062288"/>
            <a:ext cx="82470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priors have not been widely used in HEP, but there is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interest in this direction; see e.g.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Demortier, S. Jain and H. Prosper,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priors for high</a:t>
            </a:r>
          </a:p>
          <a:p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energy physics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 Rev. D 82:034002 (2010); 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arxiv:1002.1111</a:t>
            </a:r>
          </a:p>
        </p:txBody>
      </p:sp>
    </p:spTree>
    <p:extLst>
      <p:ext uri="{BB962C8B-B14F-4D97-AF65-F5344CB8AC3E}">
        <p14:creationId xmlns:p14="http://schemas.microsoft.com/office/powerpoint/2010/main" val="29673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A2E6918-B8EA-98C9-D988-EAB8E63D7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3F146F0C-B025-ABA5-E420-93A8A2CA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00125"/>
            <a:ext cx="642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Jeffreys’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prior according to</a:t>
            </a: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D11D725-D27D-BA02-66B2-437ED088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703388"/>
            <a:ext cx="2257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A0B64687-75A7-C04D-3C3E-EB1024D4B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2089150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D5D01F8-2ED9-D2E4-98B1-C00D05EA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589213"/>
            <a:ext cx="67532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B51EC3A2-A8A6-9A2E-37C9-05A34042B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446463"/>
            <a:ext cx="83327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Fisher information matrix.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this leads to inference that is invariant under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transformation of parameters.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Gaussian mean, the Jeffreys’ prior is constant; for a Poisson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proportional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1/√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9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6276797-6A5B-5934-8387-67F8339BB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“Invariance of inference” with 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1BAC6C2-5B8D-375F-B17F-DA9D25E38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092200"/>
            <a:ext cx="829627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which we assign a prior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experiment gives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modeled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then tells us the posterior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86896EF-2185-91EF-4420-513D1EFD5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2800350"/>
            <a:ext cx="2984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03DCFAC2-4BB0-DA9A-7470-DC2A264AB51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3388" y="3368675"/>
            <a:ext cx="803433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consider a function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we want the posterior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must follow from the usual rules of transformation of random variables:  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1D5F133-D066-A0BC-25AA-878B306BD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57" y="5196795"/>
            <a:ext cx="3365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3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D7261E-DB5A-C6CC-7FEA-7000D3358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298450"/>
            <a:ext cx="8740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“Invariance of inference” with 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(2)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69CA08D-B795-C42F-4EF0-96C8AAAF7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946150"/>
            <a:ext cx="85471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we could have just starting with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parameter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our model, and written down a prior pdf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it, we express the likelihood 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write Bayes’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 as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A73409A-1F42-F161-9F84-5CC61E7C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620963"/>
            <a:ext cx="3124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7D10C991-0A86-116D-DB95-1C2F86617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3341688"/>
            <a:ext cx="858376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priors really express our degree of belief, then they must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related by the usual laws of probability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θ(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|d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/d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 this way the two approaches lead to the same result.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choose the priors according to “formal rules”, then this is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guaranteed.  For the Jeffrey’s prior, however, it does work!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∝√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transforming to find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leads to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as using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∝√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directly with Bayes’ theorem.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27457DA-5E95-729D-2C24-8E442596A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for Poisson mean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F2F4823-B452-B491-0327-4AC65AC22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181100"/>
            <a:ext cx="7258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Jeffreys’ prior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41DDCB6-CFFE-58CF-531D-4C8BB213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000375"/>
            <a:ext cx="4495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C3BCDBD-D01B-BAA2-DD7F-BE7466A2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286250"/>
            <a:ext cx="3095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BCD3710B-C0B2-1D12-417A-E7FA6DE2B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5313363"/>
            <a:ext cx="871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e.g.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means the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~ 1/√(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depends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But this is not designed as a degree of belief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E923C3E7-1751-AD1C-45D0-4B15BF4FF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38338"/>
            <a:ext cx="2057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E133DA-3A14-534C-962C-C7439006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65" y="1982107"/>
            <a:ext cx="324271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813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EBD3C-DF43-B54F-9DA6-56B8A4CB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6" y="1720659"/>
            <a:ext cx="5026225" cy="363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C2441-8FC7-6047-BA73-B14FE8F68174}"/>
              </a:ext>
            </a:extLst>
          </p:cNvPr>
          <p:cNvSpPr txBox="1"/>
          <p:nvPr/>
        </p:nvSpPr>
        <p:spPr>
          <a:xfrm>
            <a:off x="624162" y="994643"/>
            <a:ext cx="299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Bayes’ theorem,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BDE683-0487-4F46-86D5-C85E00AB0241}"/>
              </a:ext>
            </a:extLst>
          </p:cNvPr>
          <p:cNvSpPr txBox="1"/>
          <p:nvPr/>
        </p:nvSpPr>
        <p:spPr>
          <a:xfrm>
            <a:off x="5644753" y="1765212"/>
            <a:ext cx="23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Flat,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EE42E-8121-114E-9892-3FCCAF54FB7F}"/>
              </a:ext>
            </a:extLst>
          </p:cNvPr>
          <p:cNvSpPr txBox="1"/>
          <p:nvPr/>
        </p:nvSpPr>
        <p:spPr>
          <a:xfrm>
            <a:off x="5731841" y="4282247"/>
            <a:ext cx="275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1/√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FA2BA-8D35-B046-BD29-9DD64A5B5B64}"/>
              </a:ext>
            </a:extLst>
          </p:cNvPr>
          <p:cNvSpPr txBox="1"/>
          <p:nvPr/>
        </p:nvSpPr>
        <p:spPr>
          <a:xfrm>
            <a:off x="574586" y="5611355"/>
            <a:ext cx="4574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cases, posterior is special case of gamma distribution.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132DCB-4999-1747-AC4E-3FA3D9E5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74" y="2364691"/>
            <a:ext cx="26797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381F9-8476-F146-9A56-42EF1BE76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43" y="4832928"/>
            <a:ext cx="2692400" cy="97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1E73AB-B4E4-7AB8-FDC8-3FA78438F379}"/>
              </a:ext>
            </a:extLst>
          </p:cNvPr>
          <p:cNvSpPr txBox="1"/>
          <p:nvPr/>
        </p:nvSpPr>
        <p:spPr>
          <a:xfrm>
            <a:off x="5954485" y="3254828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BDD60-D9D5-62D6-8A0B-0822610C1831}"/>
              </a:ext>
            </a:extLst>
          </p:cNvPr>
          <p:cNvSpPr txBox="1"/>
          <p:nvPr/>
        </p:nvSpPr>
        <p:spPr>
          <a:xfrm>
            <a:off x="6030685" y="5943600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½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8BA14-0A58-69B4-F6D0-3F0CCD512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041" y="950686"/>
            <a:ext cx="462436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6F476D-FEC1-17B7-FECB-22DA0FA19C9D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28" name="Picture 2" descr="goft">
              <a:extLst>
                <a:ext uri="{FF2B5EF4-FFF2-40B4-BE49-F238E27FC236}">
                  <a16:creationId xmlns:a16="http://schemas.microsoft.com/office/drawing/2014/main" id="{DBD45B17-7085-8575-9FDF-6BD535973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8B40F48E-47A8-FC3F-E929-5AA4D364F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BD2E2975-B147-AA72-BB4F-30F0C0E103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9" descr="txp_fig">
              <a:extLst>
                <a:ext uri="{FF2B5EF4-FFF2-40B4-BE49-F238E27FC236}">
                  <a16:creationId xmlns:a16="http://schemas.microsoft.com/office/drawing/2014/main" id="{2155A2FD-3275-CB25-1F5A-AC26C4C1760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txp_fig">
              <a:extLst>
                <a:ext uri="{FF2B5EF4-FFF2-40B4-BE49-F238E27FC236}">
                  <a16:creationId xmlns:a16="http://schemas.microsoft.com/office/drawing/2014/main" id="{24790293-EE94-A9AC-F68D-03C39CC3C4D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txp_fig">
              <a:extLst>
                <a:ext uri="{FF2B5EF4-FFF2-40B4-BE49-F238E27FC236}">
                  <a16:creationId xmlns:a16="http://schemas.microsoft.com/office/drawing/2014/main" id="{F42B506E-3FEC-FBA7-2712-126494FD217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BC80F86A-1DEF-A39B-F83B-E200E7D27A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6E7F5723-1670-4480-3376-ECE19BAD98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6B704F31-EB2C-3D5C-ADF7-BA3E6B143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4B3A2354-CE8F-9FA8-3F90-1E6F7A7C5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4A3E47A4-DC50-D86C-1EF6-1D81B585F9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9763B01E-7436-5EAA-739E-EA5F0C4F3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DDC25100-0CDF-71B4-58BB-A52B41DB0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83995F7-601D-7CF9-FCA9-7D34136C0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0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Extra Slides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92" y="1976437"/>
            <a:ext cx="683610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with a histogram of data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between MLE and Bayesian estimator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examples</a:t>
            </a:r>
          </a:p>
        </p:txBody>
      </p:sp>
    </p:spTree>
    <p:extLst>
      <p:ext uri="{BB962C8B-B14F-4D97-AF65-F5344CB8AC3E}">
        <p14:creationId xmlns:p14="http://schemas.microsoft.com/office/powerpoint/2010/main" val="39657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67D30E-9CC9-D147-B7F1-F484E99ED016}"/>
              </a:ext>
            </a:extLst>
          </p:cNvPr>
          <p:cNvSpPr txBox="1">
            <a:spLocks noChangeArrowheads="1"/>
          </p:cNvSpPr>
          <p:nvPr/>
        </p:nvSpPr>
        <p:spPr>
          <a:xfrm>
            <a:off x="3258911" y="141588"/>
            <a:ext cx="29527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9FF7E0B-AC0E-8243-AB92-A4169D2F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27" y="736756"/>
            <a:ext cx="874687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endParaRPr lang="el-GR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regard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fixed, but as a Poisson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603BAD-BA63-4144-93AF-A5D9E250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462" y="1862186"/>
            <a:ext cx="5699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of experiment defined as: </a:t>
            </a:r>
            <a:r>
              <a:rPr lang="en-US" altLang="en-US" i="1" dirty="0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i="1" dirty="0">
                <a:solidFill>
                  <a:schemeClr val="tx1"/>
                </a:solidFill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..., </a:t>
            </a:r>
            <a:r>
              <a:rPr lang="en-US" altLang="en-US" i="1" dirty="0" err="1">
                <a:solidFill>
                  <a:schemeClr val="tx1"/>
                </a:solidFill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39A7F01-71A6-4D47-881C-045FFAE0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63" y="2437346"/>
            <a:ext cx="791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the (extended) likelihood function is: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B1ABFB2D-158A-244D-89A3-D20B6DFCFF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3082847"/>
            <a:ext cx="36385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AFA04247-3040-4240-87B0-CB326F5D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98679"/>
            <a:ext cx="728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theory gives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is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1AE55C52-3616-B946-99C9-38F7933C133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44804"/>
            <a:ext cx="56435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903B5E37-4B87-B74B-B293-DA3A0130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79842"/>
            <a:ext cx="6081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C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terms not 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45A09EE-19EF-6141-B811-11BC95694C68}"/>
              </a:ext>
            </a:extLst>
          </p:cNvPr>
          <p:cNvSpPr txBox="1">
            <a:spLocks noChangeArrowheads="1"/>
          </p:cNvSpPr>
          <p:nvPr/>
        </p:nvSpPr>
        <p:spPr>
          <a:xfrm>
            <a:off x="2767805" y="273785"/>
            <a:ext cx="3311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09DD954-82B3-B749-A09F-409BAE67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995" y="2565400"/>
            <a:ext cx="70571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MLE uses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both from the number of events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well as the observed values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smaller errors for        (compared to using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alone).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745C08-6379-B54B-96D0-312BADC3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982663"/>
            <a:ext cx="495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expected number of events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85DDCEE-5EDD-1E40-92CE-55D73AA7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4463"/>
            <a:ext cx="816435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total cross section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predicted as a function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theory, as is the distribution of a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1E0284-2CAF-1D47-BD70-5433DD75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60" y="4365820"/>
            <a:ext cx="7233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depend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remains a free parameter,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 gives: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7DC7DCE1-C750-A847-A598-0F9BED0B2E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981075"/>
            <a:ext cx="24161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493171F-0580-0043-B491-665D454642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41" y="3479936"/>
            <a:ext cx="1793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294FA1A3-1F76-7A4E-9AC0-A8B52D975FF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2" y="5375334"/>
            <a:ext cx="26638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CC5D7C-68C3-4442-A0BF-AF7543AFBCC3}"/>
              </a:ext>
            </a:extLst>
          </p:cNvPr>
          <p:cNvSpPr txBox="1">
            <a:spLocks noChangeArrowheads="1"/>
          </p:cNvSpPr>
          <p:nvPr/>
        </p:nvSpPr>
        <p:spPr>
          <a:xfrm>
            <a:off x="2189162" y="169862"/>
            <a:ext cx="40005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BE083D-BE94-F644-9D17-4C5F73DA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4190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put data into a histogram: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7BA6C28D-8FAE-3D48-8AE2-7860967D2A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8115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7666DF6-99E5-CC46-9FF9-52C56FD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870075"/>
            <a:ext cx="2799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specifies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079B8D2-4C31-2140-94DD-1E0EC2061E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5" y="1751466"/>
            <a:ext cx="36591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97C8801-BF06-194D-B3A4-A7979236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094" y="18700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500EB4E-2B19-E34B-9729-95101630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00438"/>
            <a:ext cx="6699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model the data as multinomial 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constant), 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F5795E8-7B55-1A4B-A7F7-C49A2674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5229225"/>
            <a:ext cx="4461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function is: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7CC7A529-2FF4-A543-B6AE-0018D0A6DE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5157788"/>
            <a:ext cx="3381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txp_fig">
            <a:extLst>
              <a:ext uri="{FF2B5EF4-FFF2-40B4-BE49-F238E27FC236}">
                <a16:creationId xmlns:a16="http://schemas.microsoft.com/office/drawing/2014/main" id="{06BC40B9-198C-FE42-8956-2FA12BDB357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4270375"/>
            <a:ext cx="52292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txp_fig">
            <a:extLst>
              <a:ext uri="{FF2B5EF4-FFF2-40B4-BE49-F238E27FC236}">
                <a16:creationId xmlns:a16="http://schemas.microsoft.com/office/drawing/2014/main" id="{CBA71B9A-AE2F-C24A-9BD4-9105FC4932B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776538"/>
            <a:ext cx="321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BE23D2-D7D7-5549-9621-53A8D3ED6CE5}"/>
              </a:ext>
            </a:extLst>
          </p:cNvPr>
          <p:cNvSpPr txBox="1">
            <a:spLocks noChangeArrowheads="1"/>
          </p:cNvSpPr>
          <p:nvPr/>
        </p:nvSpPr>
        <p:spPr>
          <a:xfrm>
            <a:off x="1454150" y="236537"/>
            <a:ext cx="54403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BFB4A3-8ED6-B041-827E-94CFCFF0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27" y="937531"/>
            <a:ext cx="8306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example with exponential, now put data into histogram: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F615D6-DC6A-9D49-84C5-85545110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20825"/>
            <a:ext cx="3162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7034B06-8A83-FA43-8617-00E81514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67" y="1831677"/>
            <a:ext cx="26193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6936F38-938A-3541-868C-A06D3688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32288"/>
            <a:ext cx="70134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zero bin width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as Poisson, we get extended log-likelihood: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22BF263F-2D69-6C4F-8F1F-EF3B1AD74E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368925"/>
            <a:ext cx="55594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1E44A-662C-EE4C-B579-CEDA7112DCFE}"/>
              </a:ext>
            </a:extLst>
          </p:cNvPr>
          <p:cNvSpPr txBox="1"/>
          <p:nvPr/>
        </p:nvSpPr>
        <p:spPr>
          <a:xfrm>
            <a:off x="4917849" y="3056475"/>
            <a:ext cx="365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Binning results in loss of information, increased std. dev. of MLE.</a:t>
            </a:r>
          </a:p>
        </p:txBody>
      </p:sp>
    </p:spTree>
    <p:extLst>
      <p:ext uri="{BB962C8B-B14F-4D97-AF65-F5344CB8AC3E}">
        <p14:creationId xmlns:p14="http://schemas.microsoft.com/office/powerpoint/2010/main" val="31989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09162" y="550265"/>
            <a:ext cx="484383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number of taxis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DFB24-3458-434C-8759-15908654DA26}"/>
              </a:ext>
            </a:extLst>
          </p:cNvPr>
          <p:cNvSpPr txBox="1"/>
          <p:nvPr/>
        </p:nvSpPr>
        <p:spPr>
          <a:xfrm>
            <a:off x="511629" y="1325856"/>
            <a:ext cx="3829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plate of taxis in every canton in Switzerland ends with a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1 to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total number of taxis.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200C7-0932-CD4F-BC9E-43B033D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57" y="5110264"/>
            <a:ext cx="497840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447C4-0CC9-094B-82A4-5E654F1E5A7C}"/>
              </a:ext>
            </a:extLst>
          </p:cNvPr>
          <p:cNvSpPr txBox="1"/>
          <p:nvPr/>
        </p:nvSpPr>
        <p:spPr>
          <a:xfrm>
            <a:off x="500743" y="4517573"/>
            <a:ext cx="721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probability for observing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</a:p>
        </p:txBody>
      </p:sp>
      <p:pic>
        <p:nvPicPr>
          <p:cNvPr id="9" name="Picture 8" descr="A police car parked in a parking lot&#10;&#10;Description automatically generated">
            <a:extLst>
              <a:ext uri="{FF2B5EF4-FFF2-40B4-BE49-F238E27FC236}">
                <a16:creationId xmlns:a16="http://schemas.microsoft.com/office/drawing/2014/main" id="{80E19F5F-6FB6-294F-80DF-F15E2B66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86" y="115648"/>
            <a:ext cx="4162199" cy="39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tot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29BBB-870C-4745-8DAF-138DAB70459A}"/>
              </a:ext>
            </a:extLst>
          </p:cNvPr>
          <p:cNvSpPr txBox="1"/>
          <p:nvPr/>
        </p:nvSpPr>
        <p:spPr>
          <a:xfrm>
            <a:off x="485775" y="860341"/>
            <a:ext cx="79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you observe one taxi at random with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92693-F300-FE4F-94AA-B34B350C8901}"/>
              </a:ext>
            </a:extLst>
          </p:cNvPr>
          <p:cNvSpPr txBox="1"/>
          <p:nvPr/>
        </p:nvSpPr>
        <p:spPr>
          <a:xfrm>
            <a:off x="423211" y="4934173"/>
            <a:ext cx="80716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better estimators, see similar problem with tanks in WW2: 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https://en.wikipedia.org/wiki/German_tank_problem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the minimum-variance unbiased estimator is: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5AB3D-A8B5-0B4C-8A5D-F2381E2A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87" y="1438988"/>
            <a:ext cx="39878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91BFAF-785C-E74F-B9F0-C571CBD83C6B}"/>
              </a:ext>
            </a:extLst>
          </p:cNvPr>
          <p:cNvSpPr txBox="1"/>
          <p:nvPr/>
        </p:nvSpPr>
        <p:spPr>
          <a:xfrm>
            <a:off x="485775" y="1543632"/>
            <a:ext cx="330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E5D02-E642-EC4D-B37E-0C62A1CDE8E6}"/>
              </a:ext>
            </a:extLst>
          </p:cNvPr>
          <p:cNvSpPr txBox="1"/>
          <p:nvPr/>
        </p:nvSpPr>
        <p:spPr>
          <a:xfrm>
            <a:off x="485775" y="2295170"/>
            <a:ext cx="30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maximized for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AB7EA7-6CBB-C648-B657-7AFFDCA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17" y="2202489"/>
            <a:ext cx="1435100" cy="55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E1AA0-B6A0-FD43-938B-DCA5E7990AE2}"/>
              </a:ext>
            </a:extLst>
          </p:cNvPr>
          <p:cNvSpPr txBox="1"/>
          <p:nvPr/>
        </p:nvSpPr>
        <p:spPr>
          <a:xfrm>
            <a:off x="485775" y="3017165"/>
            <a:ext cx="5933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expectation value and bias of the MLE 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694D3C-9F85-DE47-808C-4A0A6590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4" y="3614820"/>
            <a:ext cx="5090965" cy="10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CEBC1-F404-3A43-A4EE-AA389C110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738" y="5592331"/>
            <a:ext cx="2133600" cy="57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7CA0EE-FDE2-9743-9300-1303A43B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096" y="3743414"/>
            <a:ext cx="17212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7CEBD-74BF-6040-AA52-8F838A195F44}"/>
              </a:ext>
            </a:extLst>
          </p:cNvPr>
          <p:cNvSpPr txBox="1"/>
          <p:nvPr/>
        </p:nvSpPr>
        <p:spPr>
          <a:xfrm>
            <a:off x="372416" y="1022466"/>
            <a:ext cx="807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Particle Physics community has spent huge sums trying to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the mass of the W boson with the smallest possible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uncertainty.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745D2-446E-214D-A2B6-742B0B6750F7}"/>
              </a:ext>
            </a:extLst>
          </p:cNvPr>
          <p:cNvSpPr txBox="1"/>
          <p:nvPr/>
        </p:nvSpPr>
        <p:spPr>
          <a:xfrm>
            <a:off x="381851" y="2329916"/>
            <a:ext cx="846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estimator with zero statistical uncertainty.  And it’s free!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763D-7F29-4742-83A8-362A606E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3111476"/>
            <a:ext cx="2362200" cy="53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60631-9E01-BD45-9449-F17DEFC95BC4}"/>
              </a:ext>
            </a:extLst>
          </p:cNvPr>
          <p:cNvSpPr txBox="1"/>
          <p:nvPr/>
        </p:nvSpPr>
        <p:spPr>
          <a:xfrm>
            <a:off x="388155" y="4183474"/>
            <a:ext cx="427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its sampling distribution: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0F95D-297D-6449-B7C3-D326D73B2FF8}"/>
              </a:ext>
            </a:extLst>
          </p:cNvPr>
          <p:cNvSpPr txBox="1"/>
          <p:nvPr/>
        </p:nvSpPr>
        <p:spPr>
          <a:xfrm>
            <a:off x="380334" y="4965034"/>
            <a:ext cx="427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violate the information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inequality?</a:t>
            </a:r>
          </a:p>
        </p:txBody>
      </p:sp>
      <p:grpSp>
        <p:nvGrpSpPr>
          <p:cNvPr id="6187" name="Group 6186">
            <a:extLst>
              <a:ext uri="{FF2B5EF4-FFF2-40B4-BE49-F238E27FC236}">
                <a16:creationId xmlns:a16="http://schemas.microsoft.com/office/drawing/2014/main" id="{1942933E-1216-684F-8ECD-FE64193C0C38}"/>
              </a:ext>
            </a:extLst>
          </p:cNvPr>
          <p:cNvGrpSpPr/>
          <p:nvPr/>
        </p:nvGrpSpPr>
        <p:grpSpPr>
          <a:xfrm>
            <a:off x="4865657" y="3756874"/>
            <a:ext cx="3687120" cy="2577240"/>
            <a:chOff x="4865657" y="3756874"/>
            <a:chExt cx="3687120" cy="257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14:cNvPr>
                <p14:cNvContentPartPr/>
                <p14:nvPr/>
              </p14:nvContentPartPr>
              <p14:xfrm>
                <a:off x="5181377" y="4071154"/>
                <a:ext cx="684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73817" y="4063594"/>
                  <a:ext cx="21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14:cNvPr>
                <p14:cNvContentPartPr/>
                <p14:nvPr/>
              </p14:nvContentPartPr>
              <p14:xfrm>
                <a:off x="5058617" y="4234954"/>
                <a:ext cx="14040" cy="2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1057" y="4227394"/>
                  <a:ext cx="29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14:cNvPr>
                <p14:cNvContentPartPr/>
                <p14:nvPr/>
              </p14:nvContentPartPr>
              <p14:xfrm>
                <a:off x="5049977" y="4183474"/>
                <a:ext cx="48240" cy="1800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42417" y="4175914"/>
                  <a:ext cx="63360" cy="1815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C39E7D-E190-B740-9972-4B9756B95019}"/>
                </a:ext>
              </a:extLst>
            </p:cNvPr>
            <p:cNvGrpSpPr/>
            <p:nvPr/>
          </p:nvGrpSpPr>
          <p:grpSpPr>
            <a:xfrm>
              <a:off x="5074817" y="5905714"/>
              <a:ext cx="3283200" cy="424080"/>
              <a:chOff x="5074817" y="5905714"/>
              <a:chExt cx="3283200" cy="42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14:cNvPr>
                  <p14:cNvContentPartPr/>
                  <p14:nvPr/>
                </p14:nvContentPartPr>
                <p14:xfrm>
                  <a:off x="5074817" y="5905714"/>
                  <a:ext cx="2604240" cy="9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067257" y="5898154"/>
                    <a:ext cx="261936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14:cNvPr>
                  <p14:cNvContentPartPr/>
                  <p14:nvPr/>
                </p14:nvContentPartPr>
                <p14:xfrm>
                  <a:off x="7857977" y="6102994"/>
                  <a:ext cx="8280" cy="171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50417" y="6095434"/>
                    <a:ext cx="234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14:cNvPr>
                  <p14:cNvContentPartPr/>
                  <p14:nvPr/>
                </p14:nvContentPartPr>
                <p14:xfrm>
                  <a:off x="7859417" y="6128554"/>
                  <a:ext cx="57600" cy="91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851857" y="6120994"/>
                    <a:ext cx="7272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14:cNvPr>
                  <p14:cNvContentPartPr/>
                  <p14:nvPr/>
                </p14:nvContentPartPr>
                <p14:xfrm>
                  <a:off x="7950857" y="6136474"/>
                  <a:ext cx="130320" cy="167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43297" y="6128914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14:cNvPr>
                  <p14:cNvContentPartPr/>
                  <p14:nvPr/>
                </p14:nvContentPartPr>
                <p14:xfrm>
                  <a:off x="7896137" y="5980594"/>
                  <a:ext cx="109080" cy="56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888937" y="5973034"/>
                    <a:ext cx="1242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14:cNvPr>
                  <p14:cNvContentPartPr/>
                  <p14:nvPr/>
                </p14:nvContentPartPr>
                <p14:xfrm>
                  <a:off x="8185937" y="6240154"/>
                  <a:ext cx="62640" cy="83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178377" y="6232594"/>
                    <a:ext cx="7776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14:cNvPr>
                  <p14:cNvContentPartPr/>
                  <p14:nvPr/>
                </p14:nvContentPartPr>
                <p14:xfrm>
                  <a:off x="8257577" y="6252394"/>
                  <a:ext cx="100440" cy="77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250017" y="6245194"/>
                    <a:ext cx="115560" cy="92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14:cNvPr>
                <p14:cNvContentPartPr/>
                <p14:nvPr/>
              </p14:nvContentPartPr>
              <p14:xfrm>
                <a:off x="6428057" y="4452034"/>
                <a:ext cx="41760" cy="149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20497" y="4444474"/>
                  <a:ext cx="56880" cy="150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ABE4A8-076C-3B40-BC8D-48CD13F555AF}"/>
                </a:ext>
              </a:extLst>
            </p:cNvPr>
            <p:cNvGrpSpPr/>
            <p:nvPr/>
          </p:nvGrpSpPr>
          <p:grpSpPr>
            <a:xfrm>
              <a:off x="6270017" y="6112354"/>
              <a:ext cx="614520" cy="221760"/>
              <a:chOff x="6270017" y="6112354"/>
              <a:chExt cx="61452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14:cNvPr>
                  <p14:cNvContentPartPr/>
                  <p14:nvPr/>
                </p14:nvContentPartPr>
                <p14:xfrm>
                  <a:off x="6270017" y="6145114"/>
                  <a:ext cx="114840" cy="1890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262457" y="6137554"/>
                    <a:ext cx="1299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14:cNvPr>
                  <p14:cNvContentPartPr/>
                  <p14:nvPr/>
                </p14:nvContentPartPr>
                <p14:xfrm>
                  <a:off x="6454337" y="6188674"/>
                  <a:ext cx="122400" cy="1159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446777" y="6181114"/>
                    <a:ext cx="13752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14:cNvPr>
                  <p14:cNvContentPartPr/>
                  <p14:nvPr/>
                </p14:nvContentPartPr>
                <p14:xfrm>
                  <a:off x="6685817" y="6284434"/>
                  <a:ext cx="30960" cy="11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78257" y="6276874"/>
                    <a:ext cx="45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14:cNvPr>
                  <p14:cNvContentPartPr/>
                  <p14:nvPr/>
                </p14:nvContentPartPr>
                <p14:xfrm>
                  <a:off x="6759977" y="6115234"/>
                  <a:ext cx="109800" cy="90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752417" y="6107674"/>
                    <a:ext cx="12492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14:cNvPr>
                  <p14:cNvContentPartPr/>
                  <p14:nvPr/>
                </p14:nvContentPartPr>
                <p14:xfrm>
                  <a:off x="6857897" y="6112354"/>
                  <a:ext cx="26640" cy="202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50337" y="6104794"/>
                    <a:ext cx="41400" cy="217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03528F-D0B3-044B-AEE8-0D7AFD7DB62C}"/>
                </a:ext>
              </a:extLst>
            </p:cNvPr>
            <p:cNvGrpSpPr/>
            <p:nvPr/>
          </p:nvGrpSpPr>
          <p:grpSpPr>
            <a:xfrm>
              <a:off x="7003697" y="4820674"/>
              <a:ext cx="686880" cy="497520"/>
              <a:chOff x="7003697" y="4820674"/>
              <a:chExt cx="68688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14:cNvPr>
                  <p14:cNvContentPartPr/>
                  <p14:nvPr/>
                </p14:nvContentPartPr>
                <p14:xfrm>
                  <a:off x="7003697" y="4820674"/>
                  <a:ext cx="280440" cy="180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96137" y="4813114"/>
                    <a:ext cx="29556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14:cNvPr>
                  <p14:cNvContentPartPr/>
                  <p14:nvPr/>
                </p14:nvContentPartPr>
                <p14:xfrm>
                  <a:off x="7260737" y="5079874"/>
                  <a:ext cx="207360" cy="1368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53177" y="5072314"/>
                    <a:ext cx="2221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14:cNvPr>
                  <p14:cNvContentPartPr/>
                  <p14:nvPr/>
                </p14:nvContentPartPr>
                <p14:xfrm>
                  <a:off x="7315097" y="4970074"/>
                  <a:ext cx="82440" cy="69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307537" y="4962514"/>
                    <a:ext cx="9756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14:cNvPr>
                  <p14:cNvContentPartPr/>
                  <p14:nvPr/>
                </p14:nvContentPartPr>
                <p14:xfrm>
                  <a:off x="7535777" y="5236474"/>
                  <a:ext cx="154800" cy="817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28217" y="5228914"/>
                    <a:ext cx="16992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14:cNvPr>
                  <p14:cNvContentPartPr/>
                  <p14:nvPr/>
                </p14:nvContentPartPr>
                <p14:xfrm>
                  <a:off x="7310057" y="4966474"/>
                  <a:ext cx="54720" cy="84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302497" y="4958914"/>
                    <a:ext cx="69840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7F813BD-E348-164D-8FDB-761EE1F6607D}"/>
                </a:ext>
              </a:extLst>
            </p:cNvPr>
            <p:cNvGrpSpPr/>
            <p:nvPr/>
          </p:nvGrpSpPr>
          <p:grpSpPr>
            <a:xfrm>
              <a:off x="7810817" y="4890514"/>
              <a:ext cx="166320" cy="88560"/>
              <a:chOff x="7810817" y="4890514"/>
              <a:chExt cx="166320" cy="8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14:cNvPr>
                  <p14:cNvContentPartPr/>
                  <p14:nvPr/>
                </p14:nvContentPartPr>
                <p14:xfrm>
                  <a:off x="7810817" y="4890514"/>
                  <a:ext cx="144000" cy="30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803257" y="4882954"/>
                    <a:ext cx="15912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14:cNvPr>
                  <p14:cNvContentPartPr/>
                  <p14:nvPr/>
                </p14:nvContentPartPr>
                <p14:xfrm>
                  <a:off x="7859057" y="4965034"/>
                  <a:ext cx="118080" cy="140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851497" y="4957474"/>
                    <a:ext cx="13320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14:cNvPr>
                <p14:cNvContentPartPr/>
                <p14:nvPr/>
              </p14:nvContentPartPr>
              <p14:xfrm>
                <a:off x="8360897" y="4839394"/>
                <a:ext cx="191880" cy="182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53337" y="4831834"/>
                  <a:ext cx="207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14:cNvPr>
                <p14:cNvContentPartPr/>
                <p14:nvPr/>
              </p14:nvContentPartPr>
              <p14:xfrm>
                <a:off x="6444257" y="4939114"/>
                <a:ext cx="23400" cy="147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6697" y="4931554"/>
                  <a:ext cx="38520" cy="2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69" name="Group 6168">
              <a:extLst>
                <a:ext uri="{FF2B5EF4-FFF2-40B4-BE49-F238E27FC236}">
                  <a16:creationId xmlns:a16="http://schemas.microsoft.com/office/drawing/2014/main" id="{C856D819-0EB4-3C41-A5EB-8001D9E227B2}"/>
                </a:ext>
              </a:extLst>
            </p:cNvPr>
            <p:cNvGrpSpPr/>
            <p:nvPr/>
          </p:nvGrpSpPr>
          <p:grpSpPr>
            <a:xfrm>
              <a:off x="6030617" y="4887634"/>
              <a:ext cx="794160" cy="142560"/>
              <a:chOff x="6030617" y="4887634"/>
              <a:chExt cx="79416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14:cNvPr>
                  <p14:cNvContentPartPr/>
                  <p14:nvPr/>
                </p14:nvContentPartPr>
                <p14:xfrm>
                  <a:off x="6030617" y="4936234"/>
                  <a:ext cx="388080" cy="71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023057" y="4928674"/>
                    <a:ext cx="40320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14:cNvPr>
                  <p14:cNvContentPartPr/>
                  <p14:nvPr/>
                </p14:nvContentPartPr>
                <p14:xfrm>
                  <a:off x="6230057" y="4892674"/>
                  <a:ext cx="188280" cy="42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222497" y="4885114"/>
                    <a:ext cx="20340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14:cNvPr>
                  <p14:cNvContentPartPr/>
                  <p14:nvPr/>
                </p14:nvContentPartPr>
                <p14:xfrm>
                  <a:off x="6455057" y="4937674"/>
                  <a:ext cx="369720" cy="104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7497" y="4930114"/>
                    <a:ext cx="38484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14:cNvPr>
                  <p14:cNvContentPartPr/>
                  <p14:nvPr/>
                </p14:nvContentPartPr>
                <p14:xfrm>
                  <a:off x="6473057" y="4887634"/>
                  <a:ext cx="197640" cy="5472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465497" y="4880074"/>
                    <a:ext cx="21276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14:cNvPr>
                  <p14:cNvContentPartPr/>
                  <p14:nvPr/>
                </p14:nvContentPartPr>
                <p14:xfrm>
                  <a:off x="6476657" y="4952794"/>
                  <a:ext cx="213120" cy="4464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469457" y="4945234"/>
                    <a:ext cx="22788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14:cNvPr>
                  <p14:cNvContentPartPr/>
                  <p14:nvPr/>
                </p14:nvContentPartPr>
                <p14:xfrm>
                  <a:off x="6485657" y="4952794"/>
                  <a:ext cx="3240" cy="252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78097" y="4945234"/>
                    <a:ext cx="1836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14:cNvPr>
                  <p14:cNvContentPartPr/>
                  <p14:nvPr/>
                </p14:nvContentPartPr>
                <p14:xfrm>
                  <a:off x="6487817" y="4950634"/>
                  <a:ext cx="191880" cy="44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480257" y="4943074"/>
                    <a:ext cx="2070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14:cNvPr>
                  <p14:cNvContentPartPr/>
                  <p14:nvPr/>
                </p14:nvContentPartPr>
                <p14:xfrm>
                  <a:off x="6537137" y="4897714"/>
                  <a:ext cx="152640" cy="9468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9577" y="4890154"/>
                    <a:ext cx="16776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14:cNvPr>
                  <p14:cNvContentPartPr/>
                  <p14:nvPr/>
                </p14:nvContentPartPr>
                <p14:xfrm>
                  <a:off x="6275057" y="4920034"/>
                  <a:ext cx="61920" cy="7740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267497" y="4912474"/>
                    <a:ext cx="7704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14:cNvPr>
                  <p14:cNvContentPartPr/>
                  <p14:nvPr/>
                </p14:nvContentPartPr>
                <p14:xfrm>
                  <a:off x="6206297" y="4949914"/>
                  <a:ext cx="121680" cy="8028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98737" y="4942354"/>
                    <a:ext cx="136440" cy="9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14:cNvPr>
                  <p14:cNvContentPartPr/>
                  <p14:nvPr/>
                </p14:nvContentPartPr>
                <p14:xfrm>
                  <a:off x="6238697" y="4906354"/>
                  <a:ext cx="79560" cy="140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231137" y="4898794"/>
                    <a:ext cx="9468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86" name="Group 6185">
              <a:extLst>
                <a:ext uri="{FF2B5EF4-FFF2-40B4-BE49-F238E27FC236}">
                  <a16:creationId xmlns:a16="http://schemas.microsoft.com/office/drawing/2014/main" id="{56FF7E43-D7C6-2C4A-BCB9-E2C122827E0C}"/>
                </a:ext>
              </a:extLst>
            </p:cNvPr>
            <p:cNvGrpSpPr/>
            <p:nvPr/>
          </p:nvGrpSpPr>
          <p:grpSpPr>
            <a:xfrm>
              <a:off x="4865657" y="3756874"/>
              <a:ext cx="939600" cy="354600"/>
              <a:chOff x="4865657" y="3756874"/>
              <a:chExt cx="939600" cy="35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14:cNvPr>
                  <p14:cNvContentPartPr/>
                  <p14:nvPr/>
                </p14:nvContentPartPr>
                <p14:xfrm>
                  <a:off x="4887617" y="3829954"/>
                  <a:ext cx="72360" cy="2246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880057" y="3822394"/>
                    <a:ext cx="8712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14:cNvPr>
                  <p14:cNvContentPartPr/>
                  <p14:nvPr/>
                </p14:nvContentPartPr>
                <p14:xfrm>
                  <a:off x="4865657" y="3924634"/>
                  <a:ext cx="114840" cy="6552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858097" y="3917074"/>
                    <a:ext cx="12996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14:cNvPr>
                  <p14:cNvContentPartPr/>
                  <p14:nvPr/>
                </p14:nvContentPartPr>
                <p14:xfrm>
                  <a:off x="5064737" y="3820594"/>
                  <a:ext cx="78120" cy="25884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057177" y="3813034"/>
                    <a:ext cx="932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14:cNvPr>
                  <p14:cNvContentPartPr/>
                  <p14:nvPr/>
                </p14:nvContentPartPr>
                <p14:xfrm>
                  <a:off x="5246897" y="3873514"/>
                  <a:ext cx="109080" cy="159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239337" y="3865954"/>
                    <a:ext cx="12420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14:cNvPr>
                  <p14:cNvContentPartPr/>
                  <p14:nvPr/>
                </p14:nvContentPartPr>
                <p14:xfrm>
                  <a:off x="5350577" y="3864154"/>
                  <a:ext cx="65520" cy="91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343017" y="3856594"/>
                    <a:ext cx="80640" cy="10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14:cNvPr>
                  <p14:cNvContentPartPr/>
                  <p14:nvPr/>
                </p14:nvContentPartPr>
                <p14:xfrm>
                  <a:off x="5431937" y="3885394"/>
                  <a:ext cx="27720" cy="1382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424377" y="3877834"/>
                    <a:ext cx="4284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14:cNvPr>
                  <p14:cNvContentPartPr/>
                  <p14:nvPr/>
                </p14:nvContentPartPr>
                <p14:xfrm>
                  <a:off x="5524817" y="4002754"/>
                  <a:ext cx="30960" cy="5544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517257" y="3995194"/>
                    <a:ext cx="46080" cy="7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14:cNvPr>
                  <p14:cNvContentPartPr/>
                  <p14:nvPr/>
                </p14:nvContentPartPr>
                <p14:xfrm>
                  <a:off x="5557217" y="3994834"/>
                  <a:ext cx="82440" cy="684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549657" y="3987274"/>
                    <a:ext cx="975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14:cNvPr>
                  <p14:cNvContentPartPr/>
                  <p14:nvPr/>
                </p14:nvContentPartPr>
                <p14:xfrm>
                  <a:off x="5628497" y="3981154"/>
                  <a:ext cx="24480" cy="766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620937" y="3973594"/>
                    <a:ext cx="39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14:cNvPr>
                  <p14:cNvContentPartPr/>
                  <p14:nvPr/>
                </p14:nvContentPartPr>
                <p14:xfrm>
                  <a:off x="5290457" y="3756874"/>
                  <a:ext cx="189000" cy="874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282897" y="3749314"/>
                    <a:ext cx="2041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14:cNvPr>
                  <p14:cNvContentPartPr/>
                  <p14:nvPr/>
                </p14:nvContentPartPr>
                <p14:xfrm>
                  <a:off x="5724257" y="3856954"/>
                  <a:ext cx="81000" cy="25452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716697" y="3849394"/>
                    <a:ext cx="96120" cy="269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36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 (2)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B5465-ACAF-2A40-8169-D31589159100}"/>
              </a:ext>
            </a:extLst>
          </p:cNvPr>
          <p:cNvSpPr txBox="1"/>
          <p:nvPr/>
        </p:nvSpPr>
        <p:spPr>
          <a:xfrm>
            <a:off x="3941492" y="1993343"/>
            <a:ext cx="479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current best estimate of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400" dirty="0"/>
              <a:t>80.379±0.012 GeV, so the numerical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value of the bias may be fairly small.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F0493-8DB0-9747-B64A-F243EB153877}"/>
              </a:ext>
            </a:extLst>
          </p:cNvPr>
          <p:cNvSpPr txBox="1"/>
          <p:nvPr/>
        </p:nvSpPr>
        <p:spPr>
          <a:xfrm>
            <a:off x="381001" y="1055914"/>
            <a:ext cx="2980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estimator’s bias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9655B4-42C7-D14F-B26A-D03FAB49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06" y="1038522"/>
            <a:ext cx="2705100" cy="55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D7256-6B03-AF4E-9209-0FE4C207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43" y="1062108"/>
            <a:ext cx="2730500" cy="5461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0892788-A681-744D-A033-0E97922332CC}"/>
              </a:ext>
            </a:extLst>
          </p:cNvPr>
          <p:cNvGrpSpPr/>
          <p:nvPr/>
        </p:nvGrpSpPr>
        <p:grpSpPr>
          <a:xfrm>
            <a:off x="714306" y="1744328"/>
            <a:ext cx="2980239" cy="1602127"/>
            <a:chOff x="5072657" y="1110154"/>
            <a:chExt cx="3501000" cy="18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14:cNvPr>
                <p14:cNvContentPartPr/>
                <p14:nvPr/>
              </p14:nvContentPartPr>
              <p14:xfrm>
                <a:off x="5415017" y="1240834"/>
                <a:ext cx="37440" cy="1751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6082" y="1231954"/>
                  <a:ext cx="55309" cy="17691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14:cNvPr>
                <p14:cNvContentPartPr/>
                <p14:nvPr/>
              </p14:nvContentPartPr>
              <p14:xfrm>
                <a:off x="5072657" y="1110154"/>
                <a:ext cx="173880" cy="28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3773" y="1101279"/>
                  <a:ext cx="191649" cy="3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14:cNvPr>
                <p14:cNvContentPartPr/>
                <p14:nvPr/>
              </p14:nvContentPartPr>
              <p14:xfrm>
                <a:off x="6215657" y="1425874"/>
                <a:ext cx="108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08097" y="1417104"/>
                  <a:ext cx="16200" cy="279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C97985-DCE0-CD44-9446-7651E65951D2}"/>
                </a:ext>
              </a:extLst>
            </p:cNvPr>
            <p:cNvGrpSpPr/>
            <p:nvPr/>
          </p:nvGrpSpPr>
          <p:grpSpPr>
            <a:xfrm>
              <a:off x="5083457" y="1317154"/>
              <a:ext cx="3490200" cy="1479240"/>
              <a:chOff x="5083457" y="1317154"/>
              <a:chExt cx="3490200" cy="147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14:cNvPr>
                  <p14:cNvContentPartPr/>
                  <p14:nvPr/>
                </p14:nvContentPartPr>
                <p14:xfrm>
                  <a:off x="5083457" y="2071714"/>
                  <a:ext cx="2895840" cy="8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74577" y="2062835"/>
                    <a:ext cx="2913601" cy="107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14:cNvPr>
                  <p14:cNvContentPartPr/>
                  <p14:nvPr/>
                </p14:nvContentPartPr>
                <p14:xfrm>
                  <a:off x="8022497" y="2280874"/>
                  <a:ext cx="6120" cy="216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13929" y="2271997"/>
                    <a:ext cx="23256" cy="233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14:cNvPr>
                  <p14:cNvContentPartPr/>
                  <p14:nvPr/>
                </p14:nvContentPartPr>
                <p14:xfrm>
                  <a:off x="8022497" y="2325874"/>
                  <a:ext cx="107640" cy="738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013633" y="2316967"/>
                    <a:ext cx="125369" cy="916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14:cNvPr>
                  <p14:cNvContentPartPr/>
                  <p14:nvPr/>
                </p14:nvContentPartPr>
                <p14:xfrm>
                  <a:off x="8105297" y="2295994"/>
                  <a:ext cx="157320" cy="19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96416" y="2287127"/>
                    <a:ext cx="175082" cy="2081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14:cNvPr>
                  <p14:cNvContentPartPr/>
                  <p14:nvPr/>
                </p14:nvContentPartPr>
                <p14:xfrm>
                  <a:off x="8392577" y="2506594"/>
                  <a:ext cx="181080" cy="118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83692" y="2497706"/>
                    <a:ext cx="198850" cy="1358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14:cNvPr>
                  <p14:cNvContentPartPr/>
                  <p14:nvPr/>
                </p14:nvContentPartPr>
                <p14:xfrm>
                  <a:off x="5845577" y="1317154"/>
                  <a:ext cx="1647000" cy="1479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36697" y="1308273"/>
                    <a:ext cx="1664337" cy="14970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FA1396-3255-174F-9C95-B170B2F0508C}"/>
                </a:ext>
              </a:extLst>
            </p:cNvPr>
            <p:cNvGrpSpPr/>
            <p:nvPr/>
          </p:nvGrpSpPr>
          <p:grpSpPr>
            <a:xfrm>
              <a:off x="6500777" y="2240914"/>
              <a:ext cx="530280" cy="727920"/>
              <a:chOff x="6500777" y="2240914"/>
              <a:chExt cx="530280" cy="72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14:cNvPr>
                  <p14:cNvContentPartPr/>
                  <p14:nvPr/>
                </p14:nvContentPartPr>
                <p14:xfrm>
                  <a:off x="6662057" y="2275114"/>
                  <a:ext cx="6840" cy="352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53079" y="2266188"/>
                    <a:ext cx="24795" cy="53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14:cNvPr>
                  <p14:cNvContentPartPr/>
                  <p14:nvPr/>
                </p14:nvContentPartPr>
                <p14:xfrm>
                  <a:off x="6675737" y="2394634"/>
                  <a:ext cx="9000" cy="13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667146" y="2385893"/>
                    <a:ext cx="25773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14:cNvPr>
                  <p14:cNvContentPartPr/>
                  <p14:nvPr/>
                </p14:nvContentPartPr>
                <p14:xfrm>
                  <a:off x="6683657" y="2525314"/>
                  <a:ext cx="6840" cy="61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674679" y="2516746"/>
                    <a:ext cx="24795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14:cNvPr>
                  <p14:cNvContentPartPr/>
                  <p14:nvPr/>
                </p14:nvContentPartPr>
                <p14:xfrm>
                  <a:off x="6680777" y="2634034"/>
                  <a:ext cx="5400" cy="118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72054" y="2625124"/>
                    <a:ext cx="22846" cy="29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14:cNvPr>
                  <p14:cNvContentPartPr/>
                  <p14:nvPr/>
                </p14:nvContentPartPr>
                <p14:xfrm>
                  <a:off x="6500777" y="2793874"/>
                  <a:ext cx="153360" cy="133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491905" y="2785002"/>
                    <a:ext cx="171104" cy="1516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14:cNvPr>
                  <p14:cNvContentPartPr/>
                  <p14:nvPr/>
                </p14:nvContentPartPr>
                <p14:xfrm>
                  <a:off x="6704537" y="2838154"/>
                  <a:ext cx="68760" cy="91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95624" y="2829270"/>
                    <a:ext cx="86587" cy="109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14:cNvPr>
                  <p14:cNvContentPartPr/>
                  <p14:nvPr/>
                </p14:nvContentPartPr>
                <p14:xfrm>
                  <a:off x="6825857" y="2926714"/>
                  <a:ext cx="13320" cy="23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17116" y="2917939"/>
                    <a:ext cx="30803" cy="40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14:cNvPr>
                  <p14:cNvContentPartPr/>
                  <p14:nvPr/>
                </p14:nvContentPartPr>
                <p14:xfrm>
                  <a:off x="6890657" y="2786674"/>
                  <a:ext cx="140400" cy="182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881776" y="2777798"/>
                    <a:ext cx="158161" cy="199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14:cNvPr>
                  <p14:cNvContentPartPr/>
                  <p14:nvPr/>
                </p14:nvContentPartPr>
                <p14:xfrm>
                  <a:off x="6655217" y="2240914"/>
                  <a:ext cx="7560" cy="360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646397" y="2232020"/>
                    <a:ext cx="25200" cy="537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14:cNvPr>
                  <p14:cNvContentPartPr/>
                  <p14:nvPr/>
                </p14:nvContentPartPr>
                <p14:xfrm>
                  <a:off x="6672857" y="2361874"/>
                  <a:ext cx="10440" cy="30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664087" y="2352930"/>
                    <a:ext cx="27979" cy="48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14:cNvPr>
                  <p14:cNvContentPartPr/>
                  <p14:nvPr/>
                </p14:nvContentPartPr>
                <p14:xfrm>
                  <a:off x="6693017" y="2470954"/>
                  <a:ext cx="16200" cy="54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84294" y="2462095"/>
                    <a:ext cx="33646" cy="71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14:cNvPr>
                  <p14:cNvContentPartPr/>
                  <p14:nvPr/>
                </p14:nvContentPartPr>
                <p14:xfrm>
                  <a:off x="6673577" y="2631874"/>
                  <a:ext cx="10440" cy="360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664807" y="2622980"/>
                    <a:ext cx="27979" cy="5378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14:cNvPr>
              <p14:cNvContentPartPr/>
              <p14:nvPr/>
            </p14:nvContentPartPr>
            <p14:xfrm>
              <a:off x="664164" y="359736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9844" y="3593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68E0D41-6974-3248-AB80-4C94CBBBEA2A}"/>
              </a:ext>
            </a:extLst>
          </p:cNvPr>
          <p:cNvSpPr txBox="1"/>
          <p:nvPr/>
        </p:nvSpPr>
        <p:spPr>
          <a:xfrm>
            <a:off x="453488" y="5921880"/>
            <a:ext cx="583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information inequality is still satisfied.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96C0B24-3181-E04D-91A6-87D31EA5ED8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23913" y="3675923"/>
            <a:ext cx="1841500" cy="9017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04E132-B72E-AC47-8854-9CC8E5C3EEB2}"/>
              </a:ext>
            </a:extLst>
          </p:cNvPr>
          <p:cNvSpPr txBox="1"/>
          <p:nvPr/>
        </p:nvSpPr>
        <p:spPr>
          <a:xfrm>
            <a:off x="483120" y="381231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have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078B42E-C5AF-1249-829B-2531603D500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05741" y="4783742"/>
            <a:ext cx="5659891" cy="828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9B5CB61-DCDF-3141-A6C2-9ACE2D0E21FE}"/>
              </a:ext>
            </a:extLst>
          </p:cNvPr>
          <p:cNvSpPr txBox="1"/>
          <p:nvPr/>
        </p:nvSpPr>
        <p:spPr>
          <a:xfrm>
            <a:off x="4145478" y="3828396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</a:p>
        </p:txBody>
      </p:sp>
    </p:spTree>
    <p:extLst>
      <p:ext uri="{BB962C8B-B14F-4D97-AF65-F5344CB8AC3E}">
        <p14:creationId xmlns:p14="http://schemas.microsoft.com/office/powerpoint/2010/main" val="26916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9239789-1873-C14C-9EAF-DC5DEAE756A4}"/>
              </a:ext>
            </a:extLst>
          </p:cNvPr>
          <p:cNvSpPr txBox="1">
            <a:spLocks noChangeArrowheads="1"/>
          </p:cNvSpPr>
          <p:nvPr/>
        </p:nvSpPr>
        <p:spPr>
          <a:xfrm>
            <a:off x="2226468" y="242888"/>
            <a:ext cx="439261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58F0699-7926-BF47-B0A5-AC961C5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83042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two types of events (e.g., signal and background) each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which predict a given pdf for the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: 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mixture of the two event types, signal fraction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F0DBB4-B1C3-B74D-9128-D1CEA7C2F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79713"/>
            <a:ext cx="58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1DC102-BEB9-094A-AC65-8B68A85C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55900"/>
            <a:ext cx="326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estimate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33E61CA-3B2E-3544-8E19-350CA98353C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83125"/>
            <a:ext cx="46815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310DA991-4326-F444-BAA1-B5D1D25F285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644900"/>
            <a:ext cx="5753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C0F7B0A-56EB-2840-B773-331067D7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66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→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E791212D-AB7A-3A45-B6AF-0C9335A9FD8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565775"/>
            <a:ext cx="7316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F4C3619B-E88A-5A4C-9EF9-D50ED6A9CAF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82900"/>
            <a:ext cx="3227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7636DB-E679-DC45-A53A-C7DC03B06DA9}"/>
              </a:ext>
            </a:extLst>
          </p:cNvPr>
          <p:cNvSpPr txBox="1">
            <a:spLocks noChangeArrowheads="1"/>
          </p:cNvSpPr>
          <p:nvPr/>
        </p:nvSpPr>
        <p:spPr>
          <a:xfrm>
            <a:off x="265113" y="374650"/>
            <a:ext cx="83804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estimator for the mean (expectation value)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BC1BC53-40B4-924A-8F85-B196F92F3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285875"/>
            <a:ext cx="1572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166D3501-7081-8A4D-BDA0-32D76A642E9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32" y="3137354"/>
            <a:ext cx="21780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AC556ECA-C700-564F-99CF-6F7269E35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82" y="3219904"/>
            <a:ext cx="1465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Estimator:</a:t>
            </a:r>
          </a:p>
        </p:txBody>
      </p:sp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52E68087-5E54-AC41-A710-C8AEEF17A26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47" y="5153479"/>
            <a:ext cx="38163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79044A49-6D6E-764B-BE18-6131F30F07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22" y="4464504"/>
            <a:ext cx="2274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277229B3-19B2-8C4E-A51A-2F49200D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97" y="4324804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BE54B162-467D-1643-B576-26696351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882" y="3181804"/>
            <a:ext cx="218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(‘sample mean’)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CA21E2-7C65-4D4A-90D7-0A4C5FDD1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23938"/>
            <a:ext cx="40560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E3509-5900-0944-9C7E-7A2FEC008E45}"/>
              </a:ext>
            </a:extLst>
          </p:cNvPr>
          <p:cNvSpPr txBox="1"/>
          <p:nvPr/>
        </p:nvSpPr>
        <p:spPr>
          <a:xfrm>
            <a:off x="609597" y="2253342"/>
            <a:ext cx="772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33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32ACFB-E6AE-E84E-8BA4-96995A7DA17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4813"/>
            <a:ext cx="49688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 (2)</a:t>
            </a:r>
            <a:endParaRPr lang="en-GB" altLang="en-US" sz="3200" i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E0BD021-F573-8C42-8938-DFE66261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364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log-likelihood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D08088B-D4F8-7F4B-922E-9E996E0B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6766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40694F9-F00A-794A-AF4F-FB92FDA3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1438"/>
            <a:ext cx="3471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example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combination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and Gaussian: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7617A9B-F850-8A41-A81F-B61388B3FB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24175"/>
            <a:ext cx="1358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5E08FCF8-2DB7-4043-8508-3ADFBE28412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387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AAE25308-0529-9B4E-9DA7-59E5232F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4833938"/>
            <a:ext cx="43169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errors reflect total Poisson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as well as that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signal/background.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1DDC60AA-4BC0-144D-AB3E-D73A27BE28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5157788"/>
            <a:ext cx="576263" cy="3587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F78846-4DA7-4341-9D39-68DFAA3811A3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463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MLE:  parameters of Gaussian pdf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65AAF27-6D60-F441-AE81-7A6136B6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706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independent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Gauss(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σ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064BEB8-C3FC-5B4F-9759-FD9112F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827338"/>
            <a:ext cx="3827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97AF7783-986A-B344-9F13-3E80A1FDA7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417888"/>
            <a:ext cx="6985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5E0A899-E66B-7941-928F-F517E41C13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839913"/>
            <a:ext cx="44275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A63324-08C2-A847-99FA-1169DFA3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 and solve,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D9A265A-027B-1747-B240-179ADEC8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00363"/>
            <a:ext cx="714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know that the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DD75861-7631-5C4E-88E5-A1771BB8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56000"/>
            <a:ext cx="290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find, however,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8047A7D-272B-1C45-9545-8D9CB1FB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556000"/>
            <a:ext cx="1992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MLE for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1A6C8CE-A063-0343-A999-6C327EE1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084638"/>
            <a:ext cx="740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bias, but </a:t>
            </a:r>
            <a:r>
              <a:rPr lang="en-US" altLang="en-US" i="1" dirty="0">
                <a:solidFill>
                  <a:srgbClr val="0070C0"/>
                </a:solidFill>
              </a:rPr>
              <a:t>b </a:t>
            </a:r>
            <a:r>
              <a:rPr lang="en-US" altLang="en-US" dirty="0">
                <a:solidFill>
                  <a:srgbClr val="0070C0"/>
                </a:solidFill>
              </a:rPr>
              <a:t>→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 </a:t>
            </a:r>
            <a:r>
              <a:rPr lang="en-US" altLang="en-US" dirty="0">
                <a:solidFill>
                  <a:srgbClr val="0070C0"/>
                </a:solidFill>
              </a:rPr>
              <a:t>→ ∞.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Recall, however, that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DD12095-46E9-9F4E-9696-7A33BFEC3F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5080"/>
            <a:ext cx="3136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2AA58BC-15AB-B54E-880D-0A993B91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98" y="5553302"/>
            <a:ext cx="820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unbiased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not important whether one uses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the MLE to estimate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C3F7CD62-26C3-DA40-9B8D-4033524147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0438"/>
            <a:ext cx="2387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82397B09-ADF5-E349-A4D9-92F338E7796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838325"/>
            <a:ext cx="53308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derivatives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covariance.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05F2-8460-1A4D-8B2F-97FE94F9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844379"/>
            <a:ext cx="182880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A8BB74-893D-8D44-8319-20EB06CB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" y="5269365"/>
            <a:ext cx="3162300" cy="85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298A6-7135-FB4E-B657-90580D11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028" y="1808460"/>
            <a:ext cx="2387600" cy="774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E6D68-5684-F947-979F-24E0C3D0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98" y="5298165"/>
            <a:ext cx="4419600" cy="8128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69F6E0-3A51-BC42-9F29-48266ADE62C8}"/>
              </a:ext>
            </a:extLst>
          </p:cNvPr>
          <p:cNvCxnSpPr>
            <a:cxnSpLocks/>
          </p:cNvCxnSpPr>
          <p:nvPr/>
        </p:nvCxnSpPr>
        <p:spPr>
          <a:xfrm>
            <a:off x="2960915" y="2192178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CFF965-2B10-7944-B445-881766B143F3}"/>
              </a:ext>
            </a:extLst>
          </p:cNvPr>
          <p:cNvCxnSpPr>
            <a:cxnSpLocks/>
          </p:cNvCxnSpPr>
          <p:nvPr/>
        </p:nvCxnSpPr>
        <p:spPr>
          <a:xfrm>
            <a:off x="1168400" y="4282235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A3AC48-F758-D64D-A593-4D276F17AF7D}"/>
              </a:ext>
            </a:extLst>
          </p:cNvPr>
          <p:cNvCxnSpPr>
            <a:cxnSpLocks/>
          </p:cNvCxnSpPr>
          <p:nvPr/>
        </p:nvCxnSpPr>
        <p:spPr>
          <a:xfrm>
            <a:off x="3719832" y="5666307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AA4-8419-CE43-A481-AA028859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44644"/>
            <a:ext cx="57912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83514-C6D4-1141-AADB-4A7AC810C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2" y="2907144"/>
            <a:ext cx="386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Fisher information matrix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74386-BCBB-404E-A433-A5DB9AEBD9A8}"/>
              </a:ext>
            </a:extLst>
          </p:cNvPr>
          <p:cNvSpPr txBox="1"/>
          <p:nvPr/>
        </p:nvSpPr>
        <p:spPr>
          <a:xfrm>
            <a:off x="378280" y="3530356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 to find covariance matrix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1FD0A-AAAA-5140-85C2-88872E2F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31" y="1764393"/>
            <a:ext cx="6032500" cy="120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C575B-3F3A-CE49-AF7D-894A9CF8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09981"/>
            <a:ext cx="3594100" cy="1384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A22A2D-AFA6-DD4D-88BF-149BCD263100}"/>
              </a:ext>
            </a:extLst>
          </p:cNvPr>
          <p:cNvSpPr txBox="1"/>
          <p:nvPr/>
        </p:nvSpPr>
        <p:spPr>
          <a:xfrm>
            <a:off x="356508" y="4753373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0529DB-22A4-7C42-ADE2-1A30B8D3F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42" y="4528056"/>
            <a:ext cx="5441145" cy="82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6E675-9490-7E45-9B4B-9DA80E0D53BF}"/>
              </a:ext>
            </a:extLst>
          </p:cNvPr>
          <p:cNvSpPr txBox="1"/>
          <p:nvPr/>
        </p:nvSpPr>
        <p:spPr>
          <a:xfrm>
            <a:off x="351971" y="5707034"/>
            <a:ext cx="24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error prop.,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BF943-D5EA-D241-A891-35BB55FB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15" y="5583794"/>
            <a:ext cx="4030925" cy="79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9C4AD2-4A5B-504D-8588-816AB047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528" y="5728938"/>
            <a:ext cx="1272000" cy="6120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1DC077-B9D8-D24A-8578-7ABCE3CA7F4F}"/>
              </a:ext>
            </a:extLst>
          </p:cNvPr>
          <p:cNvCxnSpPr/>
          <p:nvPr/>
        </p:nvCxnSpPr>
        <p:spPr>
          <a:xfrm>
            <a:off x="6909025" y="5987472"/>
            <a:ext cx="496887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3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46770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E0533-841D-974B-AE98-036826AF204F}"/>
              </a:ext>
            </a:extLst>
          </p:cNvPr>
          <p:cNvSpPr txBox="1"/>
          <p:nvPr/>
        </p:nvSpPr>
        <p:spPr>
          <a:xfrm>
            <a:off x="600884" y="3566471"/>
            <a:ext cx="140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prior: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D4764-6FCD-A04B-831B-C7F3DF58D057}"/>
              </a:ext>
            </a:extLst>
          </p:cNvPr>
          <p:cNvSpPr txBox="1"/>
          <p:nvPr/>
        </p:nvSpPr>
        <p:spPr>
          <a:xfrm>
            <a:off x="535570" y="2690362"/>
            <a:ext cx="189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 prior: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CB22E-9B9F-C740-BE92-F7EAFE6E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18" y="1412672"/>
            <a:ext cx="3416300" cy="96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48940-C55C-8F4C-8C0C-57FE6109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81" y="3566471"/>
            <a:ext cx="3556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AC2A1-A658-A049-B806-B965851CB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48" y="2603694"/>
            <a:ext cx="35433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13C2C-F168-464B-87F6-A13A6962B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562" y="5176121"/>
            <a:ext cx="4914900" cy="977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1F3F87-B0C0-D249-A986-9148C68AB80A}"/>
              </a:ext>
            </a:extLst>
          </p:cNvPr>
          <p:cNvSpPr txBox="1"/>
          <p:nvPr/>
        </p:nvSpPr>
        <p:spPr>
          <a:xfrm>
            <a:off x="5772381" y="3566471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7.75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AF7C-20BE-D849-8950-E37838C6AFA9}"/>
              </a:ext>
            </a:extLst>
          </p:cNvPr>
          <p:cNvSpPr txBox="1"/>
          <p:nvPr/>
        </p:nvSpPr>
        <p:spPr>
          <a:xfrm>
            <a:off x="6435416" y="269036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7.03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F9A2C-8212-F844-98CF-0E15E263EAB6}"/>
              </a:ext>
            </a:extLst>
          </p:cNvPr>
          <p:cNvSpPr txBox="1"/>
          <p:nvPr/>
        </p:nvSpPr>
        <p:spPr>
          <a:xfrm>
            <a:off x="535570" y="4325693"/>
            <a:ext cx="7637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inverse of the normalized lower incomplete gamma function (see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scipy.special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5ACDD-35DF-F840-85C5-13574166D2FA}"/>
              </a:ext>
            </a:extLst>
          </p:cNvPr>
          <p:cNvSpPr txBox="1"/>
          <p:nvPr/>
        </p:nvSpPr>
        <p:spPr>
          <a:xfrm>
            <a:off x="535570" y="856088"/>
            <a:ext cx="482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upper limit at CL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D288F-727E-CE49-9C0A-7C0BD97A6ED9}"/>
              </a:ext>
            </a:extLst>
          </p:cNvPr>
          <p:cNvSpPr txBox="1"/>
          <p:nvPr/>
        </p:nvSpPr>
        <p:spPr>
          <a:xfrm>
            <a:off x="7528691" y="3152027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CL=0.95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7F61F-FEC5-5844-BBF7-5466D6CC8D75}"/>
              </a:ext>
            </a:extLst>
          </p:cNvPr>
          <p:cNvCxnSpPr>
            <a:cxnSpLocks/>
          </p:cNvCxnSpPr>
          <p:nvPr/>
        </p:nvCxnSpPr>
        <p:spPr>
          <a:xfrm flipH="1" flipV="1">
            <a:off x="7053940" y="3191427"/>
            <a:ext cx="332377" cy="2581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B61D2B-5E8B-6D44-9B85-BB34ED54C0B0}"/>
              </a:ext>
            </a:extLst>
          </p:cNvPr>
          <p:cNvCxnSpPr>
            <a:cxnSpLocks/>
          </p:cNvCxnSpPr>
          <p:nvPr/>
        </p:nvCxnSpPr>
        <p:spPr>
          <a:xfrm flipH="1">
            <a:off x="6994263" y="3566471"/>
            <a:ext cx="392055" cy="2257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4E5A07-0C84-D34D-BC76-3CF80908A4BB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64319"/>
            <a:ext cx="51292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estimator for the variance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5C21CD7-28D3-9746-85FA-736253F4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1158875"/>
            <a:ext cx="1572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6D1E810-2DE8-9645-B294-0532F947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111375"/>
            <a:ext cx="1465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Estimator:</a:t>
            </a:r>
          </a:p>
        </p:txBody>
      </p:sp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261F27AF-A8F7-C84F-87FE-A64F4A595F3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3744913"/>
            <a:ext cx="25812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FE2C51A7-80C7-4644-80F8-F51F1D804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3705225"/>
            <a:ext cx="369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(factor of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 makes this so)</a:t>
            </a:r>
          </a:p>
        </p:txBody>
      </p:sp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FEC82864-DEE2-D54F-A18F-4954B190DE0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035175"/>
            <a:ext cx="3841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FF084B9C-63CD-184B-BEBE-6FF10FFC0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098675"/>
            <a:ext cx="143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(‘sample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variance’)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A91CB165-8353-D042-865A-E2282E44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2974975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3FE030F6-DE83-E541-91C6-078452715BE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51488"/>
            <a:ext cx="305276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AF714912-E3C7-8A41-8E6A-E66577738CE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4602163"/>
            <a:ext cx="373221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8D461BD9-FD34-8444-9835-28A1FB9CB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5" y="46513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50359016-2C17-E647-88BB-B4A3FADF5D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044575"/>
            <a:ext cx="43799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0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9DD8A2-0E8C-BF40-9AED-5D25C0E3E9C4}"/>
              </a:ext>
            </a:extLst>
          </p:cNvPr>
          <p:cNvSpPr txBox="1">
            <a:spLocks noChangeArrowheads="1"/>
          </p:cNvSpPr>
          <p:nvPr/>
        </p:nvSpPr>
        <p:spPr>
          <a:xfrm>
            <a:off x="2416175" y="264318"/>
            <a:ext cx="4062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C36A99C-2033-8346-884C-83B35B429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981075"/>
            <a:ext cx="84290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collection of numbers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suppose the joint pdf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function that depends on a set of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A618E8-A8AF-ED43-9046-6F46564F5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3178175"/>
            <a:ext cx="7732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evaluate this function with the data obtained and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regard it as a function of the parameter(s).  This is the likelihood function: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2FB9ECA-D95F-8745-BF35-A4B7CFC65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4521200"/>
            <a:ext cx="3162300" cy="12319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A470AA2-6D2C-4D44-BB8E-C601C9B86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841875"/>
            <a:ext cx="1656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29232D0D-BC0F-D54E-B9CC-62693EA1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500313"/>
            <a:ext cx="1003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9948544-EFBA-B041-9F15-7D8BA702D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894263"/>
            <a:ext cx="204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60A44B-2CE0-4244-AD92-C8F2E072685C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i.i.d.*.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31B23D-45D0-3842-A18B-32BD6753B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D03B99CC-1744-9543-B609-7E1AA4909A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44295EE-AC32-C046-A8FF-D428C50B0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EEDF96C-3AD3-2346-A646-C359ADCF7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0C837EF-6669-254B-97E1-61F73872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F9AA3F6-B03C-B44E-9040-6BD3DB1E9DA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mu}] - \mu = 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4"/>
  <p:tag name="PICTUREFILESIZE" val="109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widehat{\sigma^2}] - \sigma^2 = 0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6"/>
  <p:tag name="PICTUREFILESIZE" val="129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\sigma^2} = \frac{1}{n-1} \sum_{i=1}^n &#13;&#10;(x_i - \overline{x})^2 \equiv s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7"/>
  <p:tag name="PICTUREFILESIZE" val="23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mu_k = \int (x - \mu)^k f(x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208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widehat{\sigma^2}] = &#13;&#10;\frac{1}{n} \left( \mu_4 - \frac{n-3}{n-1} \mu_2&#13;&#10;\right)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9"/>
  <p:tag name="PICTUREFILESIZE" val="258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f(t; \lambda) = \lambda e^{-\lambda t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12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lambda} = \frac{1}{\hat{\tau}} = &#13;&#10;\left( \frac{1}{n} \sum_{i=1}^n t_i \right)^{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2573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lambd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3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"/>
  <p:tag name="PICTUREFILESIZE" val="175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E[\hat{\lambda}] = \lambda \frac{n}{n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9"/>
  <p:tag name="PICTUREFILESIZE" val="1270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\vec{x} ) = \frac{ L(\vec{x} | \theta) \pi(\theta) }&#13;&#10;{ \int L(\vec{x} | \theta') \pi(\theta') \, d\theta'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370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"/>
  <p:tag name="PICTUREFILESIZE" val="666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 = \hat{\theta}_{\rm ML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1100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nu, \vec{\theta}) = \frac{\nu^n}{n!} e^{-\nu} \,&#13;&#10;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5"/>
  <p:tag name="PICTUREFILESIZE" val="2935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- \nu(\vec{\theta})&#13;&#10;+ \sum_{i=1}^n \ln ( \nu(\vec{\theta}) f(x_i; \vec{\theta}))&#13;&#10;+ C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96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nu(\vec{\theta}) = \sigma (\vec{\theta}) \int L \, dt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746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vec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59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nu} &amp; = &amp; n \\*[0.2 cm]&#13;&#10;\hat{\theta} &amp; = &amp; \mbox{ same as ML}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94"/>
  <p:tag name="PICTUREFILESIZE" val="1802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n} = (n_1, \ldots, n_N), \: n_{\rm tot} = \sum_{i=1}^N n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01"/>
  <p:tag name="PICTUREFILESIZE" val="2601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\nu} = (\nu_1, \ldots, \nu_N), \: \nu_{\rm tot} = \sum_{i=1}^N \nu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89"/>
  <p:tag name="PICTUREFILESIZE" val="2476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\sum_{i=1}^N n_i \ln \nu_i(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79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\vec{n}; \vec{\nu}) = &#13;&#10;\frac{ n_{\rm tot}! }{ n_1 ! \ldots n_N ! }&#13;&#10;\left( \frac{ \nu_1 }{n_{\rm tot}} \right)^{n_1}&#13;&#10;\cdots&#13;&#10;\left( \frac{ \nu_N }{n_{\rm tot}} \right)^{n_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3"/>
  <p:tag name="PICTUREFILESIZE" val="4760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nu_i (\vec{\theta}) = \nu_{\rm tot} &#13;&#10;\int_{{\rm bin} \, i} f(x; \vec{\theta}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4"/>
  <p:tag name="PICTUREFILESIZE" val="268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nu_{\rm tot}, \vec{\theta}) = - \nu_{\rm tot} +&#13;&#10;\sum_{i=1}^N n_i \ln \nu_i(\nu_{\rm tot}, 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39"/>
  <p:tag name="PICTUREFILESIZE" val="4050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n; \mu_{\rm s}, \mu_{\rm b}) = &#13;&#10;\frac{ (\mu_{\rm s} + \mu_{\rm b})^n}  {n!} e^{-( \mu_{\rm s} + \mu_{\rm b})}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311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\mu_{\rm s}, \mu_{\rm b})  =&#13;&#10; \frac{\mu_{\rm s}}{\mu_{\rm s} + \mu_{\rm b}} f_{\rm s}(x) &#13;&#10;+ \frac{\mu_{\rm b}}{\mu_{\rm s} + \mu_{\rm b}} f_{\rm b}(x) 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9"/>
  <p:tag name="PICTUREFILESIZE" val="4026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 \mu_{\rm s}, \mu_{\rm b}) = - (\mu_{\rm s} + \mu_{\rm b}) &#13;&#10;+ \sum_{i=1}^n \ln \left[ (\mu_{\rm s} + \mu_{\rm b}) &#13;&#10;f(x_i; \mu_{\rm s}, \mu_{\rm b}) \right]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33"/>
  <p:tag name="PICTUREFILESIZE" val="4998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_{\rm s} = \theta \nu \,, \;&#13;&#10;\mu_{\rm b} = (1 - \theta) \nu \,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35"/>
  <p:tag name="PICTUREFILESIZE" val="153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u_{\rm s} &amp; = &amp; 6 \\*[0.2 cm]&#13;&#10;\mu_{\rm b} &amp; = &amp; 60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1219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mu}_{\rm s} &amp; = &amp; 8.7 \pm 5.5 \\*[0.2 cm]&#13;&#10;\hat{\mu}_{\rm b} &amp; = &amp; 54.3 \pm 8.8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4"/>
  <p:tag name="PICTUREFILESIZE" val="2172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ln L (\mu, \sigma^2) &amp; = &amp; \sum_{i=1}^n &#13;&#10;\ln f(x_i; \mu, \sigma^2) \\*[0.2 cm]&#13;&#10;&amp; = &amp; \sum_{i=1}^n \left( \ln \frac{1}{\sqrt{2 \pi}}&#13;&#10;+ \frac{1}{2} \ln \frac{1}{\sigma^2} - &#13;&#10;\frac{(x_i - \mu)^2}{2 \sigma^2} \right) \;.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03"/>
  <p:tag name="PICTUREFILESIZE" val="7549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mu, \sigma^2) = \frac{1}{\sqrt{2 \pi \sigma^2}}&#13;&#10;e ^{-(x-\mu)^2/2 \sigma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9"/>
  <p:tag name="PICTUREFILESIZE" val="2844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^2 = &#13;&#10;\frac{1}{n-1} \sum_{i=1}^n (x_i - \hat{\mu})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214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E [ \widehat{ \sigma^2 } ] = \frac{n-1}{n} \sigma^2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474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;,&#13;&#10; \quad \quad&#13;&#10;\widehat{\sigma^2} = &#13;&#10;\frac{1}{n} \sum_{i=1}^n (x_i - \hat{\mu})^2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4"/>
  <p:tag name="PICTUREFILESIZE" val="319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equiv&#13;&#10;\overline{x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7"/>
  <p:tag name="PICTUREFILESIZE" val="153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mu}] = \frac{ \sigma^2 }{n} \quad \quad&#13;&#10;\left( \; \sigma_{\hat{\mu}} = \frac{\sigma}{\sqrt{n}}&#13;&#10;\;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5"/>
  <p:tag name="PICTUREFILESIZE" val="246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28744</TotalTime>
  <Words>4961</Words>
  <Application>Microsoft Macintosh PowerPoint</Application>
  <PresentationFormat>On-screen Show (4:3)</PresentationFormat>
  <Paragraphs>635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714</cp:revision>
  <dcterms:created xsi:type="dcterms:W3CDTF">2020-05-18T17:44:39Z</dcterms:created>
  <dcterms:modified xsi:type="dcterms:W3CDTF">2026-06-15T10:35:36Z</dcterms:modified>
</cp:coreProperties>
</file>