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1543" r:id="rId2"/>
    <p:sldId id="1457" r:id="rId3"/>
    <p:sldId id="1523" r:id="rId4"/>
    <p:sldId id="1524" r:id="rId5"/>
    <p:sldId id="1339" r:id="rId6"/>
    <p:sldId id="1346" r:id="rId7"/>
    <p:sldId id="1350" r:id="rId8"/>
    <p:sldId id="1338" r:id="rId9"/>
    <p:sldId id="1340" r:id="rId10"/>
    <p:sldId id="1341" r:id="rId11"/>
    <p:sldId id="1539" r:id="rId12"/>
    <p:sldId id="1540" r:id="rId13"/>
    <p:sldId id="1360" r:id="rId14"/>
    <p:sldId id="1541" r:id="rId15"/>
    <p:sldId id="1542" r:id="rId16"/>
    <p:sldId id="1415" r:id="rId17"/>
    <p:sldId id="1355" r:id="rId18"/>
    <p:sldId id="1321" r:id="rId19"/>
    <p:sldId id="1380" r:id="rId20"/>
    <p:sldId id="1422" r:id="rId21"/>
    <p:sldId id="1424" r:id="rId22"/>
    <p:sldId id="1423" r:id="rId23"/>
    <p:sldId id="1544" r:id="rId24"/>
    <p:sldId id="1545" r:id="rId25"/>
    <p:sldId id="1546" r:id="rId26"/>
    <p:sldId id="1537" r:id="rId27"/>
    <p:sldId id="1396" r:id="rId28"/>
    <p:sldId id="1397" r:id="rId2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2644C0"/>
    <a:srgbClr val="656FC0"/>
    <a:srgbClr val="4488C0"/>
    <a:srgbClr val="3321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91"/>
    <p:restoredTop sz="94648"/>
  </p:normalViewPr>
  <p:slideViewPr>
    <p:cSldViewPr snapToGrid="0" snapToObjects="1">
      <p:cViewPr varScale="1">
        <p:scale>
          <a:sx n="117" d="100"/>
          <a:sy n="117" d="100"/>
        </p:scale>
        <p:origin x="168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8A0AD8A-6175-BA45-B7A6-2C3707D77F72}" type="datetimeFigureOut">
              <a:rPr lang="en-US"/>
              <a:pPr>
                <a:defRPr/>
              </a:pPr>
              <a:t>7/7/25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8ACD9B0-D231-FE49-81CB-64F8C3634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974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2:43.32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 0 10114,'1'4'1999,"0"-2"-22,-1-2-1943,-2 1-79,2 3 45,-2 0 34,2 3 27,0 6-5,0 3 157,-1 11-101,-1-4 515,0 47-520,1-37 83,-1 34 135,2-29-2693,-1 4 2474,1 0-33,-1 0-2464,0 3 2525,0 7-101,0 18 67,1-14 124,0 8 0,0-1-106,1-10-90,-1-2 0,2 1 543,5 18-498,-4-35-794,2 7 1,-1 1 1123,0 3 831,0 2-858,-1 24 1394,-3-42-1692,1 23 247,-1-30-129,3 35-157,-2-28 190,2 15 1,-1 0-196,-2-17 3166,1 24-3082,-1-16-1462,0-12 1389,0 12 16,0-17 621,0 48-621,0-34-1320,-1 26 0,-1-1 1259,2-23 67,-2 34-1777,1-20 1721,1-21 648,-2 21-592,1-3 71,0-14-87,1 12 173,-1 20-213,0-36 28,-1 32 107,-4-8-107,3-21 17,-4 21 247,5 15-253,1-35-716,0 22 0,0 0 672,1-21 1578,-1 32-1551,1-30 1511,0 13-1505,0-7-27,0 7 150,2 5-67,1-7-56,-1 10 112,1-11 1,1-2-119,-2-4-16,1-2 0,-1 3 58,0 0 1,0-3-42,2 2-1,-2 3 1,1 2 112,3 11-57,-3-14-2085,4 30 2001,-4-48 521,1 14-526,-2-24 17,1 25-12,-1-17 1,1 21-1,-3-17-814,0-6 826,1 14 1860,0-15-1838,1 18-28,-1-12 2750,-1 3-2716,0-7 5,0 16-50,0-17-1437,0 24 1443,0-27 28,0 6-34,0-7 50,0 7-44,-1-2 5,-1 6 0,0-2-5,1-6-2258,-2 14 2263,2-18 2258,0 10-2264,1-13 40,0-4-51,-1 5 6,0-3 0,0-1 6,0 0 28,1-2-23,-2 12 73,1-6-6,-2 10 3320,1-10-3320,0 6-44,0-7-29,-1 4 1,2-10 112,1 1-85,0-3-27,0-1 55,0-2-559,-3 0-350,-11-25 0,8 19 0,-8-19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4:24.31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9597,'10'10'3686,"-2"-3"-2941,-8-1-572,0-1 252,0 5-419,1-3-6,2 6-4439,4 1 4439,1 3 0,-1-5 0,-3-6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5:43.54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 14 15361,'-5'-4'1407,"1"0"-556,3 4 1378,1 0-1428,0-2-241,0 2-50,0-3-118,0 3 280,0-1-464,4 1-12,0 2-56,4 2 89,2 4-61,-1 2-33,3 3-12,-1 0 11,-1 2-67,1 0-16,-1 0-1,0 0-5,0 1 33,0-2-72,0 0-6,0-1 0,-1-1 6,0-1 5,2 2 34,-4-4-6,2 2-6,-4-4 35,-1-2-24,-1 0 63,-1-2-96,0-1 39,-1-1-44,0 0 0,-1 0-6,1 1 5,0 0-5,1 1 6,0 0-6,1 0-661,1 4-1030,-3-3-3905,1 6-2817,-3-3 8413,-4 2 0,3-4 0,-2-2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5:16.33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9598,'10'6'1944,"-2"-2"-1087,-8-4 1137,0 0-1350,-1 13 146,1-7 22,-1 12 1215,1-1-1270,0-1-259,-1 8 62,1 7-476,-2-7-45,2 9-39,-1-11-392,1-3-1064,0 0-3865,-1 11 688,-1-7 4633,0 7 0,0-18 0,1-4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5:16.78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10539,'13'8'3282,"-2"-2"-2335,-11-6 2217,0 0-2026,0 7 385,0 1-1148,0 5-89,0-2-62,0 2 50,0 4-123,0 6-33,0 5-45,0 6-28,0 18-45,0-11-1899,5 33-1349,-3-39-2986,3 12 6234,-4-29 0,0-10 0,-1-1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5:21.37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89 8724,'4'10'3439,"0"-2"-2301,-4-8 1068,0 0-1517,4-3-145,-2 2 301,5-3-436,-6 3 67,1 0-157,-1 0 208,0 1 213,2-2-298,0 1-45,2-2-16,0 0-140,2 0-84,0-1 201,9-1-256,-6 1-41,6 0 40,-8 3-45,-2 0 73,4 0 45,-1 1-79,4-2-6,-1 0 12,3-1 62,22-7-163,-11 4 0,15-4-398,-19 6-583,1 2-6222,15-1 7203,8-6 0,-12 4 0,-7-3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5:22.03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0 104 10982,'1'1'3864,"0"0"2118,-1-1-5595,5 0-7,2 0 63,7 0-112,4-3 111,19-7-436,-7 2 56,13-6-62,-13 7-84,-1 1-331,-2 2-4945,15-7-2347,-12 2 7707,12-9 0,-26 10 0,-5 1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5:22.62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 51 8427,'-2'-8'796,"0"2"-488,2 6 706,0 0-269,-9 7 308,7-5 129,-7 5 38,9-7 2915,0 0-2629,8 1-823,0-1-78,10 1-106,-1-1-146,5 0 100,17-3-402,-5-3-51,10-3-79,-15-2-453,-5 2-566,-5 2-6105,-1 4 717,-7 0 6486,0 2 0,-7 0 0,-2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5:23.21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83 55 4434,'-21'-2'1910,"4"0"898,17 2-1240,0 0-1103,-14 3 932,9-3-988,-11 3 702,13-3-512,0 0 2134,1 0-2324,1 0 2694,0 0-2829,1 1 1,0 0 245,3 2-26,3 0 620,26 3-878,-6-3-158,19 0-5,-13-4-73,2-3-683,12-7-129,-14 0-836,9-2-2905,-14 4-2258,-1 0 6811,2 0 0,-14 3 0,-4 3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5:45.17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 0 8909,'7'11'2302,"-2"-2"-1591,-5-9 2040,0 0-1071,-5 0-918,3 0-124,-3 0-184,5 0 963,0 0-1299,-2 0 33,2 0 1339,-2 0-1423,2 2 129,0 4 61,0 5 47,0 7 37,0 5 12,0 7-146,1 6-22,2 5-23,1 3-61,2 2 17,-1 3-3454,0-1 3504,1 22-397,-2-18 381,2 14-35,-2-25-50,0-2 40,0-3-68,-1-5 23,1-5-29,-2-5 3213,1-5-3207,-1-5 453,-1-4-486,0-2 0,-1-2-1,0-1 29,0-1 39,0-1-661,0-6-521,0-2-1933,-1-15-5248,-3-2 8290,-1-8 0,2 15 0,0 4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5:45.88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191 18 11553,'3'0'3159,"0"0"-2806,-3 0 610,0 0 1,5-5-292,-3 3 28,4-4 118,-5 5 11,-1 1 839,0-1-1213,0 0-80,0 0-73,1 0 79,-1 1-381,1 7 51,-1 6 117,-5 11 201,-10 30-223,-3-7-57,-9 22 46,5-19-102,0 0 1,0-6-23,-5 7-11,9-18-5,-1 0-331,11-21-297,3-5-218,1-4-4796,3-10-1169,2-5 6816,4-9 0,-2 8 0,1 3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5:46.54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53 10231,'10'13'4537,"-2"-2"-3450,-8-11 358,0 0-768,3-20-397,-1 14 118,2-16 51,-2 20 49,-1 0 459,-1 0-514,0 1-29,1 0-78,-1 0-84,1-1-33,0 0 218,2-1-246,-1 0 10,3-1-50,-3 2 23,1 0-23,-2 1 146,1 0-213,-2 1 56,1 0-129,0 0 275,8 2-107,1 4-67,8 3 45,0 6 22,2 4 123,13 12-183,-7-7-13,9 7-28,-13-13-78,0-3 6,-4-1-477,6-2-582,-8-4-1927,7-4-6851,-7-10 9593,0-8 0,-7 4 1,-4 0-1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4:24.74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 11 8724,'-2'-6'2946,"1"2"-2256,1 4-164,0 0 275,-3 17-790,1-8-11,-2 14-952,2-3 952,0 0 0,1-3 0,1-6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5:48.37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287 155 10993,'7'13'3730,"0"-4"-2649,-7-9 1428,0 0-1741,8-4 526,-4 3-902,5-4-68,-6 5 18,0 0-17,-1 0 163,4 0-298,-2 2-61,4 0-39,-3 4-46,1 0 29,0 3 67,2 9-89,-3-3 27,-1 9 12,-3-5-6,-1 4 11,0 1 22,-4 13-111,-2-8 0,-5 7-1,1-11 1,-3-3-3365,-6 8 3393,1-10 0,-6 5-34,4-11 5,-1-3 1,0-3-12,-10-4-145,7-1 3347,-6-3-3454,10-6 1,1-1-113,-6-15 157,7 4-28,-3-6 118,10 5 39,3 1 50,3-1-22,2-9 56,2 7 11,2-7 56,3 9 40,2 1 100,3 1 74,7-2-96,-3 5 5,5-4 12,-2 6 5,0 0-3235,13-5 3201,-6 6-10,10-2 27,-9 6 12,0 3-101,0 0-2062,10 1 2040,-8 1 2329,7 0-2296,-11-2 6,1-1-51,1-1 39,10-4-100,-8 4 3425,6-4-3386,-11 5-6,2-2 90,11-8-129,-6 2 0,4-5 0,-13 7-370,-7 3-470,-2 0-6206,-2-6-1126,-5 4 8172,1-6 0,-4 10 0,0 1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5:49.84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111 35 20526,'0'-19'1613,"0"4"-1551,0 15-129,0 0 67,-3 4 5,0 3 287,-8 14-108,2-2 35,-3 10-85,2-8-27,-1 1 128,-4 11-118,4-8-38,-1 7-12,7-11 23,1-3-12,1 0 45,2 3-117,0-6 44,1 2-5,0-7-39,3-3 139,5 1-72,3-5 45,4 1-57,-1-4 1,3 0-57,1-5 35,7-4-35,-8-2 1,5-2 78,-10 3-84,0 0-6,-1-3 6,-1 2-5,-1-2-1,-2 0-28,0 0 29,-2-1-29,0 0-83,-2-12 77,-1 10 35,-1-9-1,-1 13-5,0 1-95,-2-4 61,-1 5 39,-2-2-22,-2 4 23,0 1 5,0-1-34,-5-1-61,4 3 11,-5 1 28,3 2-23,0 3 12,-7-1 62,5 1-7,-4 0-27,7 2 28,0 0-28,2 2 28,-2 4-1,2-2-21,0 3 33,0-1 0,0 2 0,-1 1-51,-1 5 46,3-3-1,-1 2 1,5-6-7,1-2 1,1 3 6,0-3 5,0 1 0,0-2 5,0 0-5,1 1-5,3 2 5,-1-1 5,4 0 40,-2-4 56,2-2 16,1-1 102,9-1-169,-4 0-16,7-4-34,-6 0-79,1-4-1455,8-8-1037,-2 2-3198,11-12-4062,-7 4 9698,3-5 1,-14 12 0,-3 4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5:50.49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5 167 9318,'-3'-3'4498,"2"0"-3137,1 3 6856,0 0-7769,2 0-163,3-4-128,6-4-95,5-6-1,2-2-55,4-4-6,-1 0 6,2-2-1,4-5-38,-12 13-7,0-1-44,-12 14 12,-2 1 4,1 0 1,2 12 62,-2-1-29,2 12 28,-2-2-234,-1 2-2427,1 12-2951,-1-3-2016,1 7 7634,0-11 0,-1-14 0,0-4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5:51.27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44 61 11894,'-4'-16'4638,"0"2"-3417,4 14 1194,0 0-1895,0-10-178,0 7 67,0-9 403,0 10-487,0 0 11,-1 1 241,0 1-342,1 0 135,-1 0-1,0 4 85,-1 4 0,-1 7-11,1 3 139,-4 20-364,2-10-16,-3 12-51,4-17-50,0-3-28,2-8 22,0-3-95,1-6 0,0-1-2806,0-2-7025,6-20 8237,-1 4 1,2-6 0,-5 11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4:54.74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10914,'0'8'4902,"0"-2"-3984,0-6 409,0 0-1064,0 28 337,0-14-79,0 23-252,1-20-23,0-1 12,1 1-146,1-1-106,-1-1 44,0 0-403,0 5-964,-1-7-1387,0 5-2170,-1-9 4874,0-2 0,0-3 0,0-2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4:55.12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11463,'9'15'4297,"-2"-4"-3149,-7-11 1770,0 0-2274,14 43-4655,-10-22 4185,10 34 764,-14-33-888,0-1-50,0-2-448,0-5-1311,0-3-2223,0-6 4830,2-11 0,-2 4 0,2-7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5:52.96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7598,'5'12'1126,"0"-2"-2783,-5-10 1657,0 0 0,0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5:53.41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13 9582,'2'0'1444,"0"0"-5336,-2 0 3892,49-5 0,-37 3 0,38-3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5:54.44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12 244 9923,'-3'-17'4078,"0"4"-2874,3 13 1305,0 0-1764,-2-3 101,1 2-73,-2-3-331,3 3 1250,0 0-1317,0 0 12,0 1-113,0-3 23,3 1-107,4-4 62,6 0-89,7-4-12,7-1-39,8-3-101,6-1 112,8-1-61,2 0 72,24-2-94,-20 7 27,14-1-34,-27 6 18,-2 1-18,-2-1 29,12-3-73,-12 2 11,8-2-6,-19 4 40,-3 2-73,-4 1 27,-2 1 12,-6 1 6,0 0-6,-7 0 50,-2 0 34,1 0-5,-2 0-29,2 0 17,-1 0 52,2 0-52,0 0 11,6-2-16,-2 0-57,2 1 1,-3-1 33,-1 2-33,-3-2-6,0 2 0,-2-1 0,-1 1 95,-1 0-151,-5 3 50,-4 7 6,-10 9-5,-26 35 38,6-7-33,-17 23 6,18-20 28,5-7 72,2-3 0,17-21 62,0-3-168,14-17-168,2-7-1742,14-19 482,-2-2-723,12-13-2078,-7 7 4229,1-8 0,-10 19 0,0-1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5:55.06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83 9 9946,'5'4'879,"-2"0"-874,-3-4 561,0 0 415,-10 0 738,2 0-1081,-6 1 101,6 0 24,4 0-136,0 1-162,-1-2 162,1 1 78,0-1-26,0 0 43,3 0-78,-2 0-174,2 0-178,-3 0-208,1-1-51,-1-1 51,1-2 135,0 0 61,1 1 751,1-1-751,1 2-23,0 0-27,0 2 1411,0 0-1495,5 0-12,3 0-44,7 2 22,3 4 22,16 12-50,-6-2-28,11 5 40,-14-7-46,-2-2-44,-5-4-6,-3-1-1379,-5-3-239,-5-1-3104,-2-2 4722,-3-1 0,0 0 0,0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4:25.24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9217,'13'18'3092,"-3"-4"745,-10-14-1003,1 0-2318,0 3-505,0-1 40,1 11-3821,0 11-1002,0-1 4772,1 6 0,-3-19 0,0-2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5:56.52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27 190 8758,'-13'-6'1944,"4"2"-578,9 4 3451,0 0-4100,-2 0-387,1 0 1883,-1 0-1261,2-1 236,0 1-925,0-2-112,0 2 29,2-3 66,3 0-78,6-3 151,22-8-313,-1 0 95,19-6-101,-5 2 112,2 1 106,44-11-151,-37 12-61,26-5-6,-52 15 0,-9 3-543,-4 2-247,-8 1-583,0 0-2396,-3 0-3255,-1 0 7024,1-3 0,-3 2 0,0-1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5:57.17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47 71 8791,'-10'-17'712,"2"4"100,8 13 1765,0 0-768,-13-7-1317,10 6-4,-9-6-34,12 7 3747,0 0-3569,0-1-189,3-1 605,14-2-808,-2 2 46,11-1-28,-4 3-6,3 0 588,40 4-600,-22-1-88,26 3-119,-37-2 12,-6 0-45,-8-1-67,-6-1-801,-7-1-185,-2-1-2560,-3-5 3613,-4-9 0,3 6 0,-3-6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5:57.62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202 15 10517,'-3'-8'3114,"0"2"-2464,3 6 1926,0 0-1540,-10 11 63,4-1-125,-10 14 487,-1 10-1069,2-3 80,-4 12-86,3-11-106,2-2 134,-8 9-374,11-17-40,-5 4-51,11-19-817,1-2-8575,-4-1 9443,2-2 0,-1 0 0,4-2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6:08.67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184 98 11340,'8'0'3428,"-2"0"-2380,-6 0 419,0 0-1008,0-6 163,0 4 140,0-4 694,0 2-1103,0 2-62,0-3-22,0 2-68,0 0 96,0 2 437,0 0-538,1 1-95,0 0-90,1 0 23,-1 0-34,1 0 0,0 3 0,0 3 34,2 3-23,1 10 34,-1-5-12,0 6 6,0-6 6,-2 0-39,1-1 39,0 4-1,-1-5-38,0 2 0,-1-4 33,-1-3-34,0 1 63,0 0-57,0-2-6,0 3 35,0-3-40,-2 1 11,-8 7-6,-1-4 29,-7 4-28,3-4 44,0-2-44,2-2 5,-5-2 39,5-1-50,-3-2 34,5 0-29,0-1 40,-7-1-45,5-2 51,-4-1-51,6-3 0,3 0 5,0-1 57,2-2-90,3 1 33,-1-4-10,4 5 10,-1-2 35,1-6-40,0 5 0,0-5 5,0 8 18,1 2-29,5-8 0,0 6 6,4-7-5,-3 7 5,-2 1 28,2-1-28,-3 4 0,-1 0 5,-2 2-5,-1 1 0,4-5 0,0 2 6,2-4 28,3 1-23,1-1 28,3-1 23,5-4-6,-3 4-6,1-1 28,-6 6 29,-2 1-23,0 1 17,0-1-1,1 1-10,0-2-12,0 2-27,1-1-18,3 1-27,-2 1 5,4 0-5,-5 1 72,2 0 40,-2 0-12,2 0 180,3 0-207,-4 0 10,3 0-10,-6-1-74,1 0 40,0-1 0,-3 0-39,2 1-6,-4-1 5,0 1 29,4-2-1,-3 1 18,3-2-46,-3 2-5,-1 0 0,-1 0 6,1 1-96,-2-1-178,0 0-237,0 0-279,-2 1-515,2-1-8532,0 0 9174,0 0 1,0 0-1,-1 1 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6:10.73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49 7 11105,'0'4'3920,"0"0"-3500,0-4 1899,0 0-1865,0 3 28,0-1-106,0 4-85,-1 0 0,-1 1 431,-1 7-403,0-1-128,-2 4 94,2-2-61,0 0-67,-1 1-28,1 3-62,1-2 34,-1 0 11,3-4 40,-2-2-1,1 7-56,0-6 23,-1 6-84,2-9 89,-1 1-56,1-3 202,0 2-213,0-4 89,0 1-61,0-2-78,0-1 67,1 0 89,2 2-11,0-3 1,3 1-29,-2-1 78,2-2 119,6 1-270,-5-1-50,6 0-34,-8 0 34,1 0 51,0 0-12,0 0-33,1-2 61,0 0-67,0-2 0,1-1 61,4-2-55,-4 2-6,2-3 0,-4 4 0,0-2 78,6-5-72,-5 2 0,4-4 22,-5 5 11,-2 0-34,3-4-5,-3 4 0,3-3 6,-5 5 44,0-1-50,0 0-28,-1-5 28,0 1 0,0-3 34,-1 2-34,0 2-101,0-11 68,0 9-7,0-8-10,-2 12 39,-1-1-28,-6-2 33,2 4-78,-3-3 39,3 5-28,0 0-33,-1 1-62,-4 0 112,2 1 50,-2 2-66,4 1 66,0 0-140,-5 0 141,3 0-62,-3 0-1,4 2 7,1 1 55,-5 5 1,6-3-1,-4 4 0,8-5 1,-2 2-1,3-1 1,-2 1-1,1 1 6,0 0-28,-1 1 28,1-1 0,0 1 6,-1-1-12,2 1-5,0-1 5,1-1-5,1-2 11,0-1 28,0 1-34,0-3 6,0 1 28,0-1 23,0 0-40,0 2 23,2 0-1,0 0 18,1 0-18,1-1 51,-1-1 67,3 1-55,-1-2-57,1 1 39,-2-1-78,1 0 34,0 0 16,2 0 17,-1 0 17,1 0 6,0 0-56,0-1 38,8-6-77,-6 4-1,5-4 6,-9 5 6,0 1 33,-1-1-39,2 1 84,-1-1-78,2 0 5,-2 0 39,1-1-39,0 0 34,-1 0-45,0 1 6,-3 1-1,0 0 7,0 0-12,0-1 5,0 2 62,-2 0-61,0 0-17,2-1-140,0 0-449,0-2-508,0-1-7188,3-6 1894,-1 0 6402,1-6 0,-4 8 0,0 2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6:11.56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29 114 9884,'-16'-7'4083,"4"1"-2952,12 6 7607,0 0-8603,1 1-40,1 0-6,2-1-5,2-2 73,7-7-95,-1 1-62,6-6-6,-4 3 6,2-2 0,7-5 6,-12 8-1,5-2-5,-13 9 0,-2 2-11,0 0-263,-1 1 229,1 10 45,0-2 0,0 10 39,0-5-39,-1 0-207,0 6-683,0-6-825,0 6-2586,0-7-2415,-1 1 6716,1 0 0,-1-6 0,1-2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6:12.83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33 94 7817,'2'10'2599,"0"-2"-1871,-2-8 1944,0 0-2084,0-2 56,0 2 2128,0-2-2564,-1 2 49,1 0 349,-2 0-365,1 0 78,-1 0-56,-1 0 123,1 0-78,1 0 73,0 0-235,0 0-1,0 0-10,-1 2 38,0 0 1,0 4-45,0-2-45,0 2 0,1-2 22,0-1 28,1 1 18,0-2 0,0 1-29,0-1 56,0 0-39,0-1 84,2 1-95,3-1 112,7 2-157,-1-1-79,4 2 6,-6-2 40,0 0 50,2-1-45,-3-1-23,4 0 51,-3 0-50,2 0-34,-1-2 0,5-5 0,-4 0 0,1-3 17,-3 5-17,-4 0 0,1 1 5,-1-1 46,-2 0-18,2 0 57,-3 0-90,1 0 45,0-2-40,-2 1 96,1 0-101,-2 2 6,0-1 33,0-7-39,0 5 0,0-7 0,-1 7 0,0-1-11,-3 1-62,-2-1 17,-1 4 22,-2 0-11,-1 3 45,0 1-78,-11 3 44,6 1-167,-8 4-40,8 1-89,0 1-1066,-4 7-317,6-4-2577,-4 7 4290,3 1 0,6-10 0,0 2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6:18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24575,'0'0'0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4:25.78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 8 10310,'-7'-4'4088,"1"1"-3069,5 3 1564,1 0-2410,-1 7-167,1-1-163,0 11-515,0-7-1603,0 4-3673,0 5 5948,0-6 0,0 1 0,0-9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4:26.29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9638,'13'6'5102,"-2"-2"-4239,-11-4 3030,0 0-3272,0 2-453,0 0-67,0 4-151,0 9-1872,0-1 376,0 3-1148,0-5 2694,-1-2 0,1-4 0,-1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4:26.75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7080,'3'11'4066,"-1"-2"-1965,-2-9 1792,0 0-2414,2 9-1294,-2-2 418,2 8-10434,-2 21 9783,1-22 1,0 16 0,0-29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4:41.35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56 231 1386,'-25'-3'1479,"6"0"1272,19 3-2589,-5 5 912,4-3-945,-5 3 383,6-5-383,0 0 1551,6 0-1753,-4 0 11,5 0-426,0 0 393,-5 0 61,5-2 365,-6 0-179,3-3 609,1-8-481,-3 7-28,4-7 532,-5 4-677,0 4 50,-1-3 481,-3-10-420,2 7 18,-3-9 419,4-2-615,-1 11 66,-1-14-106,1 19-6,-2-3-83,3 6 50,-1 1-29,0-1 264,-1 2 398,1-1-269,0 0 2016,1-8-1966,0 5 454,-1-8 84,1 9-683,0-1-22,0 3 206,0 2-414,-2 5 62,2 1-3454,-5 26 3442,4-13-5,-3 16-12,2-17 74,1 10-62,1-6-1,0 3-38,0-9 112,0 3-57,0-1 6,0 4 129,6 13-123,-3-21 3370,4 13-3343,-4-19-49,0-2-1,2 3-16,-1-5 33,6 12 0,-5-9-22,6 12-6,-7-12-5,2 0 10,-4-2 539,10 0-499,-6-3 145,18 4-223,-13-4 33,7 0 96,7-1-96,-6 0-34,8-1 114,-4 0 15,-6-1-89,1-2 101,8-11-102,-17 5-38,10-7 22,-10 1-11,-2 2 28,1-3-23,0-8-22,-4 14 11,6-18-11,-7 18 0,2-7-17,-2 5 12,-1-8-12,0 2 11,-1-1-33,-7-8 39,1 15 6,-8-15 5,-4 11 0,3 2-11,-4 0-3369,-15-2 3374,16 7-5,-15-7-11,12 6 45,4 2-34,-3-2-208,-11 4 197,18 3-67,-18 0 27,17 3 3404,-1 2-3409,0 5-17,1 7 62,4-2-85,-3 10 63,9-11 33,0 5 0,3 4 11,0-7-6,0 5-49,0-1 44,0-10 5,0 14-10,0-15-7,2 10 12,1-9-11,1 0-67,3 2 78,-5-6 0,7 5-39,-5-4 39,0 0-6,-1-2-11,2-1 23,-1 0 67,2-1-40,-1 0 79,7 1-112,-7-1 29,12 1 5,-12-1-6,11 0-23,-10 0-5,5 0 0,-8 0 0,0 0 0,0 0 0,0 0 0,2 0 11,2 0 29,2 0-35,-2 0 1,-1 0 173,4 0-89,-2 0-85,2 0-5,-4 0 17,1 0-11,-3 0-1,4 0-5,-5 0 11,4 0 1,-2 0-1,5 0-6,-4 0-5,1 0 12,0 0-12,-5 0 0,4 0 0,-2 0 5,-2 0-5,2 0 6,-1 0-1,-1 0-5,-1 0 0,2 0-44,0 0-433,0 0-996,-1 0-8358,4-10 8688,-2-1 1,2-1 0,-3 3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4:42.79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6 195 7828,'0'4'1770,"0"-1"230,0-3-57,-2 2-1170,2-2 863,-2 1-1401,1-1 5714,0 0-5680,10-9-135,14-15-95,0 1-22,7-9-885,-14 13 901,-1 2-100,9-10 67,-10 12 0,4-6 0,-11 15 11,-2 1-11,-1 1-5,-2 3-1,0-1 757,-2 2-746,1 0 1,0 0-6,2 0 6,-1 0 44,2 0-16,-1 2 5,3 0 6,-1 2 235,14 13-185,-4-4-6,12 12 175,3 3-1453,-6-6 1239,7 6-5,-5-4-3014,-10-9 2745,2 5-644,-11-8-6877,-3 17 10,-3-5 7735,0 13 0,-1-21 0,0-5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6:31.84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1 815 3868,'12'0'2353,"-3"0"591,-9 0 4186,0 0-6042,0-2-954,3-2-78,2-6-5,4-3-18,2-5 432,2-4-465,2-6-359,9-22 70,-8 9 0,1-2-75,8-28-1716,-8 9 0,-5-2 1643,-6-7 354,-3 28 0,-1 1 16,-2-12 44,0-10 29,0 33 56,-1-19 100,0 37 12,-1 6-29,-1-1 18,1 6-12,0 1 280,-6 0-403,2 11 3314,-4-1-3325,-7 50 44,9-26-3300,-5 32 3412,10-18-323,2 22 256,-1-11-1114,4-8 1,1-1 1125,5 6-46,1 10 12,2-23 84,8 17-123,-9-31-39,8 21 39,-11-36 2132,-2-5-2182,0-1 278,-2-6-239,-1 0 683,15-12-672,-6 1-45,12-11-17,-3-6 434,-6 5-607,6-6 89,-8 9-67,0 2-6,-2 0 12,3-3 117,-2 4 6,1 1-118,9 12 364,-9 6 56,9 9 247,0 20 2398,-11-15-2875,7 11 12,-9-22 230,9-9-364,-3-3-41,7-7-296,-3-10 398,-6 14 28,4-6 964,4 32-224,-1 3-567,6 10-139,-9-5-701,0 1-5600,-1-13 6267,5-6 0,-9-7 0,-3-10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6:32.70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 17 11200,'-7'-9'2571,"2"1"403,5 8-2240,0 0-152,12 47 790,1 6 1,2 5-1245,-5-16 1,1 3-1069,3 14 0,1 8 0,-3-14 973,-3-6-8,0-1 1,-1-3-1484,-3-13 1469,-2-12-5,1 2-6,-1-11 28,0-3 5,7 2 315,14-5-230,0 2 67,35-11-135,-19-1 17,10-2 1402,-17 3-1430,3 4-39,-17 1-11,9 0 6,-15 2 5,-2 2-297,1 0-589,-3 1-2514,-3-3 3400,1-14 0,-4 9 0,0-9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3:07.8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0 177 9162,'2'8'2548,"0"-2"-2061,-2-6 454,0 0-207,0-2-555,0 1 291,1-1 1485,-1 1-1848,2 1-68,0 0 28,2 0 297,17-1-319,-9 1-34,18 0-5,-11 0-45,-1 0 39,-1 0 56,2 0-45,-2 0-6,3 1 7,-5 0-7,-5 0-5,0-1 11,14 0-5,4 0 0,-1 0-6,-4 1 5,-5 0-5,-8-1 0,6 1 0,-10-1 0,0 1 0,2-1 0,-2 0 34,10 0-34,-8 0 5,5 0-5,-7 1-16,8 2 16,-7 0 5,6 1 51,-3-2-22,-2 0 117,4-1 51,-3 0-34,6 0 140,0-1-252,2 1-6,4-1-39,-8 0-5,4 0 67,10-5-73,-14 3 16,32-10-16,-30 7 0,33-10 0,-33 12 51,21-6-40,-14 5-5,-3 1 5,1 0-3011,2 1 3045,-10 1-39,10-1 5,-11 2-11,-1 0-28,0 0 28,-2 0 17,4 0 235,-1 0-123,12 0-124,-1 0 3410,18 0-3410,-17 0-5,7 0 0,-19 0 6,-1 0 44,5 0-44,-4 1 39,25 0 11,-19 0-51,16-1 1,-13 0 0,-9 0-1,9 0 1,-11 0-1,6 0-5,6 0 6,-2 0 50,28 0-50,-28 0 22,19 0-12,-21 0-10,-1 1 28,6 1-29,-4 1 118,6 0-83,-9-1 77,15 1-3458,-5-2 3346,-3 1 1,-4-2 5,-11 0 28,2 0 28,7 1 6,-3-1-11,5 0-57,-4 0 1,-3 0 28,6 0-34,-6 0 5,6 2 1,0 0 3386,-4 1-3213,21 5-134,-19-4-12,14 3 34,-16-5 34,5 0-56,5 0-39,-4 1 50,2 0 39,-5-1-90,-3 0-5,2 0 40,-2-1-12,4-1-28,-4 1 5,1 0-5,-6 0 6,-4-1-34,1 1 112,4-1-84,-4 0-6,7 0-22,6 0 28,-8 0 11,13 0-5,-12 0 39,4 0-40,-4 0 79,23-1-84,-18 1 6,17-2-6,-21 1 0,-2 0 6,0 1-6,-2-2 0,3 2 0,-4 0 16,3 0-16,-2-1 0,-1 1 34,2-2 39,3 1-3460,-3 1 3449,4-1-62,-4 0 6,1 1-6,0-1 5,1-1 40,13-1-39,-11 1-12,11 0 12,-15 1-1,8-1 40,-5 1-45,4 0 3398,-7 1-3438,5-2 80,-1 2-35,2-2-5,0 1 0,-7 0 0,3 1 6,-4-1-6,2 1 11,9-1-5,5-1-6,1 0 5,-2 0-5,-12 2 0,1-1 6,5-1-29,-2 0 23,1 0 34,-4 1-40,-3-1 6,-1 1 0,-1 1 0,1 0 0,-1 0 0,1 0 0,-2 0 0,-2 0 0,3 0 0,3-1 0,1 1-11,3-2 6,4 2 5,-3-1 11,17 1 6,-3-2-17,-3 2 0,-4 0 11,-10-1-11,-6 1-6,5-1-5,-3 1 17,9-1-12,-4 0 6,5 1-3386,8-1 3386,-10 1 0,13-1 0,1 0 5,-10 0-5,12 0 11,-3 0-2273,25-2 2267,-17 2-5,16-3 2274,-32 2-2257,26-2-11,-23 2-1,27-4-5,-32 4 6,0-1-40,-8 1 45,-8 1-11,-1 1 3409,0 0-3403,2 0-1,1-1-27,3 0 28,5 0-6,-1 0 33,4-1-33,-3 2 45,16-1-51,-14 1 6,12-2-5,-9 2 33,13-3-28,-5 2-3381,24 0 3381,-17 0 6,6 1-6,-11-1 0,-9 1 5,-1-1-5,7 1 0,4 0 6,13-1-6,-14 1 0,6-1 22,-15 1-22,-4 0 0,3 0 6,6 0-1,-3 0-5,8-1 0,-8 1-22,-5 0 39,23 0-12,-18 0 1,23 0 3386,-16 0-3375,-3 0-40,23 0 23,-30 0 6,13 0 11,-22 0-1155,-3 0 1144,2 0-1,1 0 7,0 0-1,7 0 34,0 0-12,6 0 12,14 0-45,-14 0 0,9 0 0,-17 0-550,-2 0 550,2 0 1068,3 0-1062,-1 0-6,13 0-1926,-9 0 1954,7 0-28,3 0-5,27 0 5,-19 0-40,15 1 85,-30 0 454,-7 1-499,14 1 0,-16-2 12,10 2-1,-7-2-11,-3 0 22,8 0-22,-14-1 2063,5 0-2058,-7 0 35,26 0-35,-13 0-3362,32 0 3368,-13 0 0,17-2 23,-10 0-2303,33-2 2269,-43 3 11,23-1-5,-38 2-6,6 0 6,-7 0 16,6 0-22,-9 0 0,0 0 0,-1 0 6,-1 0 2273,0 0-2228,16 0 10,19 1-55,-9 0 44,10 0 73,23-1-117,-34 0 0,41 0 5,-20 0-17,-6 0 12,8 0-6,-8 0 0,-25 0-11,13 0 16,-13 0 68,10 0-67,-17 0-6,0 0 5,-15 0 29,0 0-34,0 0 0,-1 0 3397,0 0-3385,21 0-12,-10 1 0,16 0 11,17 6-11,-23-5 5,26 4 1,-17-4 0,-6 0-6,6 1 11,-2 0-11,-18-2 0,8 1 0,-8-1 0,-5 0 5,4 0-5,-5 0 0,1 0 0,2 1-5,13 1-29,-8 0 34,7-1 0,-12-1 51,20 2-46,-13-1-5,14 0-3381,8-1 3381,-21 0 6,21 0 61,3 2-67,-21-2 0,22 2 23,-3-3-18,-22 0-27,48 0 61,-48 0-39,32 0 0,-39 0-6,9 0 6,-11 0 45,28 0-39,-20 0 83,41-2-89,-41 2 0,14-1 12,-6 0 21,-7 0 3359,7 0-3392,-12 0-17,3 0 79,-1-1-62,2 0 6,-4 0 5,7 0-6,-3-1-5,3 1 6,2-1-6,-11 1 0,16-1 0,-13 2 45,30-4-45,-26 3 0,21-2 5,-26 3-5,1-1 0,-7 1 28,5-1-28,-7 0 0,5 0 0,-3 1 12,-1 0 38,12-3-44,-2 2 5,6-3 50,44-7-61,-37 6 31,28-3 0,1 0-31,-24 5 0,36-6 0,-29 7-3386,-14 0 3386,16 0 0,-20 2-852,0 0 841,-1 0-22,9-2 94,6 0-72,20-1 17,-20 1 22,0 1-17,-25 1-6,-5 1 1,-1-1 2964,-4 1-2970,-2 0 1273,2 0-1222,0 0-18,3 0 29,3 0-57,-5 0-5,1 0 0,-6 0-2800,1 0-7031,-1-5 9349,0 0 1,0-2 0,0 3-1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3:27.31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0 256 9753,'2'11'2594,"0"-2"-1855,-2-9 247,0 0-482,3-3 247,-2 2-45,1-3-174,-2 4 449,0-1-757,0 0 168,0 0 1714,0 0-1949,1 1 61,3 0 107,2 0-235,5 0 167,4 0-139,4 0-112,3 0 178,4 0-111,2 0 56,5 0-3308,3 0 3184,1 0 147,3 0-90,0 0-6,2 0 140,-2 0-146,1 0 292,12 4 3050,-13-2-3241,11 3-89,-17-1-57,0-2 191,1 1-162,-2-2 72,1 0 6,-1-1-56,0 0-44,13-1-12,-10-1 11,10-1-6,-16 0 23,-1 0-11,-2 2 39,0 0-106,-2 1 50,-1 0 0,-1 0 45,9 0-12,-8 0-10,6 0 21,-10 0-88,-1 0 4,-1 0 24,-1 1-29,-1 1 112,9 2-17,-4 0 34,9 0-123,-5-2 39,1-1 0,3-1-61,0 0 111,0 0 17,11 0-16,-11 0-57,4 0 6,-15 0-17,-2-1-16,-1-1 66,-3-1-10,1 1 10,-1 0-22,2 0-11,9-1 6,-2 1 50,9-2-50,-5 1 66,2-1-38,0 0-28,1 0-6,0 0 0,9 0 61,-9 1-55,6 0 72,-12 1-44,1 0 5,-1 0-39,0 0 0,0 0 22,13-1-16,-8 1 56,12-1 22,-10 2-34,3-1-39,3 2-11,0-1 0,1 0 0,1 0 34,0-1 39,16-2-23,-12 0-100,11-1 27,-17 0 23,0 1-17,-4-1 57,-2 3-24,-4 0 1,7 2-56,-8 0 5,5 0 34,-9 0 124,1 0-124,-1 1 72,1 0-38,0 1-17,5-1-17,-5 0 0,4-1-6,-8 0 40,1 0-29,0 0 40,0 0 11,0 0-112,1 1 28,-1 0 28,11 2 62,-7 0-29,7-1-10,-9-1-18,0-1-10,1 0-40,0 0 45,1 0 62,8 0-62,-6 0 84,6 1-34,-8-1-100,1 1 44,0-1 6,1 0 34,2 0-29,0 0 62,0 0-16,10 0-90,-9 0 27,7 0 12,-9 0-56,-2 0 124,1 0-35,-2 0-10,0 0-23,5 0-17,-9 0 17,5 0-23,-9 0 63,1 0-40,0 0 34,1 0 16,2-1-100,1-1 27,0-1 29,8-1 28,-8 1-1,5-1-22,-9 2 40,-1 0-102,0 1 18,0 0 33,0-1 17,10 0 50,-7 0-56,7 0 39,-9 1-100,0 0 33,0 0 17,-1 0-33,-1 1 83,0 0-33,-1 0 33,9 0-95,-4 0 12,9 0 33,-6 0 33,1 0-21,1 0 60,-1 0-72,0 0-16,6 0-1,-8 0 17,3 0-51,-9 0 130,-1 0-62,0 0-17,1 0 16,1 0-60,0 0 10,1 0 79,9 0-40,-4 0-5,8 0 84,-7-1-50,2 0-68,0-1 12,-2 0 11,1 1 11,7 0 0,-7 1 78,7 0-72,-11 0-12,2 0 1,0 0 5,1 0-34,-1 0 96,0 0-62,-2 0 39,1 1 11,-1 0-106,6 1 56,-7 0 0,6-1 6,-8 1 33,2-1-39,0 1 0,12 0 0,-6 0 0,9-1 34,-9 0-29,-1-1 40,-2 0-11,0 0-34,4 0-45,-7 0 45,3 0-6,-10 0 45,1 0-11,-3 0-22,2 0 39,-2 0-90,2 0 6,0 0 39,3 0 33,12-4 23,-4 1-39,9-3-11,-7 4-12,2-1-33,0 0 39,-1 0 50,11-2-16,-10 2-23,6-1 23,-14 3-68,-2-1-16,-3 2 50,-1-1-17,0 0 51,1 1-18,3-1-16,2 1 0,11-1-33,-5 0 33,8-1 0,-8 0 33,0 0 7,0 1-40,-2-1-6,9 0-44,-9 1 50,6-2-28,-10 3 61,0-1-33,0 1 11,0-1 57,1 1-136,-1-2 57,0 2-6,0-2-16,0 1 66,-1-1 35,4-1-18,-5 2-100,3-2-6,-6 2 56,0 0-34,0-1 90,1 2-56,2-2 50,0 2-44,1-2-90,12 0 84,-6 0 62,12-1-57,-9 1-5,1 1 23,0-1 21,0 2-88,1-1 10,10 1 28,-10 0 40,6 0 0,-13 0-34,-4 0 22,-1 0-56,-1 0-5,-2 0 39,1 0 0,0 0 51,7 0-51,-3 0 28,6 0-62,-7 0-16,-1 0 50,-1 0 0,-2 0 39,-1 0-11,2 0-6,-4 0-55,1 0-1,-3 0 34,-1 0 0,0 0 11,-1 0 40,0 0-51,-2 0-12,0 0-38,-2 0 50,0 0 67,0 0 51,-1 0-57,2 0-105,0 0 44,0 0 0,2 0 33,-2 0-33,1 0 39,-1 0-11,0 0 40,-1 0-113,1 0 45,-1 0 0,0 0 84,1 0-73,-1 0 90,0 0-348,0 0-391,-1-1-225,0-1-817,0-2-4801,0-9 6481,-10-12 0,8 10 0,-8-6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3:35.33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8763,'13'7'-2486,"-4"0"2486,-9-7 0,0 0 0,0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3:50.55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272 0 10321,'15'7'3416,"-4"-2"-2503,-11-5 1249,0 0-1523,0-3-141,0 2-128,0-3-29,0 4 987,0 0-1255,-1 0-28,-1 0-45,-1 0 6,1 0-1,-1 0-5,-1 2 45,-2 3-6,-2 4 73,-2 4 28,-2 4 11,-1 1 17,-1 2-22,-1 2-12,-1 0-16,0 2-34,1 0 5,1-1 12,1 0-34,1 0 17,1 0-22,0 0 5,1 0 6,0-1-11,2 2 66,-4 9-49,4-7-6,-3 7-22,6-12-18,0-1 1,1-1-28,0-1 38,0-1 24,-2 6-18,3-6-16,-2 3 16,4-8-16,0-2 5,1 0 6,0-2-40,0-2 113,0 1-34,1-2 50,2 0-16,3-1-45,2 0 11,4 0 28,1 0-45,2-1 0,2 0-17,0-2-10,7 1-7,-6-2-22,5 1 23,-8-1-28,0 0-1,-2 0 40,-1 0-11,1 0-23,7-6 0,-3-1-5,7-4-1,-6 0 6,3-1-11,1-2 6,-1 0 28,3-1-29,-2 0-5,1-1 11,2-6-5,-7 7 28,1-5-23,-9 7 39,0 1-44,-2-2 44,1 0-5,-1 0 56,1-8-96,-2 5 29,-1-6-23,-2 7-11,-1 0 6,-1 1-6,-2-1 0,0 2-39,0-6 39,-3 6 0,-1-4 11,-2 7-6,-2-1 1,0 2-6,-1-1 0,1 1-6,-5-3 1,2 3-1,-3 0-5,1 3 5,2 1 1,-2 1 5,-5-2 5,5 0 1,-4 0-6,6 2 0,2 1 0,-1 1-6,1 1-27,-1 1 27,-1 1-27,-2 0 33,-1 0 0,-4 0 0,-6 0 5,6 0 1,-4 0-6,11 0 0,3 0 0,3 0 5,3 0-5,1 0-1327,1 0 10,-1 0-1292,0 3-1206,-1 6 3815,-1 10 0,0-8 0,1 4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3:51.54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4 133 8052,'16'15'1882,"-4"-4"-1557,-12-11 1126,0 0-745,2-8-68,-1 5-5,0-5 67,-1 7 106,0 0 136,0 1-382,0-2-230,0 1-72,0-1-51,0 0-117,0-1-6,0 0-51,0 0 1,-3-1-29,-2 1 29,0-1-28,-1 1-6,2-1 44,-1 1 91,2 0 122,0 0 35,2 1 27,0 0 247,1 0 750,0 0-790,0 0-134,0 1-33,0-1-73,0 1-23,0-2-61,0 1 22,0-2 101,6 0-174,-2 0 34,9 0-124,-5 2 23,4 0-33,-4 2-51,1 0 101,-2 0-29,1 0-66,1 0 78,0 0-28,3 0-11,0 0-40,2 0 7,0 0 21,0 0 6,1 0-27,0-2 21,7 0-33,-5-1 11,9 0-11,-13 2-22,2 0 22,-7 1 6,-2 0-6,1 0 0,-2 0 33,0 0-33,0 0 6,-2 0-6,2 0-6,-2 0 6,0 0 51,1 0-46,-1 0 1,1 0-1,1 0 35,-1 0-40,1 0 5,-2 0 57,1 0-57,-1 0 29,1 0-28,0 0 27,1 0-27,0-2 11,4-1 5,-3 1-11,1-1-11,-3 2 0,0-1-5,-2 1-516,0 0-689,1-1-8621,10-5 9085,-3 0 0,2-2 0,-7 5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3:52.63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70 0 10629,'7'16'3892,"0"-3"-2749,-7-13 1237,0 0-1601,0-12 73,0 9-236,0-9-107,-1 12 90,0 0-475,0 0-74,0 0-44,-1 0 5,1 0-11,0 0 5,-2 0 1,0 0 0,-1 0 89,0 3-90,-1 1 79,1 4-5,0 0-23,1 1 17,-1 1 27,2 2-4,0 0-23,1 0 6,1 1-7,0-2 80,0 1-18,0-1 90,3-1-11,2 1-73,3-1 22,3 0-39,1-1-27,2 0 72,0-2-62,0-1 6,0-2-11,0-2 16,-1-1 12,-1-1-11,-1 0 27,6-3-105,-6-2-7,7-2 1,-8-2 44,3-4-39,-6 4-33,2-4 44,-5 3-50,-2 0 12,1 1 16,-3 0-23,1 0-10,-1-3-29,0 2 28,0-3-72,-4 5 28,0 1 10,-5 0-4,-1 2 44,-1 0 0,-3 2 5,0 0 1,-12 3-6,7 0 0,-6 0 0,7 0 0,3 0-6,-1 0 1,2 0-74,2 0 29,1 0-85,1 4-189,0 2-354,0 3-3702,-1 10-2577,4-3 6957,2 6 0,4-12 0,1-4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4:02.06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229 45 11334,'12'2'3843,"-2"0"-2874,-10-2 1086,0 0-1416,-2-10-123,1 8-80,-1-8-100,0 10-145,2 0-130,-2 0-55,2 0 0,-3 0 44,0 0 84,-4 3-33,-1 5 39,-4 6 84,-1 4-56,-2 4-34,-2 4 34,2 2 40,-3 4-46,1 1 315,-8 20-376,7-12-62,-2 13 39,8-15 29,2 0 66,2-1-122,0 0 27,3-3 23,2-1-28,0-2 55,3-1-38,-1 6-40,1-12-16,0 4-28,0-16 27,0-2-27,0-3 27,2-2 18,1 0-12,1-3 11,3 1 18,-1-2-7,2-1 6,2 0 6,0-1-28,2 0-11,0 0 5,1 0 6,0-1-6,8-6-39,-3-1 0,6-5 5,-2 0 51,1-2-56,0-1 0,1 0 0,6-8 6,-6 6 0,4-7-1,-9 7 1,-1-2 27,-2-1-27,-1-1 5,-2-1-5,0-2-1,-1-1 1,-2-1 28,1-11-40,-3 9-28,-2-8 29,-4 14 5,-2 0 0,0 1 0,0 0 5,-2-9-5,0 8-44,-3-5 38,0 10-33,-2 1 39,-1 2 0,0 0-39,-3 2-57,-6-1 96,2 2-5,-10-5-1,10 7-33,-3 0 39,7 2-6,0 2-5,2 0-39,0 1-1,1 1 46,0 0-1,0 2 1,0 2-40,0 0 39,0 0-27,1 0 27,0 0-5,2 0 5,0 0-39,2 0 40,0 0-57,0 0 29,0 1-1,1 2 34,2 3-6,0 1 6,0-1 0,0 1 0,0-1 0,0 0-257,0 3-572,0-3-2078,0 2-2868,-4-5 5775,-4-1 0,3-2 0,-3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5:08.95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31 53 10836,'6'9'4217,"0"-2"-3326,-6-7 2633,0 0-3429,0 2 112,-1 4-56,-1 4 292,-5 14-231,1-3 7,-2 8 16,2-6-118,2 2 113,-1 10-84,3-7-6,0 8-45,2-10 56,0-4-56,2 0 57,5 3-73,-1-8-29,4 2-11,-4-8 6,0-3-11,1-1 5,3 0 6,-3-2 5,4-1 17,-5-2 40,2-2 66,4 0-106,-2-1-16,4-3-18,-2-2-21,2-4-12,1-2 39,7-9-39,-4 4 11,4-5-5,-6 5-1,-2 1 1,2-1 5,1-5 23,-4 6-29,1-4 29,-6 6-34,-1-1 5,2-9 1,-3 5-6,1-7 6,-1 8-6,-3 1 11,1 0-11,-2-4 5,-1 6-5,0-3 0,-1 6-5,0 1-51,-2 1-6,-5-3 6,-1 5-28,-3-2-28,2 5 34,-1 2-34,-2 0-191,-9 2 119,3 0 15,-6 1 130,8 1-34,2 1 17,1 1 22,4 0 34,0 0-11,2 0-39,-1 2 44,-1 1-123,-8 7 129,7-4 0,-6 3-5,9-4-74,2-2 79,0 0-33,2 2 27,0-1 6,-1 3-6,1-1-33,-1 0 22,-2 6 17,1-3 0,-1 3 6,2-6 0,1 0-6,1-1-40,1 0 1,0-3 39,1 1 62,0-4 11,0 0 39,3 1-112,1-1 5,1 1 34,0-1-39,-2-1-162,0 1-1770,2-2-706,-2 1-1372,1-1-914,-1 0 4924,-1 0 0,-1 0 0,0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5:09.70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18 115 9352,'-4'-7'2582,"0"2"-1843,4 5 885,0 0-1170,-4 0 11,2 0 454,-2 0-634,4 0 4790,0 0-4672,3 0-122,3 0-85,3-2-45,4-1 106,7-5-133,-3 2-29,5-3-11,-8 3-84,-2 0 0,-2 2 5,1 0-10,-4 3-29,0 0 23,-2 1 5,0 0 6,0 0 0,3 0 0,-3 0 0,1 0 6,-2 0 0,-1 0 94,4 0-94,-1 0 5,3 0-5,-4 0-1,0 0-5,-1 0 6,0 0 0,-1 0-1,-1 0 1,0 0-1,-1 0 1,1 0 5,2-1-5,-1-1 27,1 0-27,0-1 0,-2 1-90,0 0-482,-1 1-1008,-1-1-2241,0-3 3815,0-9 0,0 7 0,0-5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5:10.62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1 141 10416,'13'16'2493,"-2"-3"-1849,-11-13 1585,0 0-1462,-3 1 84,2-1 679,-1 1-942,2-1 2437,0 0-2790,2 0 67,8-7-201,0-1-45,9-6-22,-4-1-29,2-1-5,1-2 0,9-9 0,-8 6 6,4-2-6,-13 12 0,-3 4-39,-3 4 33,-2 1 6,-1 2 0,0 0-6,0 0-78,1 0 84,4 0-33,0 0 27,4 3 1,0 1-1,0 3 6,0 1 0,3 4 0,-2-4-39,3 3-247,-5-5-420,0 0-5864,-1 4 6570,-3-2 0,-2 0 0,-3-4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5:11.96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98 118 8007,'-3'-11'1916,"2"3"-1199,1 8 1675,0 0-1687,-5-2-150,4 0 94,-3-2 220,4 0-264,0-1-56,0-2 11,0 1 207,0 0 606,2-2-819,0 3-112,1-2-106,-2 4-50,-1 1-57,0 1 579,0 1-808,0 3-12,0 0 24,-1 8-7,0-4 6,-1 4 29,0-3 38,1 0-28,0 3 23,1 6-22,0-3-7,0 5 24,1-7 21,3-2 46,5 1-68,0-4-28,3 0-5,-2-5-1,-2 0-27,1-2 95,5 0-96,-3-1 40,5-3-39,-3-3-6,-1-2 33,-1-1-27,0-3 5,-5 4 28,2-2-5,-6 3-29,0 0 51,0-8-50,-2 6 28,1-5-34,-1 6 0,-1 1 11,-5-6-11,0 3-6,-7-2-33,3 5-6,-2 1-44,-1 2-281,-9 3-207,5 1-112,-7 5-314,5 5-2145,-1 9-6178,-15 27 9326,11-13 0,0 4 0,16-23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3:30.42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40 0 12236,'8'0'3691,"-1"0"-3046,-7 0-533,0 0 608,-11 6-356,6 3 50,-10 8-33,8 3-3388,0 3 3612,1 17-125,3 6-206,9 4 1,4 0-213,1 7-46,1-16 1,3-4 56,5-8 201,10-4-207,-4-5 45,46-14-78,-41-9-28,28-7 44,-7-16-50,-25 12 3403,22-15-3358,-6-15-51,-22 20-33,19-33-62,-33 26-3341,-1 0 3341,-6 3 28,0 10-5,-4 1-84,-2 1-73,-6 0-185,-19-7-1955,-13 3 2235,-23-3 56,17 9-23,-27 8 113,39 5 0,-14 4 16,1 10-28,31-5 1,-19 10-1,27 0 12,4-4 39,-3 18-1,9-16 2230,-2 6-2268,3-10 5,1-1 90,0-1-67,0 2 352,5 4-296,-1-8-18,4 6 113,7-4-118,-6-4 51,5 2 391,10-5-509,-12-3 6,15 1 44,1-1-38,-12 0-7,11 0 40,-4 0-34,-6-1-11,8 1 0,5-5 11,-16 2 1,15-4 21,-16 2 1,3-1-34,-5 0 5,1-1-5,-4 3 3392,4 0-3392,-4 0 17,4 0-17,-1 0 6,0 0 33,3-1-33,-7 4 55,2-2-50,-3 1 40,-4 1-51,1 1-1406,-2 0 1406,-18 1 0,13-1 0,-12 2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3:11.53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95 10 9089,'-11'-5'2458,"2"0"-1819,9 5-185,-6 0 408,3 0-856,-4 0 319,5 0-253,0 0-72,-3 0-604,-4 0 604,-9 0 0,8 0 0,-3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3:14.23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174 45 10662,'5'11'4352,"0"-2"-3293,-5-9 4985,0 0-5921,-37-28-106,28 20-17,-28-20 118,37 28 794,0 0-912,-1 1 56,1 2-11,-2 4-56,1 4 11,-1 2-6,1 3 1,-1 2 10,1 1 1,0 3 117,-1-2-61,2 2-73,-2-1 11,2 0-17,-1 1-34,1-1 85,0 1-34,0-2 101,0 1-68,0-1-66,0 0 16,0 0 0,0-1-22,0-1 45,0 1-6,0 0 162,3 10-207,0-5 45,2 6-33,0-8-7,-1 1 74,-1 0-34,0 1 67,-1 0-67,0 10 0,-1-7-17,0 8-27,-1-8 77,0 0-33,0 1 67,0 0-22,0 1-90,0-1 40,0 0-40,0 10 56,0-10-11,1 5 73,0-12 5,1-4-156,0 1 61,2 7-22,-1-5 78,1 8-22,-1-6 78,-2 3-28,0 3-72,-1 3 5,0 0 0,-1 1-51,-1 0 102,-2 0-29,-1-2 146,0 11-173,2-11 5,0 7-28,1-13-6,2-3 40,-1 0-6,1-2 61,-1-1 6,1 5-67,-2-4-84,2 5 84,-2-5 0,2 0 40,-1 2-7,1 0 46,0-1-147,0 2 68,0 0-33,-1 13 38,-1-6-5,0 9 96,-3-10-57,2 0-45,-3 2 6,1-2-28,-1 2 23,1-1 5,0-1 0,1-2 112,1-1-62,0 9-50,2-7-17,0 7-22,0-9 78,0 0-33,-1 1 128,-1 10-167,0-8 16,1 5 11,2-11 6,0-2 0,0-1 0,0-1 112,0 1-106,0 9-6,0-6 0,0 8-51,0-8 57,1 0-6,0 1 118,0-1-113,0 1-5,1 1 0,0-1-95,1 13 145,0-9-50,0 9 45,0-11-11,-2 1-40,0-1 6,-1 1-50,0 1 50,0 12 5,0-8 74,0 10-23,0-14-107,0 0 51,-1-2-5,0-1-57,0-1 107,0 0-45,1-1 90,0 0-85,0 1-10,0 10-63,0-6 18,0 6 61,0-10-11,0-1 90,0 0-90,0 11 0,0-7-17,0 8-17,0-10 68,0 1-6,0-1 11,1 1 12,0-2-85,1 0 34,0 1-34,0 10 68,-1-6-34,0 9 84,-1-10-39,0 3-90,0-1 39,0 1 6,0 1-28,0-1 73,0-1-39,0-3 95,0-2-68,1 3-33,0-8-17,0 2-39,1-7 112,-1-1-39,1 1 28,0 0 39,0 1-151,-1 9 67,0-3-34,-1 6 90,0-7-56,0 1 62,0 0-45,0 10-17,0-6-51,0 8 40,0-9 22,-2 0-11,1 0 84,-1-1-28,1-1-89,1-1 33,0 0-23,0 0-10,-1 0 83,1 11 23,-2-7-22,1 10-102,-1-10 51,0 0-23,0 0-27,1-2 56,0 2-6,1-1 95,0-1-89,0 10-6,0-9-17,-1 8-23,1-8 80,-1-2-40,0 1 11,0 0 29,-1-1-46,-1 12-16,2-8-29,-2 8 51,3-10 0,-2 1 62,1 1-29,-1 0-38,0 1 5,0 0 0,0 1 0,0 10 0,0-11 50,0 7 1,0-12-91,0 1 40,1-2-67,-1 10 106,-1-8-39,0 6 45,1-10-39,0-2-12,0 0 6,0-2-5,0-1-46,1-1 85,-1-1-34,1 0 39,0 1-39,-1 3 0,1-4-17,0 2-16,0-6 44,1-1-11,0-1 50,0 0 1,-1-2-113,1 3 62,-2-3-22,2 2 55,-1-3-33,1 1 73,0-2-6,0 1-72,0-1-158,0-2-1041,0-4-1418,3-14-7169,3-7 9791,2-13 0,-2 17 0,-3 4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4:06.05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79 43 6719,'-2'-4'2128,"0"0"-1953,2 4 144,0 0 118,-3-9 95,2 6 112,-3-6-135,4 8-156,0 1-353,-1 0 0,-1 0 0,-1 0 45,1 0-40,0 0 124,-1 0 34,1 0-102,-2 0 29,2 0-45,0 0-45,0 1 56,1 0-45,-1 1 29,-1 1-40,0 0 5,-2 2 29,0 0-29,-1 0 1,0 0 0,2-3 5,0 1 95,3-3 90,0 2 202,1-2 9432,0 1-8817,3-1-884,2 0-39,3 0-29,0-1-5,0 0-56,-1-1 6,-1 0 0,0 1 27,-2-1 12,0 2-11,-1-2 38,1 1-4,1-1-18,0 0-16,1-1-29,1 1-5,-1-1 6,0 1-1,-1 0 12,4-1 39,-3 0 6,5 0-62,-5-1 50,1 2-5,-1-1-45,-1 2 6,0-1-6,-1 2 0,0-1 5,-1 1-5,1 0 0,-1 0 6,1 0-6,0 0 11,1 0 23,4 0-34,-2 0 5,3 0 29,-3 0-29,-1 0 1,0 0-6,-3 0 6,2 0-6,-2 0 0,0 0 0,3 0 0,-4 0 0,4 0 11,-4 0-11,1 0 5,-1 1-5,-1-1 12,1 1-7,-2-1 1,1 0-1,0 1 1,-1-1 44,1 1-44,0-1 0,0 0 27,2 0-33,-1 0 6,1 0-6,-1 0 0,-1 0-9831,0 0 8870,-1-2 1,0 1 0,0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4:07.13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6 11010,'13'3'4503,"-2"-2"-3142,-11-1 2067,0 0-2678,0-4-167,0 3-90,0-4-129,0 5 2167,0 0-2536,-1 6-6,1 3 5,-1 10 6,1 6 0,0 4 50,0 4-16,0 0 16,0 1-5,0-3 22,0-2-33,0-3 22,0-6-50,0-2 45,0-5-7,0-2-44,0-4 62,0-3-12,0-1 23,0-3-3249,0 1-3035,0-4 6211,1-12 0,-1 8 0,1-8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3:40.66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4271 2200 8724,'2'11'1014,"0"-2"-504,-2-9 1125,0 0-957,-2 1-134,1-1 486,0 1-1030,0-1-17,-1 0 17,1 0 0,-1 0 56,1 0 23,-2 0 38,1 0 62,-1 0-16,1 0-40,1 0 56,-1 0-56,1 0 163,-1 0-17,0 0 17,-1 0 16,0 0-44,-3 0 28,0 0 55,-4 0-78,0 0 29,-3-1-68,0-2-68,-3-1 40,0-2-78,-2-1-62,0 1 118,-2-3 45,-8-2-113,6 1-100,-5-1 151,9 3-51,1-1 28,1 0 242,-6-4-203,5 3-44,-4-4-123,6 4 27,2-1-33,-1 1 0,1-2-5,-1 1 10,0 0 1,-1-1 16,-9-6-22,4 4-5,-8-6 5,9 6 28,-1-1-23,2 0 51,-1-1 11,0 0 34,-6-8-56,6 7 0,-4-5 55,8 9-32,0-1 49,1 2-10,-2-2-107,-1 1 67,0-2-67,-2 0 22,-12-6-16,6 3-6,-9-4 0,11 7 33,0 1-33,2 0 0,0 1 0,1-1 40,-1 0-35,0-3 29,-9-6-3421,4 3 3382,-7-5 5,5 6 0,1 0 0,0 0 5,1 1 35,2-1 128,-2-7 3347,7 6-3476,-2-4-28,9 8 45,0 0-50,-2 0-1,0 0 18,-2-1 22,0 0-51,-2-1 6,-7-6 6,6 4-1,-7-5-5,8 7 6,-2 0 27,0 0-66,0 1 33,-1-2 0,1 0 28,-2-1-23,-11-9-5,6 6 12,-9-6-24,9 9 12,0 1-33,-1 0 33,-13-8 45,9 7-45,-12-5-17,17 8 11,0 1 6,2 0 0,2 0 0,2 0 6,-1 1-6,1 2 0,-2-1 17,-1 2-51,-13-8 34,8 5-34,-11-4 62,12 5-28,2 1 0,2 0 0,1 1-39,1-1 39,-12-5 0,8 2 6,-10-3-6,11 5 28,-1-1-23,0 1-5,0 0 0,2 0-39,-1 0 39,0-1 39,-9-6-39,9 5 12,-5-4-57,11 5 45,1 1 0,-1 0 22,1 0-16,-1 0-6,0-1 0,-1 0 5,-14-9-5,6 6 0,-12-5 0,8 8 6,-4 0-6,-2 0 0,-3 1-17,-1-1-16,-13-6-12,14 7 39,-10-4 6,7 5 0,9 4-11,-9 0 5,14 4-50,0 1 56,-1 1-5,-1 0-18,-2 1-10,1 1 33,0 0-45,2 1 39,1 0 1,0 0-34,0 0 39,-1 0 5,-9 1-5,10 1-5,-6 1-29,4 3 34,9-3-34,-5 3 34,12-3 0,3 0 0,4 1-67,1-1 67,2 2-39,-1 0 39,-1 2-11,-2 1 22,-1 1-11,0 2 0,-2 1 22,0 1-55,-2 1 33,1-1-28,-9 6 61,1 2-33,0-1-33,5-1 22,9-7-12,1 1-22,2-2 40,2 0-23,1 0 28,1-1 0,1 1 33,0 0-44,0 8 11,2-4 17,2 6-11,1-5-6,3 1 0,-2 0 33,2 2-44,-2-1 11,1 1 0,-1-1-22,0-1 55,0-1-33,2 5 17,-1-4-28,0 3 11,-2-6 0,-1 0 39,1 1-39,-1-1 84,2 0 17,-1 0-96,2-1 96,0 1-45,0-2 123,4 8-179,-3-6 6,3 7 11,-5-6 44,0 1-105,-1 1 44,0 9 22,-1-5-16,-1 6 33,0-9 11,0 0-50,0 0 118,0-1-62,2 1 11,1-1 51,1 0-84,0 0 117,2-1-84,5 9 6,-1-6-28,2 7-45,-3-6 62,6 10 27,-3-6 40,6 9-129,-3-9 95,0 2-61,3 1-23,0 0 90,0 1-23,9 12-44,-9-10-29,5 6 1,-8-14-6,-1-1 0,2-1 62,1 0-57,1-2 40,0 2 22,3 0-67,2 1 45,3 2-39,3 0-6,0 1 84,18 11 5,-11-6-27,10 6-57,-16-10-10,0-1 5,-2 0 0,-1 0 39,-2 0-33,0-1-6,-2 1 44,13 10-32,-9-7-7,10 6-5,-12-11 84,2-1-28,0-2 56,3 0-50,0 0-17,15 6-45,-10-5 0,10 5 50,-17-7-44,0 1-6,-1 1 0,-1 0 28,-3 0-40,11 9 12,-10-7-5,7 8 10,-11-10 68,0-1-67,-1 1 27,2-2 51,0 1-16,1 0-1,1 1 101,17 9-28,-7-6 5,14 6-105,-11-7 77,2-1-72,3 0-39,0-1 55,4 0-61,-1 1 51,2-1-46,17 11-3374,-17-9 3369,13 7 0,-21-9 22,0 1-22,0 1 6,-1 0-1,0-1-5,16 8 3392,-15-9-3392,13 6 0,-19-10 0,0-1 34,1 0-34,0 0 33,2 1-66,1 1 33,2-1 39,21 10-3431,-13-8 3398,16 6-1,-18-8 1,1 0 28,0 0-34,0 0 0,-3 0 67,15 4 3376,-18-6-3443,10 3 11,-19-8 6,-4 0-17,-1-1 0,-4-1 28,0 0 33,8 2-22,-6-3-33,8 1 11,-9-2-17,1-1 0,2 0 17,-2-1-17,1 0 61,0-2-61,1 0 51,15 0-51,-10 0 0,11-1 44,-15 0-38,-2 0 22,0 0-22,-2-1-6,0-1 84,2-4 11,-9 1 45,1-3-56,-10 4 0,-2-2-45,0 1-33,0-2-12,-1 0 6,2-1 0,-1-1 34,0-1-29,1-1 23,4-8-28,-2 5 0,4-6-5,-3 5 5,-1 0-6,1 1 12,-1 1 16,-1 0-11,1-4-44,-3 4 33,1-4 0,-1 5-6,-1-1 40,1 1-29,0-1-5,-1 0-22,-1 0 11,1-2-12,-1-7 18,0 3-1,-1-7 6,-1 7 0,-2-1-28,0-1 22,-1 1-33,0-2 78,0-7-39,0 7 34,0-4-34,0 10-62,0 0 57,0 0-85,-3 1 34,0-1 51,-4 2-23,-1-1 28,-7-4 0,4 5 33,-4-4-33,1 2-5,4 3 10,-5-4 29,5 6-34,-1-1 0,1 2-6,0-1 6,0 2 0,2-1-33,-2 2 66,0-1-33,-1 0 0,-1 0 11,2 0-44,-1 2 16,-3-3 17,1 3 6,-3-4-6,-5 2-34,6 2 34,-7-2 0,8 4 0,1 0 28,0 0-22,2 1 22,0-1-28,2 0 22,0 1-28,2-1 6,0 1 0,1 0-11,0 0 22,0-1-11,-3-1 0,2 1 0,-2-3-5,1 2 5,0-1 5,-2 0 23,3 1-28,-1 1 0,2 0-5,-1-1-46,1 2 51,1-1 0,-1 1 68,2 0-68,-1 0 0,0-1-17,-2-2 17,0 1-6,-1-1 6,2 3 0,0-2 34,0 1-34,1 0-51,-1-1 46,1 0-23,-1 0 56,-3-2-23,4 1 23,-3-1-28,4 3 6,1 1-12,-1 0 6,2 0 0,0 1 23,-1-2-23,2 3 0,-3-3-11,2 3 5,-2-2 6,1 1-6,-1 0 6,0-1 0,0 1 12,0-1 21,-2-2-66,1 1 21,-1 0 12,2 1 28,0 0-28,1 0 0,0-1 0,-1 1 6,-1 0-12,1 0 6,-1 0 0,0-1 6,-1-2-6,0 1 0,0-1 6,1 1-40,2 2 51,-1-1-17,0 0 5,1 1-5,-1 0 0,2 1 6,-1 1-45,1 0 22,-3 0 17,1-1-6,-2 0 12,0 0-6,0-1 0,2 2 17,-2-3-17,1 3 0,-1-2-34,2 2 40,1 0-6,-1 0 0,1 1-6,-1 0-44,-4-2-23,0 0-173,-6-1-477,-1-1-442,-6-3-1899,-18-12 3064,-28-20 0,28 17 0,-10-8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3:42.74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69 1 6624,'-38'11'0,"8"-2"0,30-9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4:10.97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121 93 8282,'-6'-2'1445,"2"0"-1310,4 2 111,0 0-168,0-4 174,0 4 56,0-4 62,0 3 11,0 0 319,0-1-184,0 0 189,0 0-257,0-1-95,0 1 224,0-1-129,0 2 846,0 0-1008,0 0 4049,0 1-4139,0-2 0,0 0-73,0 0 6,0-2-1,0 1-44,0 0 0,0-2-32,0 2-41,0-3 56,0 1-61,0-2 44,0 2 17,1 0-56,2 1 29,-1 1-7,3 1-27,-2 1-6,1 1 5,1 0-5,0 0 0,1 0-11,2 5 6,-3 0-29,-1 5 28,-3 1-5,-1 1 11,0 1 0,-4-1 0,-4 1 17,-13 3-11,3-6 33,-8 1-39,7-8-6,1-1-44,3-2-1,2-2-5,5-2 6,2-5-28,4-2 61,1-5 11,5 4-45,0-2 45,5 7 6,0 0 12,2 1 22,0 2 56,1 1 61,3 2-101,-5 0-44,4 1 5,-7 1-5,0 2-6,-3 3 5,0 4-5,-3 1 0,0 2 6,-1 0-1,-10 6 29,1-5 0,-8 1-1,2-9-27,0-3-1,0-2-5,2-1 0,1-2-5,1-8-57,6 0 57,0-5-40,5 4 45,4 1-6,1 1 1,5 1 5,0 1 0,1 2 5,0 3 40,0 1 5,0 1 40,-1 0-56,0 0-23,-1 3 39,0 2-16,-1 3-29,-2 0-5,0-1 6,-3 0 0,-1-2-6,-1 0 50,-4 1 0,-4-3-10,-6 2-40,-5-4-28,0 0-40,-1-1 29,3-2-22,3-3 21,5-3-44,4 0 6,2-1 72,2 0-27,8-3 27,1 3 6,6-1 0,-2 5 51,-1 1 10,0 3-10,-1 1-1,1 0 0,-2 0-16,1 0-34,-1 3 28,-1 2-28,2 10 0,-5-4 0,-1 8 6,-4-7 44,-1 1-50,-7-2 67,-13 3-67,-1-8 0,-8 1-33,9-7-35,1-2 12,4-4-11,3-5 6,5-1-91,3-4 147,4 3-40,7-1 45,2 5-6,6 0 6,2 2 0,-2 1 34,0 4 28,-2 1-6,-1 1 28,2 0-79,-6 1 1,1 3-1,-6 3-5,-2 2 12,-1 0-7,-5 1-5,-4 0-796,-17-2-811,6-3-2806,-5-11-2522,12-9 6935,5-10 0,3 9 0,3 2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4:12.57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30 2567 8354,'-16'-4'1670,"2"1"-1076,14 3 9236,0 0-8509,0-1-1131,0-2-106,0-1-33,0-3-6,1-3 6,1-1-51,0-4 11,2-1-5,-1-5-1,2-3-5,0-6 6,3-6-6,2-8 0,3-8-28,3-6 22,1-6-3386,4-5 3342,2-2-637,5-1 609,4-1-26,4 0 71,4 0-46,3-1 29,1 3 2,-13 22 1,1 0 47,15-22 0,-17 27 0,0 1-11,7-9 5,-4 6-5,-1 4 3020,9-9-3015,-10 16 940,7-8-939,-14 19 5,-1 2-6,-4 6 71,-3 4-144,-4 6 12,-4 3 17,-2 4 44,-1 6-5,-1 5 5,5 18 6,-1-6 0,4 10 45,-1-13 39,1 1 56,1-4 179,7 2-16,-4-9 0,5-1-6,-4-8-68,3-5-106,2-7-39,5-7-33,4-10-6,3-10-40,4-8 6,8-18-8,-19 23 0,2-7-412,7-9 1,3-7-1,-1 2 409,4-8 0,1 0 7,-6 9 1,3-2 0,-5 7 3,17-26-17,-11 22 6,-9 11-162,7-18-113,-13 20-128,2-8-286,-18 30-639,-4 7-2452,-3 9 4096,-7 3 0,3 5 1,-4 0-1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4:13.62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277 119 8214,'9'11'4672,"-2"-2"-4481,-5-31-1,0 12-117,3-19-68,0 18 63,0 0 21,-1 3 34,-2 0 185,0 3 84,-2 0-5,1 2 22,-1-1-17,0 0-129,0 0 286,0-3-174,0 4-50,0-1 17,0 3 2985,0 1-3126,0 4-49,-2 2 161,-8 18-162,-3-2-67,-9 15-5,-1-7 10,-2 1 29,-1 0-28,1-2-23,1-3 12,2-3-12,4-4-33,2-2-34,4-4 33,1-4-33,3-2 6,1-2 0,3-2 22,0 0-28,2-2-6,1 0-1384,0-1 315,0-2-342,1-2-101,-3-2-510,0-3-957,-5 1 1131,0 0 1854,-3 1 0,5 3 0,1 1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4:14.40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39 8920,'9'1'2487,"-2"0"-1383,-7-1 6407,0 0-7091,2 0-101,0 0-50,2 0-180,0 0 12,-1 0 0,-1 0-28,-1 0 72,-1 0-27,1 0 1910,0 0-1457,-1-1-425,1 0-45,0-1 11,0 1-56,1 0-6,1-2-39,1 0 23,0-1 5,1 1 11,0-1-44,2 0 39,2 0-45,0 0 0,1 1 5,1 1-5,1 1 0,2 1 6,2 0 0,2 1-6,2 3 0,2 3-6,-1 5-5,0 4 5,-3 2 1,0 2 5,-4 0-12,-1 0 7,-3-2-1,-2-1-27,-3-4-1,-1-2 28,-2-2-38,-1-1 44,-1-1 0,0 1 33,0-3-33,0 1 34,0-3-34,0-1 0,0-1-3859,0-1-5714,0-4 9573,0-2 0,0 1 0,0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4:15.54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 3316 7823,'-4'-9'1949,"0"2"-1283,4 7 471,-2 0-778,1 0 2576,-1 0-1661,2-2-887,0 1 259,0-2-242,0 1-298,0-1-5,0-1 414,0-2-73,0 0-217,0-2-113,0 3 34,0 0-51,1 0-39,0-1-56,3-4 6,-2 3 184,8-14-156,-5 12 106,13-25-135,-13 22 6,19-33-5,-17 30-6,7-14 22,-4 7-22,-6 11 6,6-13-6,-5 11-6,2-4 1,-1 3-6,9-20 11,-8 18 0,21-41 0,-19 40 0,13-24-12,-11 21-32,-1 3-7,0-3-50,-2 5 85,4-8-52,-3 3-4,12-25 83,-14 29-6,10-33-3397,-12 34 3392,3-13 0,-3 13-50,9-20-268,-6 14 318,5-14-2215,2-1 2215,-7 17 2154,8-17-2193,-2 6 5,-3 7 28,5-8-27,2-7 0,-8 19 33,7-14 3221,2-5-3221,-9 19 5,8-24-5,-9 23-1863,-1 0 1835,2 1 28,-3 6 5,4-9-27,-2 2 399,2-3-371,-3 6-6,-3 6 0,1-1-17,4-12 17,0-3 6,4-13 1946,-4 12-1941,8-26-11,-10 33-3387,16-45 3387,-16 47 0,6-16 0,-6 18-11,2-3-1749,0 0 1755,1-1-7,-3 7 40,3-9-50,7-8 2542,-3 5-2514,11-18-12,-6 13 29,-1 0-18,1-1-33,-7 12 23,2-4-29,-3 6 90,4-11-62,-7 16 6,4-10-11,3 0 2643,-1 1-2638,4-6 62,4-4 6,-13 17 5,8-12-67,-11 16 56,9-19-61,-8 17 10,6-14-5,-1 7-1826,-5 8 1826,7-8 0,-8 11-6,6-9 46,-4 5-40,2-3 0,-5 8 16,11-13-16,-7 10 1827,28-30-1827,-26 28 5,20-21 1,-24 26-6,7-6-11,7-8 11,-11 11 0,11-12-6,-13 14 0,-2 1 1,13-11 38,0-2-33,4-2-5,-6 5 5,-9 8 0,-5 5 0,0 0 0,-1 3 11,1-2-5,7-8-6,-3 3 0,6-8-6,0 4 0,-4 3 1,3-2 5,-6 6 0,0-2 0,-3 5 5,1-2 1,-4 3 0,2 0-12,2-3 6,0 0 0,2-1 6,-2 1-6,0 1 5,3-4 1,-3 4-6,3-3 0,-4 3-11,4-3 16,-2 3-5,3-4-45,-3 4 40,7-6 5,-4 5-11,6-6 11,-7 7-34,7-6 40,-3 4 27,3-2-33,-4 2-5,9-6 5,-10 6-12,16-8 7,-20 10 5,9-3 0,-10 5 0,3-3 0,11-4 0,-8 4 0,10-5-17,-5 3 23,-9 3-1,6-1 6,9-4-11,-10 3-3397,36-12 3391,-32 12 6,16-6-11,-16 7 11,-6 2 6,5-2 145,11-4-146,-12 4-2239,29-11 2239,-26 10 2269,7-1-2279,-15 5 5,-4 2 5,1-1 6,1-1 96,12-4-74,-9 3 3354,14-3-3387,-19 5 179,10-2-129,-9 3-44,8-3 56,8 1-62,-10 0 5,11 0 90,2 0-95,-12 2 12,24 0-12,-24 0 0,6 0 67,7 0-34,-14 0-49,16 0-35,-16 0 46,2 0 5,-6 0 50,7 0-39,-5 0-5,4 0-57,-1 1 51,-8 0 0,5 1 6,0 1 0,-3-1 27,5 1-27,-4-2 5,10 4-11,0 0 0,1 1 22,8 3-27,-18-6 10,10 2 1,-10-2-6,-1 0 6,1 0 195,4 0-162,-4-1 6,7 2-39,-3 0 100,10 3-106,-7-3 22,16 6-16,-24-8-6,9 4 17,-8-3 11,-2 0-34,3 1 6,-3-2 280,14 6-213,-9-4-55,10 5 88,-8-6-420,-5 1 325,7 0 23,-7-1-78,9 6 78,-10-5-28,7 4 0,-9-4 0,1-1 0,1 1 6,0 0-1,5 3 6,-3-1-50,11 6 39,-11-3 332,7 2-326,-10-4 100,8 3-106,-3-3 6,3 2 44,-7-3-3448,5 3 3421,-6-4-23,4 3-17,15 13 17,-13-12 11,21 16 12,-13-11-12,-5-2-11,4 1 112,-1 1-112,-7-5 0,6 5 5,12 14 23,-16-14 34,34 31-591,-33-31 529,12 11 3127,-17-17-3082,-1 0-45,-1-1 5,-2-2 35,4 3-40,-5-3 39,9 6-1429,-8-5 1390,6 4 732,-4-3-670,20 15-56,-13-10-6,14 12 16,-12-12-10,0 2 0,1 0 111,-2-1 29,9 7-95,-8-7 1456,6 6-1417,6 5-56,-16-14-1,12 11 23,-12-11 0,4 4-5,-3-4 10,10 8-22,-8-5-33,1 1 22,2 6-17,-6-4-5,2 4 83,12 14-49,-11-14-40,7 9 0,-7-10 5,-6-8 29,1 3-23,3 5 0,-2-1 12,3 1 10,-6-6 6,0-5-33,-4-1-6,2 0 101,8 8-40,-3-2-55,7 4 67,11 9-739,-15-14 666,12 10-5,-5-4 16,2 2-5,2 1 33,12 9-34,-17-12-5,8 5 23,7 14-23,-19-21 11,27 29 6,-16-17-12,0-1 91,23 17-96,-19-21 39,13 10-11,13-1 11,-32-18-28,28 16 40,-19-9 670,-9-4-676,18 12-34,-13-8-5,-3-2 16,27 22-16,-35-25-1691,12 11 0,0 0 1691,-14-10-1,18 17 34,-9-7-39,-7-5 0,6 7 6,-7-6 0,0-3-1,-3-3 29,12 10 3363,-18-18-3335,14 14-45,-17-15-12,3 3 91,-1 1-96,-4-7 0,2 4 5,-4-7 6,0 2 23,-1-2 11,2 4 28,0-1-62,0 0 28,-1-1 11,-2-2-38,1-1-9843,-2 0 8785,0-8 0,0 6 0,-1-7 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4:15.76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1 230 13435,'7'8'4077,"0"-2"-2996,-7-6 354,0 0-1346,10-48 34,6 23-11,11-40 28,4 36 45,-1 2-6,-2 3-84,-6 10-95,-6 5 0,-5 7 6,-3 10 28,-2 7 50,-1 13 11,-1 7 151,-2 5-95,0 4 85,-2 2 84,1 2-35,-1 3 18,0 0-23,0 1-34,1-3 56,2 15-229,0-20-22,3 6-1,-1-25-39,2-7 28,0-6 6,1-5-45,0-4-78,3-2-370,3-5-1675,11-13-1092,-6 1-1344,2-14 4559,-14 1 0,-5 13 0,-2-1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4:24.56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496 18 8668,'-18'-10'2862,"4"2"-1915,14 8 8379,0 0-9326,-2 0 0,1 0 0,-1 0 0,0 0-6,1 0-39,-1 5 51,-1-1-1,-1 7-5,-1 0 6,-1 2 0,-1 0 10,-4 8-16,2-5 6,-2 4-6,3-7 6,1-2 5,-3 6-6,3-8-5,-2 5 12,4-7-12,0 0 0,-4 5 5,2-2 6,-2 2-11,2-5 0,1 1 6,0-2 0,-1 2-6,1-2 0,0 1 0,1-2 0,0 0 11,-4 5-11,1-3 0,-2 3 5,4-5-5,1 1-5,1-3-1,-1 4 6,2-5-5,-1 4 5,2-3 0,-1 1 0,0 1 0,-4 3 0,3-2 28,-3 3-28,3-4 0,0 0 0,0 1 0,1-1 5,0 0-5,1-1 0,-1 0 0,1 0 0,-3 3 0,2-1 6,-2 2-6,2-2 5,0 0 1,-1 0 50,1 1-22,0-1 5,-1 1 6,1-1-5,-1 0-35,1-1 1,0 1-1,2-3 1,-1 1 0,2-2-1,-1 1 6,0 0 73,-1 5-50,0-2-34,-1 2 50,1-2-5,0 0-39,0-1 27,0-1-33,0 1 6,0 0 0,0-1-1,0 0 34,-2 3-33,1-2 0,-1 3-6,1-4 11,1 0-6,-1 0 35,-1 4-35,1-3 1,-1 3-6,3-3 11,-1-2-5,2 0-1,-2-1-5,1 0 6,-1 1 27,-1 0 1,1 2 50,-4 2-78,3-1 38,-1 1-4,3-4-1,0-1-6,1-1-21,0-1 828,0 1-829,-2 1-11,1 1 5,-2 1 1,1 0 0,0-1 5,0 1 0,-1 1-11,0-1 6,1 2-6,0-2 5,-1 1 1,1 0-1,-1 1 1,1-1-6,0-1 0,0-1 6,2-1-1,-1-1 1,1 1-1,0-2 443,0 1-487,0-4-566,0-3-935,1-4-4033,-1-7-1904,1-1 7477,-1-7 0,0 12 0,0 2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4:26.09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77 7 10690,'11'0'3798,"-2"0"-2947,-9 0 813,0 0-1233,0-3-45,0 2-66,0-2-18,0 3 17,0 0-200,0 2 155,-3 4-16,-3 3 156,-10 14-347,2-6-61,-4 5 39,5-8-40,3-4 1,3-1-6,2-5 11,2-1 39,2-2 6,0 0 213,1-1-280,2-5-95,4-3-12,4-6 17,5-1 62,2-1-6,0 1 45,5-3 0,-6 8 0,1-1-33,-9 8-1,-3 1-5,-3 2-6,1 6 39,-1 1 6,2 6 6,-1 3-6,-1 2 6,-1 2 38,-1 1-38,-1 2 44,-4 1-38,-2 0 77,-4-1 18,1-1-23,-5 6-23,4-8 23,-2 3 62,7-8 16,0-2-39,3-1 129,1-2-61,1-3 33,1-4 162,0-2 52,2-1-153,3 0-10,7 0 16,6 0-39,4 0-67,5-3-73,3-2-28,-2-2-3420,0 0 3341,-5 2 1,-6 2-6,-4 0 5,-6 3 1,-3-1-6,-1 1-454,-3 0-2823,1 0 0,-1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4:27.59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9442,'6'8'2424,"0"-2"-1594,-6-6 637,0 0-1237,1 0 89,0 1 6,1 2 33,-1 1 7,0 3 15,0 1-122,1 1 5,-2 3 45,1 0 112,-1 4-106,0 0-29,1 2-49,-1 1-63,1 0 68,-1 0 6,0-1 229,0 2-280,1-7-28,-1 0 6,1-10 50,-1-1 593,0-2-738,1-3-79,0-3-241,3-11 22,1-1-27,4-7 101,-1 5 55,2 2 79,-2 1 5,0 4-5,-3 2 11,-1 4-6,-2 3-5,-1 2 6,-1 2-1,2 0 40,-1 0 83,4 0 34,-1 0 6,3 3-39,0 3 111,4 10-134,-3-2-5,1 7-23,-4-6 17,-2 0-17,-1-2-22,-1-2 0,0-4 5,-1-3 1,1-2 111,-1-2 12,1 0-174,1-2-23,1-4-105,3-3-96,0-6-51,4-1 130,4-4 111,-3 6 6,0 2 22,-6 7 6,-2 4-39,-2 0 39,2 1 6,-1 2 128,2 3 45,2 4 113,1 3 77,3 2 550,9 6-633,-4-8-112,5 5 10,-7-12 12,1-1-39,-2-3-78,11-1-74,-5-3 1,7-1-6,-9-4-39,-1 0-129,-4 2-191,-3 0-363,-2 2-774,-2 1-2402,2-2-2493,0 0 6391,2-3 0,-3 5 0,-2-1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4:28.11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26 11273,'-1'-13'3904,"0"2"-3109,1 11 1294,0 0-1355,-2-1-61,1 1-181,-3-1-88,4 1-91,-2 0-39,2 0 23,-2 0-185,1 0 51,-2 1 55,2 4-39,-2 3 52,1 5 60,0 5-90,1 2 40,1 2-90,0-1-55,0-2-29,2-2-11,6-1-56,-1-7-207,5-1-488,-2-7-829,2-1-2346,2-4 3870,3-10 0,-8 7 0,1-7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4:28.36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20 61 14555,'-11'-17'4072,"2"4"-3674,9 13-566,0 0-1328,0-14-1260,1 11-3299,3-11 6055,2 14 0,-1 0 0,0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4:29.37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 14 9962,'-10'-8'3176,"2"2"-2476,8 6 695,0 0-1104,13 2 29,-7 0-68,10 2-51,-11 1-5,1 0 6,0 2 78,0 0 17,-1 2-107,0 1 23,0 1-56,-1 1 89,-1 4-179,0-2 34,-2 3 78,0-5-56,-1 0-11,0-1-22,0-1-56,0-2 34,0-3-1,0-3 286,0-2-376,0-7-543,1-3-89,4-10 5,5-1 392,2-1 146,2 1 107,-1 3 5,-1 3 168,-2 4 145,-1 2 18,-1 4-23,-2 1 11,-2 3 11,-1 0-10,1 1 22,2 1-185,1 5 5,1 2-44,0 6-1,-2 3 91,0 2-29,-1 0-67,-2 0-17,0 4-95,-1-8-218,-1 2-1149,0-11-2795,-1-3-2431,0-2 6593,0-1 0,0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4:34.14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 1147 8052,'-2'-14'1944,"0"2"-1412,2 12 9298,0 0-8957,-1-1-643,5-5-185,1 0-40,7-6 7,2-1 38,4-2-50,2-4-3392,5-4 3342,1-3 44,4-2-84,1-4 29,3-2-34,3-2 11,0-2-12,6-1 24,1-1 4,3 2 18,1 0-28,0 2-12,-1 4-44,16-9 83,-17 14 3393,9-5-3398,-22 17 50,-2 1-38,-2 4 38,-1 0 0,-2 2 6,-3 1-61,-2 1-230,-1 3 33,-9 11 208,-2 3 44,-8 10 0,-5 1 6,-1 2 17,-4 0 134,2 4-27,3-10 32,1 1 147,3-13 21,0-2 102,0-3-68,7 0-111,5-5-135,13-6-45,8-9-22,13-12-40,19-12-1693,9-6 1,7-4 1684,-13 9 1,1-2 2,-5 5 0,3-2 0,-5 4-271,2-1 0,-6 4 271,-13 8 0,-4 2-45,16-6-381,-21 10-755,-21 13-909,-2 1 495,-33 14 1595,-21 12 0,12-8 0,-8 7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4:35.31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14 258 8724,'-5'-4'1602,"0"0"-941,5 4 1367,0 0-1272,-2 0-140,2 0 1681,-2 0-1609,2-1-363,0 0-62,0-1-50,0 0-22,0-1-107,0 1 33,0-4-83,0 2 55,0-4 86,0 2 94,0-1 61,0 0-5,0-1-45,0 0 50,0 0-72,0-1-79,0 1 22,3 0 107,2-1-128,2 2-40,0 1 5,-1 3-33,2 2 67,2-1 113,10 2-174,-2-1 16,8 1-33,-4 0 22,2 0-27,3 0 10,2 0-28,0 0-38,0 0 10,-4 0-44,-4-1 44,-3-2-151,-1-9-252,-5-1-375,-1-6-835,-6 4-1646,-3 0-633,-2 1 3842,-10-1 0,7 7 0,-8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4:35.98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208 43 9537,'-4'-8'2996,"0"2"-2312,4 6-248,0 0-402,-8-12 252,4 9 346,-5-9 46,6 12 672,2-1-538,0 1-739,0 0 4178,1 0-4206,-2 0-40,0 3 57,0 6 61,-3 7 35,0 8 60,-3 3-39,-1 6-55,-2 2 32,1 0-55,0-1-39,2-1 61,-1 4-89,5-11-23,-2 1-6,4-15 40,-1-3-39,0-2 72,-4 3-78,-1-1 0,-4 4-5,0-3-130,0-1-167,2-1-359,3-3-785,3-1-2597,2-3 4043,2 0 0,0-1 0,0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4:19.59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6663,'5'3'1238,"0"0"-835,-5-3 527,1 0-577,0 0 168,2 0-230,0 0-190,0 0-101,-2 0-90,0 0 454,0 0 639,0 0-527,2 0-408,-1 0-63,-1 0-10,0 0 5,0 0 5,1 1 74,-1-1 139,2 1-212,-1 0 38,1 0 343,-1 0 212,0 0-196,1 0-145,-1 0-129,0-1-96,0 0 34,-1 0 264,3 0-236,1 2-89,-1 0-6,0-1 61,-3 1 46,0-2-51,0 1 39,5 1 17,2 3-107,-1-2 113,5 6 11,-9-6-67,2 3 16,0-3-10,-3 1 77,4 1-22,-3-3 68,1 1 145,-1 0-230,0-2 40,5 5-141,-5-4-5,5 5 0,-7-4 34,3 1-34,-2 0 6,2 0 22,-2 0-23,1-2 130,0 2-40,-1-3-39,-1 0-62,0-1 12,0 1-1,0 0-5,1 0 0,-1 1 28,2 1-39,-1-1 50,2 2-39,-2-2 196,2 3-196,-2-3 34,1 1 11,0-1 0,-1-1-1,1 1 7,-1 0-18,1 3-33,0-1 0,0 1 0,1-1 12,-1 0 200,4 3-167,-2-1 101,5 5-96,-4-5 34,1 1-45,-2-2 353,2 2-60,2-2-142,1 3 146,7 4-330,-8-5 44,6 6 12,-9-7 38,11 11-38,-7-9 84,11 13-68,-11-12-28,1 2-50,-3-3 45,-1 1 56,0 0-95,1 0 78,4 4-23,-4-4-61,2 3 0,-3-4 123,2 4-112,0-2 90,0 2 146,8 10-247,-11-13 319,19 25-235,-18-24 56,16 20-79,-15-18-55,4 4 39,-4-3-40,-1-3 40,0 3 6,2 0-12,2 6-6,-4-7 12,1 3 50,-2-5-1369,-3-5 1319,2 4-757,0 0 746,-1-3-34,1 3 95,3 1-50,-5-5-39,4 4 39,-3-4-1,-2-2 1194,2 2-1205,-3-3 884,0 0-911,-1-1-4168,1-1-2918,-5-2 7080,-9-8 0,6 5 0,-4-5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4:37.08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25 170 13379,'-13'-12'4705,"2"2"-3271,11 10 688,0 0-1814,5-13-72,5 3-4269,20-21 4106,-1 11 831,11-5-870,-11 8-34,-3 4 0,-7 3-129,-4 5 62,-8 2 3453,-2 7-3408,-4 7 22,-1 8 50,0 8 269,0 20-162,0-5 28,0 13 5,0-11-5,0-1-34,0 0-3442,0-2 3370,1-5 21,4-4 7,4-8 10,5-4-33,2-7 0,8-4-84,-3-5 3241,5-3-3644,-6-9-370,2-4-280,1-9-5260,6-15 925,-11 8 5388,-2-7 0,-12 22 0,-4 4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4:37.62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466 0 11648,'2'10'4117,"0"-2"-3210,-2-8 947,0 0-1506,0-2-174,0 2-23,0-2 11,0 8 62,0 1 140,-4 9 45,-1 3 184,-16 20-357,0-4 88,-13 17 1,-1-4-67,-5 5-56,-5 6-76,13-18 0,-2 1-14,-14 18-56,-10 13-11,26-36-45,9-6 11,6-9 28,6-7-33,5-6 28,3-5-34,2-3-914,1-1-5802,10-14 337,2-2 6379,10-16 0,-11 16 0,-1 2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4:38.41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33 103 9649,'-8'-4'3988,"2"0"-2756,6 4 1451,0 0-1944,-8 2 169,6-2 94,-6 2-33,8-2-426,0 0-392,3-3-89,6-5-62,7-5 5,6-3-5,3 0 6,6-3-6,-11 7-39,1 2-12,-16 8-21,-2 2 4,-3 3 7,0 7 61,-2 6 5,-5 10 46,-4 6 44,-5 3 281,-7 20-158,8-15 1,0 11-23,11-22 89,2-7 147,5-5-7,7-7-5,23-5-364,1-6-56,13-5-123,-12-2-347,-3-3-779,-5 4-2516,-6 2 3765,-8 3 0,-8 2 0,-3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4:39.51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 81 12584,'-10'-9'4979,"2"2"-3954,8 7 1081,0 0-1849,-2 0-77,2 0 32,-2 0 102,2 1 1014,0 0-460,12-1-678,4-4-122,16-1-63,2-5-5,1-1-196,0 0-325,-5 3-296,-4 0-618,-7 4-1796,-3 0-1468,-7 3 4699,-4 1 0,-4 0 0,-1 1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4:39.81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 0 10382,'0'3'3070,"0"-2"621,0-1-1786,-6 5-774,8-4-297,0 3-257,13-4-112,7 0-101,4 0-190,4 1-112,1 0-62,-1 0-28,-1 1-640,-1-1-2215,4 0 2883,7 1 0,-17 0 0,0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4:53.09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27 22 3476,'-12'-12'4235,"4"2"-571,8 10 447,0 0-2501,-1 1-1347,0-1 1168,1 1-1364,0 0 3238,0 1-3300,0 2 46,-1 3-40,0 2-11,0 5 6,0 2-6,1 3-343,0 1-838,0 0-1693,0 1-1674,4 0 4548,2 5 0,0-12 0,0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4:53.52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13301,'12'13'4587,"-2"-3"-3770,-10-10 489,0 0-953,0 3-62,0 0-45,0 4-100,0-1-74,0 2-27,0 2-45,0 1 0,0 2 0,0 2-616,0 1-1075,0 3-2090,0 5 3781,-2 9 0,1-14 0,0 1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4:53.93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 1 10108,'2'5'3243,"0"0"-2173,-2-5 1288,0 0-1440,-6 21-207,4-9-94,-4 18-292,4-14-163,0 1-94,2 0-68,0-2-247,0-1-963,0-2-739,0 0-1428,1 3 3377,0 7 0,-1-10 0,0 3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4:54.32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6434,'13'11'3075,"-2"-2"-271,-11-9-412,0 0 651,1 14-1957,1-7 57,1 10-818,2-8 795,-1 0-1036,2 1 5,-1 1-83,-1-1-6,0 2-319,-3-3-622,0 0-4358,-1 7-44,0-4 5343,0 3 0,0-10 0,0-2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4:56.99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29 102 9302,'-11'-3'3164,"2"2"-2279,9 1 571,0 0-879,-4-7 45,3 6-56,-2-6 61,3 7-78,0-2-68,0 1 29,0 0-45,0 0 1277,0 1-1339,0-1 230,0 0-352,0 0-141,0 0-23,1-1 1,2-1-6,4 0 0,6-1-107,-1 2 29,3-1-28,-3 3 5,-1 0 22,0 0 1,8 0 0,-5 0-34,8 0 5,-2-1-5,1-1-358,15-4-561,-7 1-1136,11-3-2393,-5 0-5383,-3 1 9820,1-3 1,-16 5 0,-5 1-1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4:22.16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7096,'4'13'2397,"0"-3"-1439,-4-10 8872,0 0-13659,8 35-708,-5-16 4580,6 27 1,-8-33 0,0-5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4:57.46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 42 11978,'-3'-12'3765,"0"2"-2528,3 10 2135,0 0-2812,9 3-129,-2-2-95,8 2-50,-5-2-84,0 1-84,0 0-62,4-1-56,-1 0-11,5-1-483,1 0-777,5 0-2392,12-6-6168,0-1 9792,3-4 1,-19 6 0,-5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4:57.86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11469,'14'4'3103,"-4"0"-1899,-10-4 1944,0 0-2319,5 10-286,-1-6-117,4 8-68,-2-9-100,2 1-107,1-2-33,1 0-23,2-1-95,4-1-543,11-1-1008,-3-2-2320,12-2 3023,1-6 0,-17 6 0,2-2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4:58.23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3 12001,'8'2'4621,"-2"0"-3255,-6-2 1777,0 0-2516,8 0-139,-3 0-119,6 1-61,-4 1-140,-1 0-112,2 1-22,-1-2-34,-1 1 0,0-1-202,1 0-492,3 0-1087,2-1 1781,34-9 0,-29 7 0,23-7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4:58.61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29 12858,'0'3'3887,"0"0"-2868,0-3 1077,0 0-1609,0 1 61,2 1-122,1 2-51,2-2 17,2 1 124,7-2-393,0 0-123,6-1-22,-2-1-808,3-3-1751,3-1-7250,18-10 8316,-12 6 1,2-2 0,-20 7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4:59.06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15 9867,'2'5'1915,"0"-2"-945,-2-3 676,0 0-1181,10 3 0,-7-2 275,8 3 55,-9-3 22,1 1 253,1-2-128,2 1-254,3-1 158,10 0-701,-1-1-94,8-3-51,-6 0-258,-2-4-1455,-1 3-8118,-8-1 9397,-3 3 0,-6 1 0,0 1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5:01.41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55 39 8181,'2'6'1160,"0"-2"-841,-2-4 784,0 0-772,12-14-57,-8 9 73,8-12 17,-10 14 51,-1 1-23,0 0-61,-1 1 105,0 0 7,0-1 5,0 2 1792,0-1-2032,-1 2 10,-2 1 12,-1 3-1,-1 1-27,1 3-6,-2 1-28,1 1 11,-1 2-101,0 1-16,0 2-23,-2 10 196,3-5-94,-3 9-85,4-6 79,-1 2 16,1 0 11,-1 9-78,2-8-50,1 4-23,2-11 28,0-3 23,0 8 39,0-7 5,1 6 6,1-10 0,2-2-28,0-2 67,3 1-78,-2-5 11,2 2 28,-2-5 84,0 0-11,3-2 190,5 0-342,-1-1 46,4 0-29,-5 0-44,-1-2 33,5-3-33,-3 0-1,4-3 6,-4 0 40,0 0-1,0-2 40,7-8-51,-4 4 67,6-7-72,-8 3-28,1 0 27,-2-2-27,5-8 5,-5 6-11,0-4 6,-6 9 27,-2 1-27,1-6-6,-1 5 0,-2-5 5,-1 10-5,-1-1 0,0 4-5,-1-5-51,-1 5 56,-4-3 0,0 5 0,-3-1 0,2 1-6,-6-2 6,4 3-5,-2 0-1,4 3 6,0 0 0,-2 0 0,3 0-6,-1 0 6,3 2 0,-1 0-50,1 1 16,-7 0 29,1 1-1,-6 4 6,3 2-11,-1 3 5,1 0-27,-4 1 27,7-4 6,-2 0-5,7-4 5,2-2-34,-1 3-61,-1-2-247,0 4-307,0 0-768,2 2-1182,0 2 2599,0 19 0,2-18 0,-1 13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5:04.63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20 29 8265,'-1'-13'2717,"0"4"-1861,1 9 831,0 0-1256,-2 0-50,2 0 503,-2 0-688,1 0-106,1 0 17,-3 0-12,2 0 23,-2 0-23,1 2 291,0 0 18,1-1 144,0 0 2410,1-1-2045,4 0-617,1 0-83,4 0-90,0 0-44,1 0-29,-1-1-5,3 0-11,-3 1-29,2 0 1,-3 0 5,-2 0-5,1 0 10,0 0-16,-2 0 6,1 0 61,-1 0-16,-1 0 78,5 0-95,-4 0-34,2 0 5,-4 0-5,0 0 0,-1 0-11,-1 0 6,1 0-40,-2 0 45,1 0 11,0 0-5,0 0 38,2 0-44,0 0 6,1 0 0,1 0 27,0 0 34,0 0-16,2 0-46,-1 0 1,0 0 28,-3 0-34,-1 0 0,-1 0 5,1 0-5,-1 0 6,0 0-1,1 0-5,-2 0-700,1 0-1467,-1-2-4768,0 0 6935,0-1 0,0 1 0,0 1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5:05.47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49 9341,'13'2'2352,"-2"0"-1612,-11-2 1880,0 0-1650,0-3-125,1 1-128,0-3 589,1 0-718,0 2-11,-1 0-79,0 2-11,-1 1 415,0-1-566,0 0-162,0-1-90,0-1 28,0 0-112,0-2 67,0 0 23,0 0-79,0 1 39,0 3 118,0 0-168,0 6 0,0 1 68,0 8 116,0 3 18,0 4 212,0 12-274,0-8-89,0 6-1,0-16 1,0-3-40,0-5 28,0-3-33,0-2-723,0-2-297,-2 0-5651,-1-3-550,0-5 7215,0-7 0,2 5 0,1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5:06.42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2 172 8982,'3'4'3585,"-2"0"-2336,-1-4 2251,0 0-1679,-1 0-1160,0 0-224,-1 0-180,1 0 79,1 0-67,-1 1 101,1 1-68,0 1-28,0 0 18,0-1 39,0 0-34,0-2 319,0 1-331,3-1-111,4-4-85,13-12-44,0 0-39,8-12-6,-7 5-6,-1 0-33,-1 2 28,-1-2 5,-6 9-5,-2 0 11,-5 9-6,-3 2 1,0 1-68,-1 1 62,0 0-56,0 1 11,3 0-40,1 6 57,4 3 45,6 20-6,-2-4 5,2 12-5,-6-11 0,-2 1-140,0-2-4503,2 12-4100,-3-9 8743,2 7 0,-5-22 0,0-5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5:14.91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11334,'8'1'3115,"-1"0"-2740,-7-1 869,0 0-808,0 3 539,0 3-454,0 2-1,0 5-48,0 0-153,1 3-174,3 27-285,-1-13-880,2 20-1029,-2-14-5864,1-1 7913,-2 2 0,0-18 0,-1-5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4:22.79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6819,'10'0'3389,"-3"0"-1417,-7 0 1949,-1 0-3515,0 2-412,-1 1-2996,1 17 2481,1-6-1098,0 15 1732,0-8 1,0-9-1,0 1 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5:15.36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11140,'0'14'2772,"0"-2"-1544,0-12 889,0 0-1126,0 10-100,0-3-415,0 10-58,0-4-261,0 4-118,0 12-39,0-3-89,0 9-1043,0-7-1075,0 2-1142,0 4-5258,0-1 8607,0 0 0,0-16 0,0-6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5:15.83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12578,'11'0'4201,"-2"0"-3434,-9 0 79,0 0-516,0 3 136,0 0-35,0 5-106,0 0-73,1 9-219,0-3-33,1 7 0,-1-4-157,0 3-2201,-1 13 252,0 0 2106,0 22 0,0-29 0,0 2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5:23.72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74 20739,'10'1'2000,"1"0"-1676,2-1-122,2 0-4202,15-2 4040,-6-2 847,11-3-887,-11-2-409,0 0-369,-4 2-5210,11-3-705,-9 2 6693,9-3 0,-18 7 0,-3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5:24.34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 64 8265,'3'2'2151,"0"0"-1261,-3-2 2510,0 0-2061,-5 2-73,4-1-101,-3 2-269,4-3 969,0 0-1523,3 0 33,2 0-44,4 0-124,1 0 45,3 0 67,1 0-212,3 0-29,1 0-72,2-3-247,11-6-796,-6 0-2391,12-6-4049,-12 3 7477,0-1 0,-12 6 0,-4 2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5:24.91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23 10634,'5'10'2426,"-2"-2"-1429,-3-8 1473,0 0-1709,8 1 578,-3 1-750,6 0-1,-6-1-68,0-1-139,1 0 5,2 0 191,9 0-358,-3 0 78,8 0-50,-6 0-57,3 0 146,11-1-297,-6 0-11,6 0-28,-11-1-291,-2 1-656,0-3 947,27-12 0,-28 10 0,18-9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5:25.59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1 134 9475,'7'15'2403,"-2"-2"-1630,-5-13 1411,0 0-1433,2 0-191,-1 0-62,3 0 174,-1 0-364,-1 0 45,1 0 67,-2 0 214,1 0-85,1 0 240,5-2-554,-1 0-100,3-1 44,-1 1-134,0 0 380,7 1-173,-6 0-95,9-1 45,-6 0-67,3 0-46,1-2-27,2 1-56,1-1 27,2-1-33,2 0-67,3-3-337,4-4-2166,26-11-925,-5 4-2000,13-7 5495,-16 8 0,-24 9 0,-7 3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5:13.99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37 10209,'8'3'3097,"-2"0"-2369,-6-3 1300,0 0-1070,0-15-460,0 10-89,0-11 112,0 14 101,0 0-56,0 1 441,0 0-1007,0 3 0,0 3 0,0 6-5,0 4 5,0 17 0,3-4 5,0 14 46,3-9-51,-1 3-39,-1 2-2090,-1 17-44,-2-13-2078,0 18-3493,-1-20 7744,0-1 0,0-19 0,0-6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5:14.46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10041,'5'8'4531,"-2"-2"-3265,-3-6 1865,0 0-2515,0 2-291,0 1-112,0 3-28,0 4 55,5 25-234,-2-8-6,3 21-190,-3-14-818,-1 3-1922,-1 6 2930,-1 12 0,0-24 0,0 1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5:27.66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8 9313,'6'12'1803,"-2"-3"-1338,-4-9 8054,0 0-8183,2 0-101,0-2 129,5-3-268,-2 0-40,3-1-51,-1 4 46,0 1-46,8 1 51,-1 0 17,6-1 22,-1-1-89,1 1-6,0-1 5,2 1-5,-1 0-302,3 1-667,1 0-1983,6 0-2414,-1 0 5366,3 1 0,-17-1 0,-3 1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5:28.14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58 16471,'42'-1'2268,"-3"-2"-1825,-19-2-213,2-1-146,4 0 0,1 0-79,4 0-5,2 2 0,4-1-101,0 2-1960,18 1-589,-8-1-4869,10 2 7519,-15-3 0,-21 3 0,-5-1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4:23.25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9526,'11'12'2542,"-2"-3"-1360,-9-9-67,0 0-247,0 4-863,0-2-5,-8 44 0,6-34 0,-5 30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5:28.59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29 10304,'4'2'3915,"0"0"-3081,-4-2-77,0 0-410,16 2-44,-8-1 83,11 2 40,-11-1 117,-2 0 50,3 0 231,0-1 72,10 0-694,-4-1-101,10 0-45,-5 0-56,2 0 0,2-1-191,2-1-621,2-2-779,0-1-1417,8-3 3008,13-4 0,-22 6 0,4-2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5:29.02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26 10791,'11'3'3411,"-2"-2"-2548,-9-1 442,0 0-952,5 0 28,2 0-1,6 0 40,2 0-28,1 0 79,4 0-17,0 0-185,1-1-213,1-1-45,13-3-520,-7 0-293,13-1-307,-8 1-487,4 2-12,1 1-1276,4 1 2884,9 1 0,-23 0 0,2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5:30.81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8702,'11'9'3641,"-2"-2"-2980,-9-7 481,0 0-951,0-6-40,0 4 134,0-4-245,0 6-40,-2 0-588,0 0-1048,-2 0-1321,0 0 2957,0-1 0,2 1 0,0-1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4:40.98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13 248 9386,'-7'-10'2452,"2"2"-1561,5 8 1484,0 0-1759,0-4-33,0 4-46,0-5 253,0 0-465,2-1-73,3-5-17,6-2 23,4-2 56,4-3 375,17-13-521,-7 7-62,14-9 185,-13 12-123,-3 3-128,-5 5-40,-6 5-45,-6 4 34,-4 3 5,-2 7 6,-2 4 6,2 9 145,1 21 84,-1-6 90,3 12-45,-1-11 22,1-2-44,1-1 308,7 11-364,-4-12-23,7 8-78,-5-14-6,1-2-39,0-3-6,-1-4 1,0-4-40,-1-4-11,1-4-252,1-2-319,2-2-1950,6-3-689,-5-3-2016,3-2 5226,-9-3 0,-5 5 0,-4 2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4:41.48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366 0 10388,'4'4'3355,"0"-2"-2621,-4-2 1036,0 0-1333,-27 33-12,13-13-55,-24 32 167,19-17 1,-5 9 68,-2 6 32,-4 5-212,-2 2-135,1-2-6,1-4 18,4-5-57,4-7-1046,4-6 850,4-8-44,4-5-1,4-5 51,2-6-56,3-4-2408,0-5-1910,12-16-4996,1-3 9314,12-15 0,-11 17 0,-3 2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4:46.06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105 1 9234,'0'2'3383,"0"0"2964,0-2-6415,-2-2 63,-2 1 5,-3 2 117,-2 4-27,-2 3 50,-2 1-28,-1 1 84,1-1-50,1-1 66,3-1-111,3-3-17,2-1-28,3-2 84,1-1-140,7-1 0,1-3 34,8-2-34,0-2-6,0 0 6,-2 1 0,-1 3-33,-2 1 21,2 2-32,-3 1 44,1 0 0,-2 1-6,-2 2-44,1 3 38,-1 6 7,-2-1-68,-1 4 67,-3-2 12,-1 0-6,0 1 17,-7 4-12,0-5 1,-5 3-6,1-6 6,0 1-1,-4 5-5,2-4-22,1 2 22,5-7 11,5-3 56,0-2 476,2-2 140,0 0-375,4 0-33,5 0-73,7-1 28,19-9-129,-3 2-1,13-7-32,-11 4 4,0 1 52,9-5-91,-15 6-27,4-1-1,-20 6-5,-5 2 6,-4 1-40,-2 1-1975,-1 0 0,0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4:47.61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4 9548,'14'15'4447,"-4"-4"-3058,-10-11 1708,0 0-1976,0-8-236,0 6-258,0-6-235,0 8-202,0 0-190,0 5 0,0 2 0,0 6 0,0 4 0,0 1-5,2 2 5,-1-3 0,2 0 0,-1-3 5,0-2-5,-2-3 0,1-3 0,0-3 6,1-1-51,-1-2 11,0 0-268,1-5-762,3-11 437,2-1-95,3-11 99,-1 8 304,1 0 201,-1 2 107,0 2 11,-2 4 62,-1 4 162,-2 2 39,-1 3-39,-1 1 12,0 1 27,1 1 45,-1 0 0,1 0-117,-1 0-57,1 0-28,-1 4-10,2 2 44,-2 5-17,1 4 5,-1 2 12,0 1 0,0-1-28,-1 0 12,0-2-57,0-2 50,0-2-61,1-2 6,-1-3-23,0-3 90,0-1 5,0-2-44,3 0-90,0-3-73,4-4-308,2-6-44,3-6 10,1-3 91,0 1 206,-2 0 85,-2 5 33,-3 3 190,-2 6 28,-2 2-44,-1 3-23,0 1 51,-1 1-12,2 0 84,4 0-173,0 1 50,3 4 57,-2 3 61,3 5 129,0 2-152,1 1-50,0-1-56,0 1 6,-1-4-45,0-2-29,-2-3-4,3-3-68,-2-2-34,2-1-487,2-1-801,4-3-2940,7-9 4262,15-14 0,-18 10 0,4-3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4:48.16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27 19 9705,'-13'-10'2621,"3"2"-1691,10 8 1400,0 0-1680,-1 0 38,0 0 1054,-1 0-1030,2 1-102,0 3-139,0 4 324,0 10-342,0-2-94,0 8 196,0 3-342,0-5-79,1 3-89,1-11-6,1-3-33,0-4-6,0-2-51,2-3-341,-1-1-600,3-1-2239,3-6 3231,9-11 0,-8 7 0,2-5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4:48.36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5 14863,'9'-3'549,"-2"2"-992,-7 1-840,0 0 1,0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4:49.33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 25 8091,'-9'-14'1771,"2"4"-1015,7 10 6844,0 0-7214,2 2 7,1 3-62,1 5 5,1 2 492,1 12-492,-1-6-95,0 9-62,-1-9-72,-2-2-57,0-4-44,0-2 55,0-5 124,-1-2-151,1-2-34,0-3-723,7-11 208,-2 1 196,7-9 129,-4 5 134,2 1 44,-1 2 7,5-3 100,-5 5 129,2 1 118,-5 5-119,0 2 169,1 2-263,-2 0-56,1 1-17,-5 1 6,0 5 128,-1 4 315,0 14-332,0-5-55,0 7-6,0-12-28,1-2-34,0-4 40,2-2 16,2-1-44,1-2-62,4-1-50,1-1-1374,13-1-1583,-4 0-1995,16-7-1926,-9-3 6928,5-8 0,-17 7 0,-4 2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8T22:24:23.79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6732,'11'5'2700,"-2"-1"-784,-9-4 1803,0 0-2918,-1 5-454,0 0-269,0 4 166,1 0-244,-6 45 0,4-38 0,-4 33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4:50.01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9 8304,'15'5'3949,"-4"-2"-2621,-11-3 2217,0 0-2576,0-7 34,0 5-163,0-5-241,0 7 476,0 0-845,0 3-1,0 4 136,0 6-29,0 6 6,0 7-6,1 5-28,0 6-62,1 3-72,-1 1-124,0-3 45,0-3-5,-1 2-84,0-13-1,0 0 1,0-15-6,0-3-28,1-3-515,1-2-29,0 0-430,2-1-779,2 0-2700,3-7 4481,4-7 0,-6 4 0,1-1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4:50.66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85 156 10041,'-1'-6'2223,"0"2"-1315,1 4 1192,0 0-756,-8 0-851,5 0-129,-7 0-129,10 0 23,-2 0 84,-1 1-146,-2 0-73,1 2-62,-2-1 12,0 2 62,0-1 56,-2 0 587,-1 0-453,3-1 0,1-1 44,4 0 1290,1-1-1435,4 0-6,5 0-28,7 0 46,5-3-52,7-1-21,5-5-6,7-2-6,6-4-22,7-2 22,27-12-106,-20 8-34,12-5-11,-35 12 22,-8 5-22,-9 3-45,-7 2 6,-8 3-22,-3 1-7,-2 0-2128,0 0 382,-1 0-2090,-1 0-2061,-1 0 5965,2 0 0,0 0 0,1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4:51.46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 67 8584,'-6'-13'970,"2"2"-220,4 11 2616,0 0-2319,-2-10 52,1 5 37,0-8-72,1 8 57,0 1-202,0 1-248,0 2 3183,0 0-3854,0 4 0,0 4 34,0 7 16,2 5 62,0 6 146,2 29-130,0-8-55,2 24 6,-2-14-29,0 1-50,-1-5 6,0-4-1,-2-10 1,1-6 28,-1-8-28,1-8 44,0-5-16,1-6-40,-2-3-426,2-1-413,-2-1-757,1 0-4470,-1 0-3035,1 0 9107,-2 0 0,1 0 0,-1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5:34.11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31 9 9382,'-15'-5'3428,"4"2"-2242,11 3 663,0 0-1377,-2 0-175,1 0 2555,0 0-2550,1 1-37,0 0-158,0 2 111,0 2 51,0 2-57,0 4 169,0 12-291,2-4-1,2 11-83,2-10 61,0 1-67,0-2-358,1 6-488,-2-8-734,-1 6-1343,-2-6 2923,-2 6 0,0-10 0,0 1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5:34.72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6054,'0'15'2369,"0"-4"-890,0-11-841,0 0 1974,0 2-1767,0-1 36,0 1-97,0-1 350,0-1-597,0 1 258,2 3-599,0 0 51,2 2 28,0 1 117,1 2 179,2 12-319,-1-2 0,2 10-28,-3-5-90,0 1-61,3 24-78,-4-19-466,2 16-699,-4-26-953,-1-2-1658,0 1-1938,-1-4 5622,0 0 1,0-7 0,0-4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5:35.22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10259,'1'2'2840,"0"0"1557,-1-2-3653,0 13 652,5 7-1150,-2 5-78,3 1 73,-2-6-140,1 2-1,0 16-100,-1-6-67,-1 9-448,-1-11-679,0-1-810,0-3-7827,1 14 9733,-2-14 1,1 1 0,-2-17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5:36.41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20 18 8937,'-11'-7'3064,"2"0"-2324,9 7 374,0 0-621,3 0-34,-2 0-117,2 0 89,-1 0 23,-1 0-40,1 0-72,0-1-56,0 1-34,-1-2 184,1 2-94,-1-1-45,0 1 84,1 0 431,-1 0-492,1 0-180,0 0 44,0 0-27,-1 0 17,1 0 302,-1 0-247,2 0 79,0 0-67,1 0-39,0 0 0,0 0-96,-1 0-10,1 0-40,-2 0 11,0 0-22,0 0 106,2 5-118,1 0 57,2 4 16,-2 1-100,1 3 44,-1 1 34,1 1-78,0 2-6,0 0 6,-1 1-12,0 0-173,-1-1-1295,0 11 130,-2-6-1932,0 10-679,-3-2-4763,-4-1 8718,-2 3 0,1-15 0,1-6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5:37.29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10713,'14'8'3478,"-2"-2"-2565,-12-6 3238,0 0-2494,1 8-1226,0-1 23,3 7-100,0-1-114,2 2 304,4 14-309,-3-3-84,2 13-145,-3-7 111,-3 1-72,0 1-331,1 14-470,-1-13-1798,5 7-3159,0-21 5713,3-7 0,-5-7 0,-1-4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5:41.84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87 9688,'10'0'3881,"-2"0"-2733,-8 0 1586,0 0-2090,0-9 225,0 5-35,0-7-151,0 7-168,0 0-61,0-3-185,0 2-101,0-3 28,0 1-145,0 0-6,0 1-6,0 1-34,0 2 40,0 0 11,0 2-5,0 0 33,0 0 324,0 1-492,0 2 84,0 7 0,0 9 6,0 8 33,0 7 180,3 28-119,0-12 18,3 18 16,-1-22-50,0-3-33,1-5-2232,1-3 2232,-1-4-18,1-3 34,-2-4-55,0-3 77,-2-3-83,0-3-1,-2-1 12,1 2-11,-2-3 2281,1 1-2287,-1-5 5,0 0 40,0-3-45,0 1 51,0-3-51,0 0 50,0-2 79,0 0-135,0 0 12,0-1-6,0 2 0,0-1 5,0 1 29,0 0 22,0 0-11,-1 0 16,1-1 107,-1 0-162,0 0 0,0 1-1,-1 2 1,0 1-1,-1 2 1,1-1 56,-1 1-62,1-2 0,1 0 5,-1-3-5,2 0 34,-1 0-34,1 0 11,0-1-5,0 0 16,0-1-11,0 1 6,0 0-17,-1-1 6,0 2-1,-1 0 1,0 3-6,-1-1-202,1 0-526,-2 0-644,1 0-1557,0-1-2107,1-1-2144,1-1 7180,1-6 0,0 4 0,0-3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2T18:05:42.81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119 206 9962,'12'7'1714,"-2"-2"-1602,-10-5-274,0 0 33,0-12 67,0 7 57,0-9-85,0 11 90,0 1 168,0 0 78,0 0 253,0 0-45,0 0-73,0-1 100,0 0-133,0 0-35,0-1 477,0-1-594,0 1-73,0-3-67,0 2 146,0-1-79,0 0 90,0 1-78,2-1 44,-1 0 90,2 1 347,-1-1 201,0-1-565,0 2 140,-1 0 12,0 3 5,-1-1 17,1 0 89,0 0-224,1-2-17,0 2-39,0-3 6,1 1-95,-1-1-6,2 0-56,-1 1 0,1 0 5,-2 1 74,0 0-28,0 0-34,-1 0 151,1-1-146,1 1 34,-1 1-28,-1 1-39,0 2-56,0 0-17,-1 3 61,-1 2 23,-2 6 17,-2 4 22,-3 3-5,0 4 28,-1 3 106,-5 17-129,2-9-28,-5 9-28,6-13-16,-2-1-46,1-2 57,0-1-23,0-3 0,2 0 6,2-4-39,1-2 72,2-3-78,1-3 0,1-3 6,2-3 55,0-1-55,1-2-3076,0 0 146,0-6-783,-3 0 3707,-3-9 0,1 8 0,-1-2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E85BA98-68FF-844C-BF25-1E2D4E0C9AB9}" type="datetimeFigureOut">
              <a:rPr lang="en-US"/>
              <a:pPr>
                <a:defRPr/>
              </a:pPr>
              <a:t>7/7/25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56549BF-B062-CB42-8684-FA34A4C9B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549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62480" y="6480175"/>
            <a:ext cx="5628640" cy="365125"/>
          </a:xfrm>
        </p:spPr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CERN Summer Student Lectures / Statistics Lecture 2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6D87C89-CC84-2B45-8CD2-B033AD812D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50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600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9920" y="6480175"/>
            <a:ext cx="619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CERN Summer Student Lectures / Statistics Lecture 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4513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82BA2C1-ED4F-8E4D-98C5-E3F481D6C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1.pn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tags" Target="../tags/tag21.xml"/><Relationship Id="rId7" Type="http://schemas.openxmlformats.org/officeDocument/2006/relationships/image" Target="../media/image33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32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2.xml"/><Relationship Id="rId9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39.tif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6" Type="http://schemas.openxmlformats.org/officeDocument/2006/relationships/image" Target="../media/image38.tiff"/><Relationship Id="rId5" Type="http://schemas.openxmlformats.org/officeDocument/2006/relationships/image" Target="../media/image37.tiff"/><Relationship Id="rId4" Type="http://schemas.openxmlformats.org/officeDocument/2006/relationships/image" Target="../media/image36.tif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tags" Target="../tags/tag26.xml"/><Relationship Id="rId7" Type="http://schemas.openxmlformats.org/officeDocument/2006/relationships/image" Target="../media/image40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44.png"/><Relationship Id="rId5" Type="http://schemas.openxmlformats.org/officeDocument/2006/relationships/tags" Target="../tags/tag28.xml"/><Relationship Id="rId10" Type="http://schemas.openxmlformats.org/officeDocument/2006/relationships/image" Target="../media/image43.png"/><Relationship Id="rId4" Type="http://schemas.openxmlformats.org/officeDocument/2006/relationships/tags" Target="../tags/tag27.xml"/><Relationship Id="rId9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.xml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tiff"/><Relationship Id="rId2" Type="http://schemas.openxmlformats.org/officeDocument/2006/relationships/image" Target="../media/image48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tiff"/><Relationship Id="rId2" Type="http://schemas.openxmlformats.org/officeDocument/2006/relationships/image" Target="../media/image51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tiff"/><Relationship Id="rId2" Type="http://schemas.openxmlformats.org/officeDocument/2006/relationships/image" Target="../media/image54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p.rhul.ac.uk/~cowan/stat/exercises/lsFit/curve_fit/" TargetMode="External"/><Relationship Id="rId2" Type="http://schemas.openxmlformats.org/officeDocument/2006/relationships/hyperlink" Target="https://www.pp.rhul.ac.uk/~cowan/stat/exercises/lsFit/iminuit/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tiff"/><Relationship Id="rId2" Type="http://schemas.openxmlformats.org/officeDocument/2006/relationships/image" Target="../media/image57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.tif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2.xml.rels><?xml version="1.0" encoding="UTF-8" standalone="yes"?>
<Relationships xmlns="http://schemas.openxmlformats.org/package/2006/relationships"><Relationship Id="rId117" Type="http://schemas.openxmlformats.org/officeDocument/2006/relationships/image" Target="NULL"/><Relationship Id="rId21" Type="http://schemas.openxmlformats.org/officeDocument/2006/relationships/image" Target="NULL"/><Relationship Id="rId42" Type="http://schemas.openxmlformats.org/officeDocument/2006/relationships/customXml" Target="../ink/ink39.xml"/><Relationship Id="rId63" Type="http://schemas.openxmlformats.org/officeDocument/2006/relationships/image" Target="NULL"/><Relationship Id="rId84" Type="http://schemas.openxmlformats.org/officeDocument/2006/relationships/customXml" Target="../ink/ink60.xml"/><Relationship Id="rId138" Type="http://schemas.openxmlformats.org/officeDocument/2006/relationships/image" Target="NULL"/><Relationship Id="rId159" Type="http://schemas.openxmlformats.org/officeDocument/2006/relationships/image" Target="NULL"/><Relationship Id="rId170" Type="http://schemas.openxmlformats.org/officeDocument/2006/relationships/customXml" Target="../ink/ink104.xml"/><Relationship Id="rId191" Type="http://schemas.openxmlformats.org/officeDocument/2006/relationships/image" Target="NULL"/><Relationship Id="rId205" Type="http://schemas.openxmlformats.org/officeDocument/2006/relationships/customXml" Target="../ink/ink122.xml"/><Relationship Id="rId107" Type="http://schemas.openxmlformats.org/officeDocument/2006/relationships/image" Target="NULL"/><Relationship Id="rId11" Type="http://schemas.openxmlformats.org/officeDocument/2006/relationships/image" Target="NULL"/><Relationship Id="rId32" Type="http://schemas.openxmlformats.org/officeDocument/2006/relationships/customXml" Target="../ink/ink34.xml"/><Relationship Id="rId53" Type="http://schemas.openxmlformats.org/officeDocument/2006/relationships/image" Target="NULL"/><Relationship Id="rId74" Type="http://schemas.openxmlformats.org/officeDocument/2006/relationships/customXml" Target="../ink/ink55.xml"/><Relationship Id="rId128" Type="http://schemas.openxmlformats.org/officeDocument/2006/relationships/customXml" Target="../ink/ink82.xml"/><Relationship Id="rId149" Type="http://schemas.openxmlformats.org/officeDocument/2006/relationships/image" Target="NULL"/><Relationship Id="rId5" Type="http://schemas.openxmlformats.org/officeDocument/2006/relationships/image" Target="NULL"/><Relationship Id="rId95" Type="http://schemas.openxmlformats.org/officeDocument/2006/relationships/image" Target="NULL"/><Relationship Id="rId160" Type="http://schemas.openxmlformats.org/officeDocument/2006/relationships/customXml" Target="../ink/ink99.xml"/><Relationship Id="rId181" Type="http://schemas.openxmlformats.org/officeDocument/2006/relationships/image" Target="NULL"/><Relationship Id="rId216" Type="http://schemas.openxmlformats.org/officeDocument/2006/relationships/image" Target="NULL"/><Relationship Id="rId22" Type="http://schemas.openxmlformats.org/officeDocument/2006/relationships/customXml" Target="../ink/ink29.xml"/><Relationship Id="rId43" Type="http://schemas.openxmlformats.org/officeDocument/2006/relationships/image" Target="NULL"/><Relationship Id="rId64" Type="http://schemas.openxmlformats.org/officeDocument/2006/relationships/customXml" Target="../ink/ink50.xml"/><Relationship Id="rId118" Type="http://schemas.openxmlformats.org/officeDocument/2006/relationships/customXml" Target="../ink/ink77.xml"/><Relationship Id="rId139" Type="http://schemas.openxmlformats.org/officeDocument/2006/relationships/customXml" Target="../ink/ink88.xml"/><Relationship Id="rId85" Type="http://schemas.openxmlformats.org/officeDocument/2006/relationships/image" Target="NULL"/><Relationship Id="rId150" Type="http://schemas.openxmlformats.org/officeDocument/2006/relationships/customXml" Target="../ink/ink94.xml"/><Relationship Id="rId171" Type="http://schemas.openxmlformats.org/officeDocument/2006/relationships/image" Target="NULL"/><Relationship Id="rId192" Type="http://schemas.openxmlformats.org/officeDocument/2006/relationships/customXml" Target="../ink/ink115.xml"/><Relationship Id="rId206" Type="http://schemas.openxmlformats.org/officeDocument/2006/relationships/image" Target="NULL"/><Relationship Id="rId12" Type="http://schemas.openxmlformats.org/officeDocument/2006/relationships/customXml" Target="../ink/ink24.xml"/><Relationship Id="rId33" Type="http://schemas.openxmlformats.org/officeDocument/2006/relationships/image" Target="NULL"/><Relationship Id="rId108" Type="http://schemas.openxmlformats.org/officeDocument/2006/relationships/customXml" Target="../ink/ink72.xml"/><Relationship Id="rId129" Type="http://schemas.openxmlformats.org/officeDocument/2006/relationships/customXml" Target="../ink/ink83.xml"/><Relationship Id="rId54" Type="http://schemas.openxmlformats.org/officeDocument/2006/relationships/customXml" Target="../ink/ink45.xml"/><Relationship Id="rId75" Type="http://schemas.openxmlformats.org/officeDocument/2006/relationships/image" Target="NULL"/><Relationship Id="rId96" Type="http://schemas.openxmlformats.org/officeDocument/2006/relationships/customXml" Target="../ink/ink66.xml"/><Relationship Id="rId140" Type="http://schemas.openxmlformats.org/officeDocument/2006/relationships/customXml" Target="../ink/ink89.xml"/><Relationship Id="rId161" Type="http://schemas.openxmlformats.org/officeDocument/2006/relationships/image" Target="NULL"/><Relationship Id="rId182" Type="http://schemas.openxmlformats.org/officeDocument/2006/relationships/customXml" Target="../ink/ink110.xml"/><Relationship Id="rId217" Type="http://schemas.openxmlformats.org/officeDocument/2006/relationships/image" Target="../media/image65.tiff"/><Relationship Id="rId6" Type="http://schemas.openxmlformats.org/officeDocument/2006/relationships/customXml" Target="../ink/ink21.xml"/><Relationship Id="rId23" Type="http://schemas.openxmlformats.org/officeDocument/2006/relationships/image" Target="NULL"/><Relationship Id="rId119" Type="http://schemas.openxmlformats.org/officeDocument/2006/relationships/image" Target="NULL"/><Relationship Id="rId44" Type="http://schemas.openxmlformats.org/officeDocument/2006/relationships/customXml" Target="../ink/ink40.xml"/><Relationship Id="rId65" Type="http://schemas.openxmlformats.org/officeDocument/2006/relationships/image" Target="NULL"/><Relationship Id="rId86" Type="http://schemas.openxmlformats.org/officeDocument/2006/relationships/customXml" Target="../ink/ink61.xml"/><Relationship Id="rId130" Type="http://schemas.openxmlformats.org/officeDocument/2006/relationships/image" Target="NULL"/><Relationship Id="rId151" Type="http://schemas.openxmlformats.org/officeDocument/2006/relationships/image" Target="NULL"/><Relationship Id="rId172" Type="http://schemas.openxmlformats.org/officeDocument/2006/relationships/customXml" Target="../ink/ink105.xml"/><Relationship Id="rId193" Type="http://schemas.openxmlformats.org/officeDocument/2006/relationships/image" Target="NULL"/><Relationship Id="rId207" Type="http://schemas.openxmlformats.org/officeDocument/2006/relationships/customXml" Target="../ink/ink123.xml"/><Relationship Id="rId13" Type="http://schemas.openxmlformats.org/officeDocument/2006/relationships/image" Target="NULL"/><Relationship Id="rId109" Type="http://schemas.openxmlformats.org/officeDocument/2006/relationships/image" Target="NULL"/><Relationship Id="rId34" Type="http://schemas.openxmlformats.org/officeDocument/2006/relationships/customXml" Target="../ink/ink35.xml"/><Relationship Id="rId55" Type="http://schemas.openxmlformats.org/officeDocument/2006/relationships/image" Target="NULL"/><Relationship Id="rId76" Type="http://schemas.openxmlformats.org/officeDocument/2006/relationships/customXml" Target="../ink/ink56.xml"/><Relationship Id="rId97" Type="http://schemas.openxmlformats.org/officeDocument/2006/relationships/image" Target="NULL"/><Relationship Id="rId120" Type="http://schemas.openxmlformats.org/officeDocument/2006/relationships/customXml" Target="../ink/ink78.xml"/><Relationship Id="rId141" Type="http://schemas.openxmlformats.org/officeDocument/2006/relationships/image" Target="NULL"/><Relationship Id="rId7" Type="http://schemas.openxmlformats.org/officeDocument/2006/relationships/image" Target="NULL"/><Relationship Id="rId162" Type="http://schemas.openxmlformats.org/officeDocument/2006/relationships/customXml" Target="../ink/ink100.xml"/><Relationship Id="rId183" Type="http://schemas.openxmlformats.org/officeDocument/2006/relationships/image" Target="NULL"/><Relationship Id="rId218" Type="http://schemas.openxmlformats.org/officeDocument/2006/relationships/image" Target="../media/image66.png"/><Relationship Id="rId24" Type="http://schemas.openxmlformats.org/officeDocument/2006/relationships/customXml" Target="../ink/ink30.xml"/><Relationship Id="rId45" Type="http://schemas.openxmlformats.org/officeDocument/2006/relationships/image" Target="NULL"/><Relationship Id="rId66" Type="http://schemas.openxmlformats.org/officeDocument/2006/relationships/customXml" Target="../ink/ink51.xml"/><Relationship Id="rId87" Type="http://schemas.openxmlformats.org/officeDocument/2006/relationships/image" Target="NULL"/><Relationship Id="rId110" Type="http://schemas.openxmlformats.org/officeDocument/2006/relationships/customXml" Target="../ink/ink73.xml"/><Relationship Id="rId131" Type="http://schemas.openxmlformats.org/officeDocument/2006/relationships/customXml" Target="../ink/ink84.xml"/><Relationship Id="rId152" Type="http://schemas.openxmlformats.org/officeDocument/2006/relationships/customXml" Target="../ink/ink95.xml"/><Relationship Id="rId173" Type="http://schemas.openxmlformats.org/officeDocument/2006/relationships/image" Target="NULL"/><Relationship Id="rId194" Type="http://schemas.openxmlformats.org/officeDocument/2006/relationships/customXml" Target="../ink/ink116.xml"/><Relationship Id="rId208" Type="http://schemas.openxmlformats.org/officeDocument/2006/relationships/image" Target="NULL"/><Relationship Id="rId14" Type="http://schemas.openxmlformats.org/officeDocument/2006/relationships/customXml" Target="../ink/ink25.xml"/><Relationship Id="rId30" Type="http://schemas.openxmlformats.org/officeDocument/2006/relationships/customXml" Target="../ink/ink33.xml"/><Relationship Id="rId35" Type="http://schemas.openxmlformats.org/officeDocument/2006/relationships/image" Target="NULL"/><Relationship Id="rId56" Type="http://schemas.openxmlformats.org/officeDocument/2006/relationships/customXml" Target="../ink/ink46.xml"/><Relationship Id="rId77" Type="http://schemas.openxmlformats.org/officeDocument/2006/relationships/image" Target="NULL"/><Relationship Id="rId100" Type="http://schemas.openxmlformats.org/officeDocument/2006/relationships/customXml" Target="../ink/ink68.xml"/><Relationship Id="rId105" Type="http://schemas.openxmlformats.org/officeDocument/2006/relationships/image" Target="NULL"/><Relationship Id="rId126" Type="http://schemas.openxmlformats.org/officeDocument/2006/relationships/customXml" Target="../ink/ink81.xml"/><Relationship Id="rId147" Type="http://schemas.openxmlformats.org/officeDocument/2006/relationships/image" Target="NULL"/><Relationship Id="rId168" Type="http://schemas.openxmlformats.org/officeDocument/2006/relationships/customXml" Target="../ink/ink103.xml"/><Relationship Id="rId8" Type="http://schemas.openxmlformats.org/officeDocument/2006/relationships/customXml" Target="../ink/ink22.xml"/><Relationship Id="rId51" Type="http://schemas.openxmlformats.org/officeDocument/2006/relationships/image" Target="NULL"/><Relationship Id="rId72" Type="http://schemas.openxmlformats.org/officeDocument/2006/relationships/customXml" Target="../ink/ink54.xml"/><Relationship Id="rId93" Type="http://schemas.openxmlformats.org/officeDocument/2006/relationships/image" Target="NULL"/><Relationship Id="rId98" Type="http://schemas.openxmlformats.org/officeDocument/2006/relationships/customXml" Target="../ink/ink67.xml"/><Relationship Id="rId121" Type="http://schemas.openxmlformats.org/officeDocument/2006/relationships/image" Target="NULL"/><Relationship Id="rId142" Type="http://schemas.openxmlformats.org/officeDocument/2006/relationships/customXml" Target="../ink/ink90.xml"/><Relationship Id="rId163" Type="http://schemas.openxmlformats.org/officeDocument/2006/relationships/image" Target="NULL"/><Relationship Id="rId184" Type="http://schemas.openxmlformats.org/officeDocument/2006/relationships/customXml" Target="../ink/ink111.xml"/><Relationship Id="rId189" Type="http://schemas.openxmlformats.org/officeDocument/2006/relationships/image" Target="NULL"/><Relationship Id="rId3" Type="http://schemas.openxmlformats.org/officeDocument/2006/relationships/customXml" Target="../ink/ink20.xml"/><Relationship Id="rId214" Type="http://schemas.openxmlformats.org/officeDocument/2006/relationships/image" Target="NULL"/><Relationship Id="rId25" Type="http://schemas.openxmlformats.org/officeDocument/2006/relationships/image" Target="NULL"/><Relationship Id="rId46" Type="http://schemas.openxmlformats.org/officeDocument/2006/relationships/customXml" Target="../ink/ink41.xml"/><Relationship Id="rId67" Type="http://schemas.openxmlformats.org/officeDocument/2006/relationships/image" Target="NULL"/><Relationship Id="rId116" Type="http://schemas.openxmlformats.org/officeDocument/2006/relationships/customXml" Target="../ink/ink76.xml"/><Relationship Id="rId137" Type="http://schemas.openxmlformats.org/officeDocument/2006/relationships/customXml" Target="../ink/ink87.xml"/><Relationship Id="rId158" Type="http://schemas.openxmlformats.org/officeDocument/2006/relationships/customXml" Target="../ink/ink98.xml"/><Relationship Id="rId20" Type="http://schemas.openxmlformats.org/officeDocument/2006/relationships/customXml" Target="../ink/ink28.xml"/><Relationship Id="rId41" Type="http://schemas.openxmlformats.org/officeDocument/2006/relationships/image" Target="NULL"/><Relationship Id="rId62" Type="http://schemas.openxmlformats.org/officeDocument/2006/relationships/customXml" Target="../ink/ink49.xml"/><Relationship Id="rId83" Type="http://schemas.openxmlformats.org/officeDocument/2006/relationships/image" Target="NULL"/><Relationship Id="rId88" Type="http://schemas.openxmlformats.org/officeDocument/2006/relationships/customXml" Target="../ink/ink62.xml"/><Relationship Id="rId111" Type="http://schemas.openxmlformats.org/officeDocument/2006/relationships/image" Target="NULL"/><Relationship Id="rId132" Type="http://schemas.openxmlformats.org/officeDocument/2006/relationships/image" Target="NULL"/><Relationship Id="rId153" Type="http://schemas.openxmlformats.org/officeDocument/2006/relationships/image" Target="NULL"/><Relationship Id="rId174" Type="http://schemas.openxmlformats.org/officeDocument/2006/relationships/customXml" Target="../ink/ink106.xml"/><Relationship Id="rId179" Type="http://schemas.openxmlformats.org/officeDocument/2006/relationships/image" Target="NULL"/><Relationship Id="rId195" Type="http://schemas.openxmlformats.org/officeDocument/2006/relationships/customXml" Target="../ink/ink117.xml"/><Relationship Id="rId209" Type="http://schemas.openxmlformats.org/officeDocument/2006/relationships/customXml" Target="../ink/ink124.xml"/><Relationship Id="rId190" Type="http://schemas.openxmlformats.org/officeDocument/2006/relationships/customXml" Target="../ink/ink114.xml"/><Relationship Id="rId204" Type="http://schemas.openxmlformats.org/officeDocument/2006/relationships/image" Target="NULL"/><Relationship Id="rId15" Type="http://schemas.openxmlformats.org/officeDocument/2006/relationships/image" Target="NULL"/><Relationship Id="rId36" Type="http://schemas.openxmlformats.org/officeDocument/2006/relationships/customXml" Target="../ink/ink36.xml"/><Relationship Id="rId57" Type="http://schemas.openxmlformats.org/officeDocument/2006/relationships/image" Target="NULL"/><Relationship Id="rId106" Type="http://schemas.openxmlformats.org/officeDocument/2006/relationships/customXml" Target="../ink/ink71.xml"/><Relationship Id="rId127" Type="http://schemas.openxmlformats.org/officeDocument/2006/relationships/image" Target="NULL"/><Relationship Id="rId10" Type="http://schemas.openxmlformats.org/officeDocument/2006/relationships/customXml" Target="../ink/ink23.xml"/><Relationship Id="rId31" Type="http://schemas.openxmlformats.org/officeDocument/2006/relationships/image" Target="NULL"/><Relationship Id="rId52" Type="http://schemas.openxmlformats.org/officeDocument/2006/relationships/customXml" Target="../ink/ink44.xml"/><Relationship Id="rId73" Type="http://schemas.openxmlformats.org/officeDocument/2006/relationships/image" Target="NULL"/><Relationship Id="rId78" Type="http://schemas.openxmlformats.org/officeDocument/2006/relationships/customXml" Target="../ink/ink57.xml"/><Relationship Id="rId94" Type="http://schemas.openxmlformats.org/officeDocument/2006/relationships/customXml" Target="../ink/ink65.xml"/><Relationship Id="rId99" Type="http://schemas.openxmlformats.org/officeDocument/2006/relationships/image" Target="NULL"/><Relationship Id="rId101" Type="http://schemas.openxmlformats.org/officeDocument/2006/relationships/image" Target="NULL"/><Relationship Id="rId122" Type="http://schemas.openxmlformats.org/officeDocument/2006/relationships/customXml" Target="../ink/ink79.xml"/><Relationship Id="rId143" Type="http://schemas.openxmlformats.org/officeDocument/2006/relationships/image" Target="NULL"/><Relationship Id="rId148" Type="http://schemas.openxmlformats.org/officeDocument/2006/relationships/customXml" Target="../ink/ink93.xml"/><Relationship Id="rId164" Type="http://schemas.openxmlformats.org/officeDocument/2006/relationships/customXml" Target="../ink/ink101.xml"/><Relationship Id="rId169" Type="http://schemas.openxmlformats.org/officeDocument/2006/relationships/image" Target="NULL"/><Relationship Id="rId185" Type="http://schemas.openxmlformats.org/officeDocument/2006/relationships/image" Target="NULL"/><Relationship Id="rId9" Type="http://schemas.openxmlformats.org/officeDocument/2006/relationships/image" Target="NULL"/><Relationship Id="rId180" Type="http://schemas.openxmlformats.org/officeDocument/2006/relationships/customXml" Target="../ink/ink109.xml"/><Relationship Id="rId210" Type="http://schemas.openxmlformats.org/officeDocument/2006/relationships/image" Target="NULL"/><Relationship Id="rId215" Type="http://schemas.openxmlformats.org/officeDocument/2006/relationships/customXml" Target="../ink/ink127.xml"/><Relationship Id="rId26" Type="http://schemas.openxmlformats.org/officeDocument/2006/relationships/customXml" Target="../ink/ink31.xml"/><Relationship Id="rId47" Type="http://schemas.openxmlformats.org/officeDocument/2006/relationships/image" Target="NULL"/><Relationship Id="rId68" Type="http://schemas.openxmlformats.org/officeDocument/2006/relationships/customXml" Target="../ink/ink52.xml"/><Relationship Id="rId89" Type="http://schemas.openxmlformats.org/officeDocument/2006/relationships/image" Target="NULL"/><Relationship Id="rId112" Type="http://schemas.openxmlformats.org/officeDocument/2006/relationships/customXml" Target="../ink/ink74.xml"/><Relationship Id="rId133" Type="http://schemas.openxmlformats.org/officeDocument/2006/relationships/customXml" Target="../ink/ink85.xml"/><Relationship Id="rId154" Type="http://schemas.openxmlformats.org/officeDocument/2006/relationships/customXml" Target="../ink/ink96.xml"/><Relationship Id="rId175" Type="http://schemas.openxmlformats.org/officeDocument/2006/relationships/image" Target="NULL"/><Relationship Id="rId196" Type="http://schemas.openxmlformats.org/officeDocument/2006/relationships/image" Target="NULL"/><Relationship Id="rId200" Type="http://schemas.openxmlformats.org/officeDocument/2006/relationships/image" Target="NULL"/><Relationship Id="rId16" Type="http://schemas.openxmlformats.org/officeDocument/2006/relationships/customXml" Target="../ink/ink26.xml"/><Relationship Id="rId37" Type="http://schemas.openxmlformats.org/officeDocument/2006/relationships/image" Target="NULL"/><Relationship Id="rId58" Type="http://schemas.openxmlformats.org/officeDocument/2006/relationships/customXml" Target="../ink/ink47.xml"/><Relationship Id="rId79" Type="http://schemas.openxmlformats.org/officeDocument/2006/relationships/image" Target="NULL"/><Relationship Id="rId102" Type="http://schemas.openxmlformats.org/officeDocument/2006/relationships/customXml" Target="../ink/ink69.xml"/><Relationship Id="rId123" Type="http://schemas.openxmlformats.org/officeDocument/2006/relationships/image" Target="NULL"/><Relationship Id="rId144" Type="http://schemas.openxmlformats.org/officeDocument/2006/relationships/customXml" Target="../ink/ink91.xml"/><Relationship Id="rId90" Type="http://schemas.openxmlformats.org/officeDocument/2006/relationships/customXml" Target="../ink/ink63.xml"/><Relationship Id="rId165" Type="http://schemas.openxmlformats.org/officeDocument/2006/relationships/image" Target="NULL"/><Relationship Id="rId186" Type="http://schemas.openxmlformats.org/officeDocument/2006/relationships/customXml" Target="../ink/ink112.xml"/><Relationship Id="rId211" Type="http://schemas.openxmlformats.org/officeDocument/2006/relationships/customXml" Target="../ink/ink125.xml"/><Relationship Id="rId27" Type="http://schemas.openxmlformats.org/officeDocument/2006/relationships/image" Target="NULL"/><Relationship Id="rId48" Type="http://schemas.openxmlformats.org/officeDocument/2006/relationships/customXml" Target="../ink/ink42.xml"/><Relationship Id="rId69" Type="http://schemas.openxmlformats.org/officeDocument/2006/relationships/image" Target="NULL"/><Relationship Id="rId113" Type="http://schemas.openxmlformats.org/officeDocument/2006/relationships/image" Target="NULL"/><Relationship Id="rId134" Type="http://schemas.openxmlformats.org/officeDocument/2006/relationships/image" Target="NULL"/><Relationship Id="rId80" Type="http://schemas.openxmlformats.org/officeDocument/2006/relationships/customXml" Target="../ink/ink58.xml"/><Relationship Id="rId155" Type="http://schemas.openxmlformats.org/officeDocument/2006/relationships/image" Target="NULL"/><Relationship Id="rId176" Type="http://schemas.openxmlformats.org/officeDocument/2006/relationships/customXml" Target="../ink/ink107.xml"/><Relationship Id="rId197" Type="http://schemas.openxmlformats.org/officeDocument/2006/relationships/customXml" Target="../ink/ink118.xml"/><Relationship Id="rId201" Type="http://schemas.openxmlformats.org/officeDocument/2006/relationships/customXml" Target="../ink/ink120.xml"/><Relationship Id="rId17" Type="http://schemas.openxmlformats.org/officeDocument/2006/relationships/image" Target="NULL"/><Relationship Id="rId38" Type="http://schemas.openxmlformats.org/officeDocument/2006/relationships/customXml" Target="../ink/ink37.xml"/><Relationship Id="rId59" Type="http://schemas.openxmlformats.org/officeDocument/2006/relationships/image" Target="NULL"/><Relationship Id="rId103" Type="http://schemas.openxmlformats.org/officeDocument/2006/relationships/image" Target="NULL"/><Relationship Id="rId124" Type="http://schemas.openxmlformats.org/officeDocument/2006/relationships/customXml" Target="../ink/ink80.xml"/><Relationship Id="rId70" Type="http://schemas.openxmlformats.org/officeDocument/2006/relationships/customXml" Target="../ink/ink53.xml"/><Relationship Id="rId91" Type="http://schemas.openxmlformats.org/officeDocument/2006/relationships/image" Target="NULL"/><Relationship Id="rId145" Type="http://schemas.openxmlformats.org/officeDocument/2006/relationships/image" Target="NULL"/><Relationship Id="rId166" Type="http://schemas.openxmlformats.org/officeDocument/2006/relationships/customXml" Target="../ink/ink102.xml"/><Relationship Id="rId187" Type="http://schemas.openxmlformats.org/officeDocument/2006/relationships/image" Target="NULL"/><Relationship Id="rId1" Type="http://schemas.openxmlformats.org/officeDocument/2006/relationships/slideLayout" Target="../slideLayouts/slideLayout1.xml"/><Relationship Id="rId212" Type="http://schemas.openxmlformats.org/officeDocument/2006/relationships/image" Target="NULL"/><Relationship Id="rId28" Type="http://schemas.openxmlformats.org/officeDocument/2006/relationships/customXml" Target="../ink/ink32.xml"/><Relationship Id="rId49" Type="http://schemas.openxmlformats.org/officeDocument/2006/relationships/image" Target="NULL"/><Relationship Id="rId114" Type="http://schemas.openxmlformats.org/officeDocument/2006/relationships/customXml" Target="../ink/ink75.xml"/><Relationship Id="rId60" Type="http://schemas.openxmlformats.org/officeDocument/2006/relationships/customXml" Target="../ink/ink48.xml"/><Relationship Id="rId81" Type="http://schemas.openxmlformats.org/officeDocument/2006/relationships/image" Target="NULL"/><Relationship Id="rId135" Type="http://schemas.openxmlformats.org/officeDocument/2006/relationships/customXml" Target="../ink/ink86.xml"/><Relationship Id="rId156" Type="http://schemas.openxmlformats.org/officeDocument/2006/relationships/customXml" Target="../ink/ink97.xml"/><Relationship Id="rId177" Type="http://schemas.openxmlformats.org/officeDocument/2006/relationships/image" Target="NULL"/><Relationship Id="rId198" Type="http://schemas.openxmlformats.org/officeDocument/2006/relationships/image" Target="NULL"/><Relationship Id="rId202" Type="http://schemas.openxmlformats.org/officeDocument/2006/relationships/image" Target="NULL"/><Relationship Id="rId18" Type="http://schemas.openxmlformats.org/officeDocument/2006/relationships/customXml" Target="../ink/ink27.xml"/><Relationship Id="rId39" Type="http://schemas.openxmlformats.org/officeDocument/2006/relationships/image" Target="NULL"/><Relationship Id="rId50" Type="http://schemas.openxmlformats.org/officeDocument/2006/relationships/customXml" Target="../ink/ink43.xml"/><Relationship Id="rId104" Type="http://schemas.openxmlformats.org/officeDocument/2006/relationships/customXml" Target="../ink/ink70.xml"/><Relationship Id="rId125" Type="http://schemas.openxmlformats.org/officeDocument/2006/relationships/image" Target="NULL"/><Relationship Id="rId146" Type="http://schemas.openxmlformats.org/officeDocument/2006/relationships/customXml" Target="../ink/ink92.xml"/><Relationship Id="rId167" Type="http://schemas.openxmlformats.org/officeDocument/2006/relationships/image" Target="NULL"/><Relationship Id="rId188" Type="http://schemas.openxmlformats.org/officeDocument/2006/relationships/customXml" Target="../ink/ink113.xml"/><Relationship Id="rId71" Type="http://schemas.openxmlformats.org/officeDocument/2006/relationships/image" Target="NULL"/><Relationship Id="rId92" Type="http://schemas.openxmlformats.org/officeDocument/2006/relationships/customXml" Target="../ink/ink64.xml"/><Relationship Id="rId213" Type="http://schemas.openxmlformats.org/officeDocument/2006/relationships/customXml" Target="../ink/ink126.xml"/><Relationship Id="rId2" Type="http://schemas.openxmlformats.org/officeDocument/2006/relationships/image" Target="../media/image64.tiff"/><Relationship Id="rId29" Type="http://schemas.openxmlformats.org/officeDocument/2006/relationships/image" Target="NULL"/><Relationship Id="rId40" Type="http://schemas.openxmlformats.org/officeDocument/2006/relationships/customXml" Target="../ink/ink38.xml"/><Relationship Id="rId115" Type="http://schemas.openxmlformats.org/officeDocument/2006/relationships/image" Target="NULL"/><Relationship Id="rId136" Type="http://schemas.openxmlformats.org/officeDocument/2006/relationships/image" Target="NULL"/><Relationship Id="rId157" Type="http://schemas.openxmlformats.org/officeDocument/2006/relationships/image" Target="NULL"/><Relationship Id="rId178" Type="http://schemas.openxmlformats.org/officeDocument/2006/relationships/customXml" Target="../ink/ink108.xml"/><Relationship Id="rId61" Type="http://schemas.openxmlformats.org/officeDocument/2006/relationships/image" Target="NULL"/><Relationship Id="rId82" Type="http://schemas.openxmlformats.org/officeDocument/2006/relationships/customXml" Target="../ink/ink59.xml"/><Relationship Id="rId199" Type="http://schemas.openxmlformats.org/officeDocument/2006/relationships/customXml" Target="../ink/ink119.xml"/><Relationship Id="rId203" Type="http://schemas.openxmlformats.org/officeDocument/2006/relationships/customXml" Target="../ink/ink121.xml"/><Relationship Id="rId19" Type="http://schemas.openxmlformats.org/officeDocument/2006/relationships/image" Target="NUL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tiff"/><Relationship Id="rId2" Type="http://schemas.openxmlformats.org/officeDocument/2006/relationships/image" Target="../media/image78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0.tif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tiff"/><Relationship Id="rId2" Type="http://schemas.openxmlformats.org/officeDocument/2006/relationships/image" Target="../media/image81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3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7.xml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13.png"/><Relationship Id="rId5" Type="http://schemas.openxmlformats.org/officeDocument/2006/relationships/tags" Target="../tags/tag9.xml"/><Relationship Id="rId10" Type="http://schemas.openxmlformats.org/officeDocument/2006/relationships/image" Target="../media/image12.png"/><Relationship Id="rId4" Type="http://schemas.openxmlformats.org/officeDocument/2006/relationships/tags" Target="../tags/tag8.xml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39" Type="http://schemas.openxmlformats.org/officeDocument/2006/relationships/image" Target="NULL"/><Relationship Id="rId21" Type="http://schemas.openxmlformats.org/officeDocument/2006/relationships/image" Target="NULL"/><Relationship Id="rId34" Type="http://schemas.openxmlformats.org/officeDocument/2006/relationships/customXml" Target="../ink/ink17.xml"/><Relationship Id="rId7" Type="http://schemas.openxmlformats.org/officeDocument/2006/relationships/image" Target="NULL"/><Relationship Id="rId12" Type="http://schemas.openxmlformats.org/officeDocument/2006/relationships/customXml" Target="../ink/ink6.xml"/><Relationship Id="rId17" Type="http://schemas.openxmlformats.org/officeDocument/2006/relationships/image" Target="NULL"/><Relationship Id="rId25" Type="http://schemas.openxmlformats.org/officeDocument/2006/relationships/image" Target="NULL"/><Relationship Id="rId33" Type="http://schemas.openxmlformats.org/officeDocument/2006/relationships/image" Target="NULL"/><Relationship Id="rId38" Type="http://schemas.openxmlformats.org/officeDocument/2006/relationships/customXml" Target="../ink/ink19.xml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29" Type="http://schemas.openxmlformats.org/officeDocument/2006/relationships/image" Target="NUL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.xml"/><Relationship Id="rId11" Type="http://schemas.openxmlformats.org/officeDocument/2006/relationships/image" Target="NULL"/><Relationship Id="rId24" Type="http://schemas.openxmlformats.org/officeDocument/2006/relationships/customXml" Target="../ink/ink12.xml"/><Relationship Id="rId32" Type="http://schemas.openxmlformats.org/officeDocument/2006/relationships/customXml" Target="../ink/ink16.xml"/><Relationship Id="rId37" Type="http://schemas.openxmlformats.org/officeDocument/2006/relationships/image" Target="NULL"/><Relationship Id="rId40" Type="http://schemas.openxmlformats.org/officeDocument/2006/relationships/image" Target="../media/image15.tiff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10" Type="http://schemas.openxmlformats.org/officeDocument/2006/relationships/customXml" Target="../ink/ink5.xml"/><Relationship Id="rId19" Type="http://schemas.openxmlformats.org/officeDocument/2006/relationships/image" Target="NULL"/><Relationship Id="rId31" Type="http://schemas.openxmlformats.org/officeDocument/2006/relationships/image" Target="NULL"/><Relationship Id="rId4" Type="http://schemas.openxmlformats.org/officeDocument/2006/relationships/customXml" Target="../ink/ink2.xml"/><Relationship Id="rId9" Type="http://schemas.openxmlformats.org/officeDocument/2006/relationships/image" Target="NULL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NULL"/><Relationship Id="rId30" Type="http://schemas.openxmlformats.org/officeDocument/2006/relationships/customXml" Target="../ink/ink15.xml"/><Relationship Id="rId35" Type="http://schemas.openxmlformats.org/officeDocument/2006/relationships/image" Target="NULL"/><Relationship Id="rId8" Type="http://schemas.openxmlformats.org/officeDocument/2006/relationships/customXml" Target="../ink/ink4.xml"/><Relationship Id="rId3" Type="http://schemas.openxmlformats.org/officeDocument/2006/relationships/image" Target="NUL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12.xml"/><Relationship Id="rId7" Type="http://schemas.openxmlformats.org/officeDocument/2006/relationships/image" Target="../media/image17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6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3.xml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16.xml"/><Relationship Id="rId7" Type="http://schemas.openxmlformats.org/officeDocument/2006/relationships/image" Target="../media/image22.jpe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2</a:t>
            </a:r>
            <a:endParaRPr lang="en-US" dirty="0"/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7F5BD9D9-B74D-F04D-B6E0-E911ECFD5168}"/>
              </a:ext>
            </a:extLst>
          </p:cNvPr>
          <p:cNvSpPr txBox="1">
            <a:spLocks noChangeArrowheads="1"/>
          </p:cNvSpPr>
          <p:nvPr/>
        </p:nvSpPr>
        <p:spPr>
          <a:xfrm>
            <a:off x="101600" y="302310"/>
            <a:ext cx="8926513" cy="949547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GB" altLang="en-US" sz="3600" dirty="0">
              <a:solidFill>
                <a:srgbClr val="CC33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1" name="Text Box 4">
            <a:extLst>
              <a:ext uri="{FF2B5EF4-FFF2-40B4-BE49-F238E27FC236}">
                <a16:creationId xmlns:a16="http://schemas.microsoft.com/office/drawing/2014/main" id="{76C7A71B-DB10-D14D-95B9-7366BB8609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2934" y="1826987"/>
            <a:ext cx="502336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GB" sz="3600" dirty="0">
                <a:solidFill>
                  <a:srgbClr val="0070C0"/>
                </a:solidFill>
                <a:latin typeface="+mj-lt"/>
              </a:rPr>
              <a:t>Summer Student Lectures</a:t>
            </a:r>
          </a:p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GB" sz="3600" dirty="0">
                <a:solidFill>
                  <a:srgbClr val="0070C0"/>
                </a:solidFill>
                <a:latin typeface="+mj-lt"/>
              </a:rPr>
              <a:t>CERN </a:t>
            </a:r>
          </a:p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3600" dirty="0">
                <a:solidFill>
                  <a:srgbClr val="0070C0"/>
                </a:solidFill>
                <a:latin typeface="+mj-lt"/>
              </a:rPr>
              <a:t>8 – 11 July 2025</a:t>
            </a:r>
          </a:p>
        </p:txBody>
      </p:sp>
      <p:sp>
        <p:nvSpPr>
          <p:cNvPr id="32" name="Text Box 9">
            <a:extLst>
              <a:ext uri="{FF2B5EF4-FFF2-40B4-BE49-F238E27FC236}">
                <a16:creationId xmlns:a16="http://schemas.microsoft.com/office/drawing/2014/main" id="{157F5F6E-D922-3946-84E5-8B8302584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0390" y="4266067"/>
            <a:ext cx="479297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Glen Cowan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Physics Department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Royal Holloway, University of London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g.cowan@rhul.ac.uk</a:t>
            </a:r>
            <a:endParaRPr lang="en-US" altLang="en-US" sz="2000" b="1" dirty="0"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www.pp.rhul.ac.uk</a:t>
            </a:r>
            <a:r>
              <a:rPr lang="en-US" altLang="en-US" sz="2000" b="1" dirty="0">
                <a:latin typeface="Courier New" panose="02070309020205020404" pitchFamily="49" charset="0"/>
              </a:rPr>
              <a:t>/~cowan</a:t>
            </a:r>
          </a:p>
        </p:txBody>
      </p:sp>
      <p:pic>
        <p:nvPicPr>
          <p:cNvPr id="35" name="Picture 10">
            <a:extLst>
              <a:ext uri="{FF2B5EF4-FFF2-40B4-BE49-F238E27FC236}">
                <a16:creationId xmlns:a16="http://schemas.microsoft.com/office/drawing/2014/main" id="{3C57AE4F-05F6-9E43-9610-58146FFB2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28" y="4621667"/>
            <a:ext cx="23368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D8ED7B98-2DA6-564D-A3D8-6F6A01118E4A}"/>
              </a:ext>
            </a:extLst>
          </p:cNvPr>
          <p:cNvSpPr txBox="1">
            <a:spLocks noChangeArrowheads="1"/>
          </p:cNvSpPr>
          <p:nvPr/>
        </p:nvSpPr>
        <p:spPr>
          <a:xfrm>
            <a:off x="707799" y="293914"/>
            <a:ext cx="7772400" cy="577623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40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Statistics for Particle Physicists</a:t>
            </a:r>
          </a:p>
          <a:p>
            <a:r>
              <a:rPr lang="en-GB" altLang="en-US" sz="32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Lecture 2:  Parameter Estimation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6F682F-8B09-AF47-9E15-9E9E4E996EB3}"/>
              </a:ext>
            </a:extLst>
          </p:cNvPr>
          <p:cNvSpPr txBox="1"/>
          <p:nvPr/>
        </p:nvSpPr>
        <p:spPr>
          <a:xfrm>
            <a:off x="2830287" y="3690258"/>
            <a:ext cx="53472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https://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indico.cern.ch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/event/1508891/timetable/</a:t>
            </a:r>
          </a:p>
        </p:txBody>
      </p:sp>
      <p:pic>
        <p:nvPicPr>
          <p:cNvPr id="4100" name="Picture 4" descr="CERN - Wikipedia">
            <a:extLst>
              <a:ext uri="{FF2B5EF4-FFF2-40B4-BE49-F238E27FC236}">
                <a16:creationId xmlns:a16="http://schemas.microsoft.com/office/drawing/2014/main" id="{BFFBDE14-BEA8-074B-8AD8-408F46F38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741" y="1981200"/>
            <a:ext cx="1567543" cy="156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37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CERN Summer Student Lectures / Statistics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6FA5E5F-1E03-FB41-843C-BE9021132F2D}"/>
              </a:ext>
            </a:extLst>
          </p:cNvPr>
          <p:cNvSpPr txBox="1">
            <a:spLocks noChangeArrowheads="1"/>
          </p:cNvSpPr>
          <p:nvPr/>
        </p:nvSpPr>
        <p:spPr>
          <a:xfrm>
            <a:off x="493713" y="165100"/>
            <a:ext cx="8126412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MLE example:  parameter of exponential pdf (3)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D27FE143-9220-D543-A705-B44B01C83D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240088"/>
            <a:ext cx="16904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the MLE</a:t>
            </a:r>
          </a:p>
        </p:txBody>
      </p:sp>
      <p:pic>
        <p:nvPicPr>
          <p:cNvPr id="8" name="Picture 8" descr="txp_fig">
            <a:extLst>
              <a:ext uri="{FF2B5EF4-FFF2-40B4-BE49-F238E27FC236}">
                <a16:creationId xmlns:a16="http://schemas.microsoft.com/office/drawing/2014/main" id="{A850BECA-1683-C54B-AE3C-140233F659FF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640" y="3137396"/>
            <a:ext cx="1554163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2">
            <a:extLst>
              <a:ext uri="{FF2B5EF4-FFF2-40B4-BE49-F238E27FC236}">
                <a16:creationId xmlns:a16="http://schemas.microsoft.com/office/drawing/2014/main" id="{8CEC5167-A63B-F74D-A70F-9C951E3AC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163" y="801688"/>
            <a:ext cx="76685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the exponential distribution one has for mean, variance: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FCED8D57-A3DC-EE4B-8779-559C520E53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88" y="1338263"/>
            <a:ext cx="34798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37FD5DD6-444B-A84F-9C3B-29B701BC77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25" y="2276475"/>
            <a:ext cx="43719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5">
            <a:extLst>
              <a:ext uri="{FF2B5EF4-FFF2-40B4-BE49-F238E27FC236}">
                <a16:creationId xmlns:a16="http://schemas.microsoft.com/office/drawing/2014/main" id="{33D81AC5-06E2-1046-BB70-BFBCB279A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5026" y="3228139"/>
            <a:ext cx="23624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therefore find</a:t>
            </a:r>
          </a:p>
        </p:txBody>
      </p:sp>
      <p:pic>
        <p:nvPicPr>
          <p:cNvPr id="13" name="Picture 6">
            <a:extLst>
              <a:ext uri="{FF2B5EF4-FFF2-40B4-BE49-F238E27FC236}">
                <a16:creationId xmlns:a16="http://schemas.microsoft.com/office/drawing/2014/main" id="{8A01FBCA-3BF3-FC48-8886-A439FBC60A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3" y="3865563"/>
            <a:ext cx="50673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>
            <a:extLst>
              <a:ext uri="{FF2B5EF4-FFF2-40B4-BE49-F238E27FC236}">
                <a16:creationId xmlns:a16="http://schemas.microsoft.com/office/drawing/2014/main" id="{7860562B-0922-3644-8503-8A1D55AC4C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88" y="4197350"/>
            <a:ext cx="241141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>
            <a:extLst>
              <a:ext uri="{FF2B5EF4-FFF2-40B4-BE49-F238E27FC236}">
                <a16:creationId xmlns:a16="http://schemas.microsoft.com/office/drawing/2014/main" id="{503A50FA-ECCA-E14D-A360-14F8A42E0C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5186363"/>
            <a:ext cx="529113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">
            <a:extLst>
              <a:ext uri="{FF2B5EF4-FFF2-40B4-BE49-F238E27FC236}">
                <a16:creationId xmlns:a16="http://schemas.microsoft.com/office/drawing/2014/main" id="{14BB4617-C123-BA46-99C7-B67DEE610FF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0" y="5408613"/>
            <a:ext cx="13350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0">
            <a:extLst>
              <a:ext uri="{FF2B5EF4-FFF2-40B4-BE49-F238E27FC236}">
                <a16:creationId xmlns:a16="http://schemas.microsoft.com/office/drawing/2014/main" id="{2CBD86CE-8089-8D43-B299-AB72CA9B31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4675" y="4021138"/>
            <a:ext cx="7489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4400" dirty="0">
                <a:solidFill>
                  <a:srgbClr val="0070C0"/>
                </a:solidFill>
                <a:cs typeface="Times New Roman" panose="02020603050405020304" pitchFamily="18" charset="0"/>
              </a:rPr>
              <a:t>→</a:t>
            </a:r>
          </a:p>
        </p:txBody>
      </p:sp>
      <p:sp>
        <p:nvSpPr>
          <p:cNvPr id="18" name="TextBox 23">
            <a:extLst>
              <a:ext uri="{FF2B5EF4-FFF2-40B4-BE49-F238E27FC236}">
                <a16:creationId xmlns:a16="http://schemas.microsoft.com/office/drawing/2014/main" id="{6E078D27-BCB0-5741-AD12-79F166379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0613" y="5276850"/>
            <a:ext cx="7489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4400" dirty="0">
                <a:solidFill>
                  <a:srgbClr val="0070C0"/>
                </a:solidFill>
                <a:cs typeface="Times New Roman" panose="02020603050405020304" pitchFamily="18" charset="0"/>
              </a:rPr>
              <a:t>→</a:t>
            </a:r>
          </a:p>
        </p:txBody>
      </p:sp>
    </p:spTree>
    <p:extLst>
      <p:ext uri="{BB962C8B-B14F-4D97-AF65-F5344CB8AC3E}">
        <p14:creationId xmlns:p14="http://schemas.microsoft.com/office/powerpoint/2010/main" val="180210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CERN Summer Student Lectures / Statistics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CB6D596-57C2-9B45-A879-DE9579A8305F}"/>
              </a:ext>
            </a:extLst>
          </p:cNvPr>
          <p:cNvSpPr txBox="1">
            <a:spLocks noChangeArrowheads="1"/>
          </p:cNvSpPr>
          <p:nvPr/>
        </p:nvSpPr>
        <p:spPr>
          <a:xfrm>
            <a:off x="417513" y="361950"/>
            <a:ext cx="7720012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Variance of estimators:  Monte Carlo method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1E3B29BB-0CCA-9644-ACBA-A8244AB350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968375"/>
            <a:ext cx="781996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Having estimated our parameter we now need to report its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‘statistical error’, i.e., how widely distributed would estimates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 if we were to repeat the entire measurement many times.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BF948CD3-B976-E746-847D-C0DEC36768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25" y="2276475"/>
            <a:ext cx="859382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way to do this would be to simulate the entire experiment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 times with a Monte Carlo program (use ML estimate for MC).</a:t>
            </a:r>
          </a:p>
        </p:txBody>
      </p:sp>
      <p:pic>
        <p:nvPicPr>
          <p:cNvPr id="9" name="Picture 7" descr="fig_6_3">
            <a:extLst>
              <a:ext uri="{FF2B5EF4-FFF2-40B4-BE49-F238E27FC236}">
                <a16:creationId xmlns:a16="http://schemas.microsoft.com/office/drawing/2014/main" id="{CF516D43-7473-4C4C-9173-F774A0382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888" y="3530600"/>
            <a:ext cx="3059112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8">
            <a:extLst>
              <a:ext uri="{FF2B5EF4-FFF2-40B4-BE49-F238E27FC236}">
                <a16:creationId xmlns:a16="http://schemas.microsoft.com/office/drawing/2014/main" id="{34E49601-038A-EC42-80F3-A914E82FA6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325" y="3432175"/>
            <a:ext cx="406874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exponential example, from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sample variance of estimates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find:</a:t>
            </a:r>
          </a:p>
        </p:txBody>
      </p:sp>
      <p:pic>
        <p:nvPicPr>
          <p:cNvPr id="11" name="Picture 9" descr="txp_fig">
            <a:extLst>
              <a:ext uri="{FF2B5EF4-FFF2-40B4-BE49-F238E27FC236}">
                <a16:creationId xmlns:a16="http://schemas.microsoft.com/office/drawing/2014/main" id="{4CFA2905-22F3-D045-B22F-5DDF9DB958C4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613" y="4513263"/>
            <a:ext cx="148748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0">
            <a:extLst>
              <a:ext uri="{FF2B5EF4-FFF2-40B4-BE49-F238E27FC236}">
                <a16:creationId xmlns:a16="http://schemas.microsoft.com/office/drawing/2014/main" id="{E7608D40-9633-DF4B-9BF4-D86E74E930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25" y="4905375"/>
            <a:ext cx="514596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 distribution of estimates is roughly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Gaussian − (almost) always true for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 in large sample limit.</a:t>
            </a:r>
          </a:p>
        </p:txBody>
      </p:sp>
    </p:spTree>
    <p:extLst>
      <p:ext uri="{BB962C8B-B14F-4D97-AF65-F5344CB8AC3E}">
        <p14:creationId xmlns:p14="http://schemas.microsoft.com/office/powerpoint/2010/main" val="223933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CERN Summer Student Lectures / Statistics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1CE758B-3C2C-A84A-AB62-A51319DE56C7}"/>
              </a:ext>
            </a:extLst>
          </p:cNvPr>
          <p:cNvSpPr txBox="1">
            <a:spLocks noChangeArrowheads="1"/>
          </p:cNvSpPr>
          <p:nvPr/>
        </p:nvSpPr>
        <p:spPr>
          <a:xfrm>
            <a:off x="355600" y="188913"/>
            <a:ext cx="8772525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Variance of estimators from information inequality</a:t>
            </a:r>
            <a:endParaRPr lang="en-GB" altLang="en-US" sz="3200" i="1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782C0C2E-6BBF-BE4F-8D64-F6395E043E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795338"/>
            <a:ext cx="764824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information inequality (RCF) sets a lower bound on the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variance of any estimator (not only ML):</a:t>
            </a:r>
          </a:p>
        </p:txBody>
      </p:sp>
      <p:pic>
        <p:nvPicPr>
          <p:cNvPr id="8" name="Picture 6" descr="txp_fig">
            <a:extLst>
              <a:ext uri="{FF2B5EF4-FFF2-40B4-BE49-F238E27FC236}">
                <a16:creationId xmlns:a16="http://schemas.microsoft.com/office/drawing/2014/main" id="{80083AA1-3E76-BB45-90BA-7297BA6EA13C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349500"/>
            <a:ext cx="18605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7">
            <a:extLst>
              <a:ext uri="{FF2B5EF4-FFF2-40B4-BE49-F238E27FC236}">
                <a16:creationId xmlns:a16="http://schemas.microsoft.com/office/drawing/2014/main" id="{0E1D6AE5-5B33-2E45-A480-ADB47093B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25" y="2936875"/>
            <a:ext cx="777815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the bias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small, and equality either holds exactly or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a good approximation (e.g. large data sample limit).   Then,</a:t>
            </a:r>
          </a:p>
        </p:txBody>
      </p:sp>
      <p:pic>
        <p:nvPicPr>
          <p:cNvPr id="10" name="Picture 8" descr="txp_fig">
            <a:extLst>
              <a:ext uri="{FF2B5EF4-FFF2-40B4-BE49-F238E27FC236}">
                <a16:creationId xmlns:a16="http://schemas.microsoft.com/office/drawing/2014/main" id="{80F2E630-1317-F54F-B1D9-FFC50A210CBC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3967163"/>
            <a:ext cx="309562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txp_fig">
            <a:extLst>
              <a:ext uri="{FF2B5EF4-FFF2-40B4-BE49-F238E27FC236}">
                <a16:creationId xmlns:a16="http://schemas.microsoft.com/office/drawing/2014/main" id="{31605617-1D26-0641-BD79-971391621153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038" y="1966913"/>
            <a:ext cx="434657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0">
            <a:extLst>
              <a:ext uri="{FF2B5EF4-FFF2-40B4-BE49-F238E27FC236}">
                <a16:creationId xmlns:a16="http://schemas.microsoft.com/office/drawing/2014/main" id="{68A07954-7CF7-754D-95D0-375578FEB0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" y="4829175"/>
            <a:ext cx="78869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Estimate this using the 2nd derivative of 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ln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at its maximum:</a:t>
            </a:r>
          </a:p>
        </p:txBody>
      </p:sp>
      <p:pic>
        <p:nvPicPr>
          <p:cNvPr id="13" name="Picture 11" descr="txp_fig">
            <a:extLst>
              <a:ext uri="{FF2B5EF4-FFF2-40B4-BE49-F238E27FC236}">
                <a16:creationId xmlns:a16="http://schemas.microsoft.com/office/drawing/2014/main" id="{A88167F2-3BEE-8B43-A60B-8E606E9E5C81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763" y="5414963"/>
            <a:ext cx="3470275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">
            <a:extLst>
              <a:ext uri="{FF2B5EF4-FFF2-40B4-BE49-F238E27FC236}">
                <a16:creationId xmlns:a16="http://schemas.microsoft.com/office/drawing/2014/main" id="{C2DCE27B-F9E7-0D43-9229-290180153D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6338" y="1373188"/>
            <a:ext cx="25638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Minimum Variance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Bound (MVB)</a:t>
            </a: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cxnSp>
        <p:nvCxnSpPr>
          <p:cNvPr id="15" name="Straight Arrow Connector 3">
            <a:extLst>
              <a:ext uri="{FF2B5EF4-FFF2-40B4-BE49-F238E27FC236}">
                <a16:creationId xmlns:a16="http://schemas.microsoft.com/office/drawing/2014/main" id="{B9E22E0A-3E95-604A-AB44-8D8D0F0E7EC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724525" y="1628775"/>
            <a:ext cx="503238" cy="287338"/>
          </a:xfrm>
          <a:prstGeom prst="straightConnector1">
            <a:avLst/>
          </a:prstGeom>
          <a:noFill/>
          <a:ln w="2857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13688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CERN Summer Student Lectures / Statistics Lecture 2</a:t>
            </a: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7C9FC18C-9C4C-8E48-B1DB-6681725C744D}"/>
              </a:ext>
            </a:extLst>
          </p:cNvPr>
          <p:cNvSpPr txBox="1">
            <a:spLocks noChangeArrowheads="1"/>
          </p:cNvSpPr>
          <p:nvPr/>
        </p:nvSpPr>
        <p:spPr>
          <a:xfrm>
            <a:off x="185737" y="162633"/>
            <a:ext cx="8772525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MVB for MLE of exponential parameter</a:t>
            </a:r>
            <a:endParaRPr lang="en-GB" altLang="en-US" sz="3200" i="1" dirty="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6E8098-0FDD-7B46-B88E-01D954B5C145}"/>
              </a:ext>
            </a:extLst>
          </p:cNvPr>
          <p:cNvSpPr txBox="1"/>
          <p:nvPr/>
        </p:nvSpPr>
        <p:spPr>
          <a:xfrm>
            <a:off x="435882" y="2216461"/>
            <a:ext cx="64830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found for the exponential parameter the MLE </a:t>
            </a:r>
          </a:p>
        </p:txBody>
      </p:sp>
      <p:pic>
        <p:nvPicPr>
          <p:cNvPr id="18" name="Picture 8" descr="txp_fig">
            <a:extLst>
              <a:ext uri="{FF2B5EF4-FFF2-40B4-BE49-F238E27FC236}">
                <a16:creationId xmlns:a16="http://schemas.microsoft.com/office/drawing/2014/main" id="{CD10DB79-41F2-8F4D-8C39-A09653E3E1B9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904" y="2102126"/>
            <a:ext cx="1554163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A70B807-0988-0F40-A853-40E92445DC89}"/>
              </a:ext>
            </a:extLst>
          </p:cNvPr>
          <p:cNvSpPr txBox="1"/>
          <p:nvPr/>
        </p:nvSpPr>
        <p:spPr>
          <a:xfrm>
            <a:off x="403224" y="2950700"/>
            <a:ext cx="52323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we showed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hence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𝜕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/𝜕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5553E9-4CEA-824E-8C99-552C152667BB}"/>
              </a:ext>
            </a:extLst>
          </p:cNvPr>
          <p:cNvSpPr txBox="1"/>
          <p:nvPr/>
        </p:nvSpPr>
        <p:spPr>
          <a:xfrm>
            <a:off x="446767" y="1199450"/>
            <a:ext cx="788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3D5C8A-DE5E-0D48-9262-546FE219E660}"/>
              </a:ext>
            </a:extLst>
          </p:cNvPr>
          <p:cNvSpPr txBox="1"/>
          <p:nvPr/>
        </p:nvSpPr>
        <p:spPr>
          <a:xfrm>
            <a:off x="457653" y="3797700"/>
            <a:ext cx="11592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find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23F4F3A-DC5C-2E41-AAA4-B0018025D1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8111" y="957100"/>
            <a:ext cx="4825286" cy="972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D6495DF-A91C-4A41-A47A-36E6BEE703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8992" y="3604821"/>
            <a:ext cx="3311538" cy="900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94AF42B-8777-0040-BECC-D3CDB82E2A79}"/>
              </a:ext>
            </a:extLst>
          </p:cNvPr>
          <p:cNvSpPr txBox="1"/>
          <p:nvPr/>
        </p:nvSpPr>
        <p:spPr>
          <a:xfrm>
            <a:off x="446767" y="4780208"/>
            <a:ext cx="3502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since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=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all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0E755B4-0790-5C48-A0D2-D3B8C19A13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0371" y="4639612"/>
            <a:ext cx="2580324" cy="8640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BF5318F-7215-2749-BAAB-480D48564D04}"/>
              </a:ext>
            </a:extLst>
          </p:cNvPr>
          <p:cNvSpPr txBox="1"/>
          <p:nvPr/>
        </p:nvSpPr>
        <p:spPr>
          <a:xfrm>
            <a:off x="435882" y="5665173"/>
            <a:ext cx="1974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therefore 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59C8ED7-A851-754F-9A08-AE8809FCFB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35200" y="5518005"/>
            <a:ext cx="2516239" cy="7560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B1D00179-AB95-8247-8537-D7E095B23CF7}"/>
              </a:ext>
            </a:extLst>
          </p:cNvPr>
          <p:cNvSpPr txBox="1"/>
          <p:nvPr/>
        </p:nvSpPr>
        <p:spPr>
          <a:xfrm>
            <a:off x="5225143" y="5695746"/>
            <a:ext cx="3269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(Here MLE is “efficient”).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0DCB64-646B-C14F-A106-6A09DC12DAD8}"/>
              </a:ext>
            </a:extLst>
          </p:cNvPr>
          <p:cNvSpPr txBox="1"/>
          <p:nvPr/>
        </p:nvSpPr>
        <p:spPr>
          <a:xfrm>
            <a:off x="4620634" y="5779744"/>
            <a:ext cx="261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03B75B2-2EB9-2F41-89AF-A7FCD9F2F339}"/>
              </a:ext>
            </a:extLst>
          </p:cNvPr>
          <p:cNvSpPr txBox="1"/>
          <p:nvPr/>
        </p:nvSpPr>
        <p:spPr>
          <a:xfrm>
            <a:off x="6620676" y="4814739"/>
            <a:ext cx="261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61226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CERN Summer Student Lectures / Statistics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8DBA742-FD84-A447-B653-D6FD565ED9FF}"/>
              </a:ext>
            </a:extLst>
          </p:cNvPr>
          <p:cNvSpPr txBox="1">
            <a:spLocks noChangeArrowheads="1"/>
          </p:cNvSpPr>
          <p:nvPr/>
        </p:nvSpPr>
        <p:spPr>
          <a:xfrm>
            <a:off x="355600" y="361950"/>
            <a:ext cx="7235825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Variance of estimators: graphical method</a:t>
            </a:r>
            <a:endParaRPr lang="en-GB" altLang="en-US" sz="3200" i="1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19B5DB08-CA8F-D442-95A0-D96D0F7A85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962025"/>
            <a:ext cx="46421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Expand ln</a:t>
            </a:r>
            <a:r>
              <a:rPr lang="en-US" altLang="en-US" sz="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about its maximum: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1833CB6F-4D0E-D549-9F3F-E85E2B29E4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25" y="2517775"/>
            <a:ext cx="749916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First term is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ln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  <a:r>
              <a:rPr lang="en-US" altLang="en-US" sz="2400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max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second term is zero, for third term use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information inequality (assume equality):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86B47309-1CC6-BE4F-A5C1-CF16BEF38C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5" y="4689475"/>
            <a:ext cx="6399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i.e.,</a:t>
            </a:r>
          </a:p>
        </p:txBody>
      </p:sp>
      <p:pic>
        <p:nvPicPr>
          <p:cNvPr id="10" name="Picture 8" descr="txp_fig">
            <a:extLst>
              <a:ext uri="{FF2B5EF4-FFF2-40B4-BE49-F238E27FC236}">
                <a16:creationId xmlns:a16="http://schemas.microsoft.com/office/drawing/2014/main" id="{F1CE05A2-9158-1348-8E89-9BAF705DE69B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" y="1630363"/>
            <a:ext cx="79248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txp_fig">
            <a:extLst>
              <a:ext uri="{FF2B5EF4-FFF2-40B4-BE49-F238E27FC236}">
                <a16:creationId xmlns:a16="http://schemas.microsoft.com/office/drawing/2014/main" id="{104E367D-DD41-B54B-84E8-DB223FED8F49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988" y="3576638"/>
            <a:ext cx="3706812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 descr="txp_fig">
            <a:extLst>
              <a:ext uri="{FF2B5EF4-FFF2-40B4-BE49-F238E27FC236}">
                <a16:creationId xmlns:a16="http://schemas.microsoft.com/office/drawing/2014/main" id="{ABB411B8-DBBC-F14F-AA82-BD0731FA7DC3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38" y="4724400"/>
            <a:ext cx="3443287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1">
            <a:extLst>
              <a:ext uri="{FF2B5EF4-FFF2-40B4-BE49-F238E27FC236}">
                <a16:creationId xmlns:a16="http://schemas.microsoft.com/office/drawing/2014/main" id="{29B2C9F9-9661-E94E-840F-2B82DFCE47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25" y="5489575"/>
            <a:ext cx="13572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to get</a:t>
            </a:r>
          </a:p>
        </p:txBody>
      </p:sp>
      <p:pic>
        <p:nvPicPr>
          <p:cNvPr id="14" name="Picture 12" descr="txp_fig">
            <a:extLst>
              <a:ext uri="{FF2B5EF4-FFF2-40B4-BE49-F238E27FC236}">
                <a16:creationId xmlns:a16="http://schemas.microsoft.com/office/drawing/2014/main" id="{28DFD271-5FE5-454B-A730-FD5DD3ACB126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438" y="5622925"/>
            <a:ext cx="2921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3">
            <a:extLst>
              <a:ext uri="{FF2B5EF4-FFF2-40B4-BE49-F238E27FC236}">
                <a16:creationId xmlns:a16="http://schemas.microsoft.com/office/drawing/2014/main" id="{08A37C6F-756D-8C45-8840-77E5AEAF17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0425" y="5495925"/>
            <a:ext cx="28495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change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away from</a:t>
            </a:r>
          </a:p>
        </p:txBody>
      </p:sp>
      <p:pic>
        <p:nvPicPr>
          <p:cNvPr id="16" name="Picture 14" descr="txp_fig">
            <a:extLst>
              <a:ext uri="{FF2B5EF4-FFF2-40B4-BE49-F238E27FC236}">
                <a16:creationId xmlns:a16="http://schemas.microsoft.com/office/drawing/2014/main" id="{E1B426B7-DE83-E640-A7ED-608A7EF25A35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988" y="5605463"/>
            <a:ext cx="1666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5">
            <a:extLst>
              <a:ext uri="{FF2B5EF4-FFF2-40B4-BE49-F238E27FC236}">
                <a16:creationId xmlns:a16="http://schemas.microsoft.com/office/drawing/2014/main" id="{6B938986-F291-544A-A617-C093AA3938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3025" y="5502275"/>
            <a:ext cx="35634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until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ln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decreases by 1/2.</a:t>
            </a:r>
          </a:p>
        </p:txBody>
      </p:sp>
    </p:spTree>
    <p:extLst>
      <p:ext uri="{BB962C8B-B14F-4D97-AF65-F5344CB8AC3E}">
        <p14:creationId xmlns:p14="http://schemas.microsoft.com/office/powerpoint/2010/main" val="308309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CERN Summer Student Lectures / Statistics Lecture 2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8D9AC97B-1261-5D44-B175-19CE3DBAB4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763" y="1052513"/>
            <a:ext cx="4516437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7F6C28DE-D175-FA42-9FDB-8A4F314F265A}"/>
              </a:ext>
            </a:extLst>
          </p:cNvPr>
          <p:cNvSpPr txBox="1">
            <a:spLocks noChangeArrowheads="1"/>
          </p:cNvSpPr>
          <p:nvPr/>
        </p:nvSpPr>
        <p:spPr>
          <a:xfrm>
            <a:off x="355600" y="361950"/>
            <a:ext cx="7235825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Example of variance by graphical method</a:t>
            </a:r>
            <a:endParaRPr lang="en-GB" altLang="en-US" sz="3200" i="1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C79C3CE6-920B-3943-80C7-0AFE606359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" y="1387475"/>
            <a:ext cx="3944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 example with exponential: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EC8D8B9A-9278-EE42-B8B0-2423F2A8E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" y="5006975"/>
            <a:ext cx="7135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quite parabolic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ln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since finite sample size (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50).</a:t>
            </a:r>
          </a:p>
        </p:txBody>
      </p:sp>
      <p:pic>
        <p:nvPicPr>
          <p:cNvPr id="10" name="Picture 8" descr="txp_fig">
            <a:extLst>
              <a:ext uri="{FF2B5EF4-FFF2-40B4-BE49-F238E27FC236}">
                <a16:creationId xmlns:a16="http://schemas.microsoft.com/office/drawing/2014/main" id="{CB58CDCD-DD82-8A4E-8D8F-01C9FC023FAE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2449513"/>
            <a:ext cx="3973513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5609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CERN Summer Student Lectures / Statistics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8B086C4-66D9-D640-8B86-87A94AFBA5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15" y="176553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Curve fitting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C67C2A-14A4-804D-B764-E899A812A147}"/>
              </a:ext>
            </a:extLst>
          </p:cNvPr>
          <p:cNvSpPr txBox="1"/>
          <p:nvPr/>
        </p:nvSpPr>
        <p:spPr>
          <a:xfrm>
            <a:off x="381116" y="1258864"/>
            <a:ext cx="418549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independent measured values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1,..,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Each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 a standard deviation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and is measured at a value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a control variable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known with negligible uncertainty: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67F967-795C-A44F-9AF5-39276CCD7494}"/>
              </a:ext>
            </a:extLst>
          </p:cNvPr>
          <p:cNvSpPr txBox="1"/>
          <p:nvPr/>
        </p:nvSpPr>
        <p:spPr>
          <a:xfrm>
            <a:off x="381116" y="4376839"/>
            <a:ext cx="8402663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goal is to find a curve </a:t>
            </a:r>
            <a:r>
              <a:rPr lang="el-GR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l-GR" alt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θ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 passes “close to” the data points (more formally:  want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= </a:t>
            </a:r>
            <a:r>
              <a:rPr lang="el-GR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l-GR" alt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θ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the functional form of </a:t>
            </a:r>
            <a:r>
              <a:rPr lang="el-GR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l-GR" alt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θ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given; goal is to estimate its parameters </a:t>
            </a:r>
            <a:r>
              <a:rPr lang="el-GR" alt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(= “curve fitting”).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4EDED3F-5E76-4946-9E8D-3AAA4288ECEE}"/>
              </a:ext>
            </a:extLst>
          </p:cNvPr>
          <p:cNvGrpSpPr/>
          <p:nvPr/>
        </p:nvGrpSpPr>
        <p:grpSpPr>
          <a:xfrm>
            <a:off x="4462022" y="927667"/>
            <a:ext cx="4681978" cy="3240000"/>
            <a:chOff x="4462022" y="927667"/>
            <a:chExt cx="4681978" cy="32400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C502B0B-8899-DD49-BB95-C873A88D8B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62022" y="927667"/>
              <a:ext cx="4681978" cy="3240000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6A34AD3-9DAD-D245-823B-9DDB3F854566}"/>
                </a:ext>
              </a:extLst>
            </p:cNvPr>
            <p:cNvSpPr txBox="1"/>
            <p:nvPr/>
          </p:nvSpPr>
          <p:spPr>
            <a:xfrm>
              <a:off x="6451957" y="2636996"/>
              <a:ext cx="10502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sz="2400" i="1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± </a:t>
              </a:r>
              <a:r>
                <a:rPr lang="el-GR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σ</a:t>
              </a:r>
              <a:r>
                <a:rPr lang="en-US" sz="2400" i="1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FD70CB0-8F1D-7441-AC4A-BCA15F636AE8}"/>
                </a:ext>
              </a:extLst>
            </p:cNvPr>
            <p:cNvSpPr txBox="1"/>
            <p:nvPr/>
          </p:nvSpPr>
          <p:spPr>
            <a:xfrm>
              <a:off x="6393414" y="1165940"/>
              <a:ext cx="1002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alt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μ</a:t>
              </a: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alt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;</a:t>
              </a:r>
              <a:r>
                <a:rPr lang="el-GR" altLang="en-US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θ</a:t>
              </a: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8DC05B3E-B233-5D4A-A2F0-E123FFEBA199}"/>
                </a:ext>
              </a:extLst>
            </p:cNvPr>
            <p:cNvCxnSpPr>
              <a:cxnSpLocks/>
            </p:cNvCxnSpPr>
            <p:nvPr/>
          </p:nvCxnSpPr>
          <p:spPr>
            <a:xfrm>
              <a:off x="7344812" y="1590358"/>
              <a:ext cx="264302" cy="27097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19CF6DD9-7408-B943-BEF4-AF2C188F4196}"/>
                </a:ext>
              </a:extLst>
            </p:cNvPr>
            <p:cNvCxnSpPr>
              <a:cxnSpLocks/>
              <a:stCxn id="2" idx="1"/>
            </p:cNvCxnSpPr>
            <p:nvPr/>
          </p:nvCxnSpPr>
          <p:spPr>
            <a:xfrm flipH="1" flipV="1">
              <a:off x="6106887" y="2677887"/>
              <a:ext cx="345070" cy="18994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4345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CERN Summer Student Lectures / Statistics Lecture 2</a:t>
            </a:r>
          </a:p>
        </p:txBody>
      </p:sp>
      <p:sp>
        <p:nvSpPr>
          <p:cNvPr id="31" name="Rectangle 2">
            <a:extLst>
              <a:ext uri="{FF2B5EF4-FFF2-40B4-BE49-F238E27FC236}">
                <a16:creationId xmlns:a16="http://schemas.microsoft.com/office/drawing/2014/main" id="{C677C0AE-600F-2F44-8D1F-EB2DA389AC91}"/>
              </a:ext>
            </a:extLst>
          </p:cNvPr>
          <p:cNvSpPr txBox="1">
            <a:spLocks noChangeArrowheads="1"/>
          </p:cNvSpPr>
          <p:nvPr/>
        </p:nvSpPr>
        <p:spPr>
          <a:xfrm>
            <a:off x="145029" y="137502"/>
            <a:ext cx="8672400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Gaussian likelihood function </a:t>
            </a:r>
            <a:r>
              <a:rPr lang="en-GB" alt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→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LS estimators</a:t>
            </a:r>
            <a:endParaRPr lang="en-GB" altLang="en-US" sz="3200" i="1" dirty="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228D3AFC-1128-BE48-B4A5-DE878D1C83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578" y="699836"/>
            <a:ext cx="834344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the measurements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 ...,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are independent Gaussian </a:t>
            </a:r>
            <a:r>
              <a:rPr lang="en-US" alt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r.v.s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 means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E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[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] =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;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 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variances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V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[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] =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l-GR" altLang="en-US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the the likelihood function is</a:t>
            </a:r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id="{295F6624-C308-054A-94D0-A0E68417F1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578" y="2892865"/>
            <a:ext cx="5002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log-likelihood function is therefore</a:t>
            </a: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EC7CAC42-7BFE-9A41-B5B6-6D7AE06A66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976" y="4431378"/>
            <a:ext cx="7205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maximizing the likelihood is equivalent to minimizing</a:t>
            </a:r>
          </a:p>
        </p:txBody>
      </p:sp>
      <p:sp>
        <p:nvSpPr>
          <p:cNvPr id="16" name="Text Box 5">
            <a:extLst>
              <a:ext uri="{FF2B5EF4-FFF2-40B4-BE49-F238E27FC236}">
                <a16:creationId xmlns:a16="http://schemas.microsoft.com/office/drawing/2014/main" id="{6EF46017-EE19-CC42-8CE0-20EB62C9A2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377" y="5999826"/>
            <a:ext cx="85259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minimum of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χ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defines the least squares (LS) estimators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en-US" b="1" i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FE5ED3-3876-6042-A6FF-D4BFDE60C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425" y="3442134"/>
            <a:ext cx="5186250" cy="90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42ED38-0CE2-2E49-A1C8-6CA5D7FDA9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381" y="4992218"/>
            <a:ext cx="6122222" cy="90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0878FE3-C669-E743-95FD-BC36FC070CB5}"/>
              </a:ext>
            </a:extLst>
          </p:cNvPr>
          <p:cNvSpPr txBox="1"/>
          <p:nvPr/>
        </p:nvSpPr>
        <p:spPr>
          <a:xfrm>
            <a:off x="8381891" y="5896180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^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BBD9DAF-9879-2D88-F367-3398EAFC9F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9407" y="1982091"/>
            <a:ext cx="5160939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26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D574EE7-E954-AE40-A319-DD89416C9AB3}"/>
              </a:ext>
            </a:extLst>
          </p:cNvPr>
          <p:cNvSpPr txBox="1">
            <a:spLocks noChangeArrowheads="1"/>
          </p:cNvSpPr>
          <p:nvPr/>
        </p:nvSpPr>
        <p:spPr>
          <a:xfrm>
            <a:off x="1023937" y="253726"/>
            <a:ext cx="7096125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Information inequality for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N</a:t>
            </a:r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 parameters</a:t>
            </a:r>
            <a:endParaRPr lang="en-GB" altLang="en-US" sz="3200" i="1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BB56D9A5-79A9-994B-9590-CCB8EC461F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864" y="951594"/>
            <a:ext cx="73675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have estimated </a:t>
            </a:r>
            <a:r>
              <a:rPr lang="en-US" altLang="en-US" i="1" dirty="0">
                <a:solidFill>
                  <a:srgbClr val="0070C0"/>
                </a:solidFill>
              </a:rPr>
              <a:t>N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parameters </a:t>
            </a:r>
            <a:r>
              <a:rPr lang="el-GR" altLang="en-US" b="1" i="1" dirty="0">
                <a:solidFill>
                  <a:srgbClr val="0070C0"/>
                </a:solidFill>
              </a:rPr>
              <a:t>θ</a:t>
            </a:r>
            <a:r>
              <a:rPr lang="en-US" altLang="en-US" dirty="0">
                <a:solidFill>
                  <a:srgbClr val="0070C0"/>
                </a:solidFill>
              </a:rPr>
              <a:t> = (</a:t>
            </a:r>
            <a:r>
              <a:rPr lang="el-GR" altLang="en-US" i="1" dirty="0">
                <a:solidFill>
                  <a:srgbClr val="0070C0"/>
                </a:solidFill>
              </a:rPr>
              <a:t>θ</a:t>
            </a:r>
            <a:r>
              <a:rPr lang="en-US" altLang="en-US" baseline="-25000" dirty="0">
                <a:solidFill>
                  <a:srgbClr val="0070C0"/>
                </a:solidFill>
              </a:rPr>
              <a:t>1</a:t>
            </a:r>
            <a:r>
              <a:rPr lang="en-US" altLang="en-US" dirty="0">
                <a:solidFill>
                  <a:srgbClr val="0070C0"/>
                </a:solidFill>
              </a:rPr>
              <a:t>,...,</a:t>
            </a:r>
            <a:r>
              <a:rPr lang="el-GR" altLang="en-US" i="1" dirty="0">
                <a:solidFill>
                  <a:srgbClr val="0070C0"/>
                </a:solidFill>
              </a:rPr>
              <a:t>θ</a:t>
            </a:r>
            <a:r>
              <a:rPr lang="en-US" altLang="en-US" i="1" baseline="-25000" dirty="0">
                <a:solidFill>
                  <a:srgbClr val="0070C0"/>
                </a:solidFill>
              </a:rPr>
              <a:t>N</a:t>
            </a:r>
            <a:r>
              <a:rPr lang="en-US" altLang="en-US" dirty="0">
                <a:solidFill>
                  <a:srgbClr val="0070C0"/>
                </a:solidFill>
              </a:rPr>
              <a:t>)   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DB2ACA45-5770-764F-BD87-F599A0F54B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484313"/>
            <a:ext cx="41508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Fisher information matrix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endParaRPr lang="en-US" altLang="en-US" dirty="0">
              <a:solidFill>
                <a:srgbClr val="0070C0"/>
              </a:solidFill>
            </a:endParaRPr>
          </a:p>
        </p:txBody>
      </p:sp>
      <p:sp>
        <p:nvSpPr>
          <p:cNvPr id="15" name="Rounded Rectangle 2">
            <a:extLst>
              <a:ext uri="{FF2B5EF4-FFF2-40B4-BE49-F238E27FC236}">
                <a16:creationId xmlns:a16="http://schemas.microsoft.com/office/drawing/2014/main" id="{B4AC25B1-33C2-7540-A6D0-15025FBAD8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8713" y="1208088"/>
            <a:ext cx="155575" cy="203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70C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63FA64-FDBE-1841-B90F-F2AFAE7127E5}"/>
              </a:ext>
            </a:extLst>
          </p:cNvPr>
          <p:cNvSpPr txBox="1"/>
          <p:nvPr/>
        </p:nvSpPr>
        <p:spPr>
          <a:xfrm>
            <a:off x="481123" y="3823574"/>
            <a:ext cx="6247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information inequality states that the matrix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9A586AD-680A-954A-8F8C-926A0F651148}"/>
              </a:ext>
            </a:extLst>
          </p:cNvPr>
          <p:cNvGrpSpPr/>
          <p:nvPr/>
        </p:nvGrpSpPr>
        <p:grpSpPr>
          <a:xfrm>
            <a:off x="502894" y="3140868"/>
            <a:ext cx="7799894" cy="611331"/>
            <a:chOff x="631371" y="3477773"/>
            <a:chExt cx="7799894" cy="61133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4A1261C-2BD4-9441-BB4C-4ADC782934C7}"/>
                </a:ext>
              </a:extLst>
            </p:cNvPr>
            <p:cNvSpPr txBox="1"/>
            <p:nvPr/>
          </p:nvSpPr>
          <p:spPr>
            <a:xfrm>
              <a:off x="631371" y="3583881"/>
              <a:ext cx="58606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and the covariance matrix of estimators </a:t>
              </a:r>
              <a:r>
                <a:rPr lang="el-GR" altLang="en-US" sz="2400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θ</a:t>
              </a:r>
              <a:r>
                <a:rPr lang="en-US" sz="24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is 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06569A7-A08B-5D47-B028-4F96C19E92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08765" y="3530304"/>
              <a:ext cx="2222500" cy="55880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D53D3D7-616A-DB4E-AB89-0BDF6449BD31}"/>
                </a:ext>
              </a:extLst>
            </p:cNvPr>
            <p:cNvSpPr txBox="1"/>
            <p:nvPr/>
          </p:nvSpPr>
          <p:spPr>
            <a:xfrm>
              <a:off x="5660571" y="3477773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l-GR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^</a:t>
              </a:r>
              <a:endPara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40D17D26-7AA7-8B4F-9AD3-47B5076C46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1310" y="4366201"/>
            <a:ext cx="5649428" cy="9360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FCDD20D-FCFA-024A-A45C-EB455B1B3D2D}"/>
              </a:ext>
            </a:extLst>
          </p:cNvPr>
          <p:cNvSpPr txBox="1"/>
          <p:nvPr/>
        </p:nvSpPr>
        <p:spPr>
          <a:xfrm>
            <a:off x="470924" y="5367241"/>
            <a:ext cx="6269409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positive semi-definite:  </a:t>
            </a:r>
          </a:p>
          <a:p>
            <a:r>
              <a:rPr lang="en-US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400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≥ 0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for all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≠ 0,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diagonal elements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≥ 0 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E65892A-BC4F-E942-9177-660B30E913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8674" y="2211225"/>
            <a:ext cx="58547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48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D574EE7-E954-AE40-A319-DD89416C9AB3}"/>
              </a:ext>
            </a:extLst>
          </p:cNvPr>
          <p:cNvSpPr txBox="1">
            <a:spLocks noChangeArrowheads="1"/>
          </p:cNvSpPr>
          <p:nvPr/>
        </p:nvSpPr>
        <p:spPr>
          <a:xfrm>
            <a:off x="713241" y="300717"/>
            <a:ext cx="7717518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Information inequality for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N</a:t>
            </a:r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 parameters (2)</a:t>
            </a:r>
            <a:endParaRPr lang="en-GB" altLang="en-US" sz="3200" i="1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A3AB78-45A8-0749-9304-628693B73733}"/>
              </a:ext>
            </a:extLst>
          </p:cNvPr>
          <p:cNvSpPr txBox="1"/>
          <p:nvPr/>
        </p:nvSpPr>
        <p:spPr>
          <a:xfrm>
            <a:off x="475068" y="1089588"/>
            <a:ext cx="8459880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practice the inequality is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always used in the large-sample limit: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bias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0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inequality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equality,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i.e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and therefore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baseline="30000" dirty="0"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AD762FF-6655-7E4B-BE02-E751A0AB5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0411" y="3782148"/>
            <a:ext cx="2260600" cy="8382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0BC1322-E8A2-0D40-967C-1855040469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0868" y="5678027"/>
            <a:ext cx="1917700" cy="5461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0777382-4160-A34C-A6E4-29A0196EF202}"/>
              </a:ext>
            </a:extLst>
          </p:cNvPr>
          <p:cNvSpPr txBox="1"/>
          <p:nvPr/>
        </p:nvSpPr>
        <p:spPr>
          <a:xfrm>
            <a:off x="391885" y="2884182"/>
            <a:ext cx="1149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 is,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0B451F3-0A90-1749-8DBD-D8862D7F1D16}"/>
              </a:ext>
            </a:extLst>
          </p:cNvPr>
          <p:cNvSpPr txBox="1"/>
          <p:nvPr/>
        </p:nvSpPr>
        <p:spPr>
          <a:xfrm>
            <a:off x="391885" y="3881692"/>
            <a:ext cx="4918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can be estimated from data using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55620E-45F0-4843-999A-B90A7BF30B21}"/>
              </a:ext>
            </a:extLst>
          </p:cNvPr>
          <p:cNvSpPr txBox="1"/>
          <p:nvPr/>
        </p:nvSpPr>
        <p:spPr>
          <a:xfrm>
            <a:off x="391885" y="4790175"/>
            <a:ext cx="84803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 the matrix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baseline="300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sz="24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numerically (or with automatic differentiation),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then invert to get the covariance matrix of the estimators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4C094D1-1E7F-3349-B116-3122A755F8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1880" y="2724977"/>
            <a:ext cx="25273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5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404813"/>
            <a:ext cx="7772400" cy="1152525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Outline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530A4B-DE84-0B46-89FB-617D21EA6F3E}"/>
              </a:ext>
            </a:extLst>
          </p:cNvPr>
          <p:cNvSpPr txBox="1"/>
          <p:nvPr/>
        </p:nvSpPr>
        <p:spPr>
          <a:xfrm>
            <a:off x="1295401" y="1741715"/>
            <a:ext cx="6887976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 1:	Introduction, probability, 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 2:  Parameter estimation</a:t>
            </a:r>
          </a:p>
          <a:p>
            <a:pPr algn="l">
              <a:spcAft>
                <a:spcPts val="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See exercises on fitting with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iminuit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here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and on least squares with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curve_fit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here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 3:  Hypothesis tests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 4:  Systematic uncertainties, further examples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465C28D-7A92-4447-8021-E731698B557B}"/>
              </a:ext>
            </a:extLst>
          </p:cNvPr>
          <p:cNvCxnSpPr/>
          <p:nvPr/>
        </p:nvCxnSpPr>
        <p:spPr>
          <a:xfrm>
            <a:off x="522514" y="2503715"/>
            <a:ext cx="533400" cy="0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488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CERN Summer Student Lectures / Statistics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447A3CB-C03E-E442-A5B7-88E9BBFD8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501" y="284678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Variance of LS estimators for Gaussian data</a:t>
            </a:r>
            <a:endParaRPr lang="en-GB" sz="32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3E9A7F-5F69-2243-BD34-8747AC916EAA}"/>
              </a:ext>
            </a:extLst>
          </p:cNvPr>
          <p:cNvSpPr txBox="1"/>
          <p:nvPr/>
        </p:nvSpPr>
        <p:spPr>
          <a:xfrm>
            <a:off x="593322" y="1145905"/>
            <a:ext cx="3722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Gauss, then we found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B2C3D1-8C9C-A642-9921-15702B2ACF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6001" y="1015018"/>
            <a:ext cx="4025900" cy="7493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43D704E-401A-7641-961A-99797F900BEB}"/>
              </a:ext>
            </a:extLst>
          </p:cNvPr>
          <p:cNvSpPr txBox="1"/>
          <p:nvPr/>
        </p:nvSpPr>
        <p:spPr>
          <a:xfrm>
            <a:off x="549778" y="1906656"/>
            <a:ext cx="6661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the extent this (approximately) holds, we can use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BB77BC-198F-CE48-B2EF-9EDD89483E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5200" y="2533005"/>
            <a:ext cx="2959100" cy="939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8F650CF-E2B7-E14E-9FC6-C3D2113528D6}"/>
              </a:ext>
            </a:extLst>
          </p:cNvPr>
          <p:cNvSpPr txBox="1"/>
          <p:nvPr/>
        </p:nvSpPr>
        <p:spPr>
          <a:xfrm>
            <a:off x="564627" y="3505463"/>
            <a:ext cx="6958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so we estimate the inverse covariance matrix with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380B79F-18A6-9046-84A9-5BA8B69DDE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4505" y="4060452"/>
            <a:ext cx="5245100" cy="9398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085A352-2194-9649-8535-01BE38B0478C}"/>
              </a:ext>
            </a:extLst>
          </p:cNvPr>
          <p:cNvSpPr txBox="1"/>
          <p:nvPr/>
        </p:nvSpPr>
        <p:spPr>
          <a:xfrm>
            <a:off x="477542" y="5032412"/>
            <a:ext cx="814881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invert to estimate the covariance matrix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Gaussian data with the linear LS problem,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the minimum variance bound (the LS estimators are unbiased and efficient).</a:t>
            </a:r>
          </a:p>
        </p:txBody>
      </p:sp>
    </p:spTree>
    <p:extLst>
      <p:ext uri="{BB962C8B-B14F-4D97-AF65-F5344CB8AC3E}">
        <p14:creationId xmlns:p14="http://schemas.microsoft.com/office/powerpoint/2010/main" val="164982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CERN Summer Student Lectures / Statistics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1BA4575-31E1-D140-85BA-18363BDBB4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405" y="22933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Covariance from derivatives of </a:t>
            </a:r>
            <a:r>
              <a:rPr lang="el-GR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χ</a:t>
            </a:r>
            <a:r>
              <a:rPr lang="en-GB" sz="36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GB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2F684C-06E4-B34A-BFAB-4002BFA94EAF}"/>
              </a:ext>
            </a:extLst>
          </p:cNvPr>
          <p:cNvSpPr txBox="1"/>
          <p:nvPr/>
        </p:nvSpPr>
        <p:spPr>
          <a:xfrm>
            <a:off x="377735" y="957882"/>
            <a:ext cx="86503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is what programs like </a:t>
            </a:r>
            <a:r>
              <a:rPr lang="en-US" sz="2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curve_fit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MINUIT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 (derivatives computed numerically).  Example with straight-line fit gives: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0664A86-8057-DD4B-98C2-2E05CB5DDC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348" y="4742038"/>
            <a:ext cx="4093200" cy="12290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C919E2E-40D2-3148-B1A7-4A9C549356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629" y="1999168"/>
            <a:ext cx="3450771" cy="24230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9F2522E-6B4E-E949-BE6A-F47A06F8AC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3467" y="2318309"/>
            <a:ext cx="1907653" cy="1188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501FDB4-9B84-614B-966A-FB477B4CBE49}"/>
              </a:ext>
            </a:extLst>
          </p:cNvPr>
          <p:cNvGrpSpPr/>
          <p:nvPr/>
        </p:nvGrpSpPr>
        <p:grpSpPr>
          <a:xfrm>
            <a:off x="5159829" y="4143302"/>
            <a:ext cx="3616222" cy="2173213"/>
            <a:chOff x="5159829" y="4143302"/>
            <a:chExt cx="3616222" cy="217321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1412480-A31D-E143-9C2F-F2980D87CB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59829" y="4143302"/>
              <a:ext cx="3233057" cy="2173213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43758C5-C84E-2241-BE4A-47AAF2B830B1}"/>
                </a:ext>
              </a:extLst>
            </p:cNvPr>
            <p:cNvSpPr txBox="1"/>
            <p:nvPr/>
          </p:nvSpPr>
          <p:spPr>
            <a:xfrm>
              <a:off x="8031937" y="5262566"/>
              <a:ext cx="744114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l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,   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4504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CERN Summer Student Lectures / Statistics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C49EAC6-252E-CA4A-BD8B-C22CA2FFA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501" y="88731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contour </a:t>
            </a:r>
            <a:r>
              <a:rPr lang="el-GR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χ</a:t>
            </a:r>
            <a:r>
              <a:rPr lang="el-GR" sz="36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l-GR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χ</a:t>
            </a:r>
            <a:r>
              <a:rPr lang="el-GR" sz="36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+ 1</a:t>
            </a:r>
            <a:endParaRPr lang="en-GB" sz="3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102469-2A2E-B24D-8503-517AF889D8B1}"/>
              </a:ext>
            </a:extLst>
          </p:cNvPr>
          <p:cNvSpPr txBox="1"/>
          <p:nvPr/>
        </p:nvSpPr>
        <p:spPr>
          <a:xfrm>
            <a:off x="508534" y="890147"/>
            <a:ext cx="7507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θ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linear in the parameters, then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χ</a:t>
            </a:r>
            <a:r>
              <a:rPr lang="en-US" sz="24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quadratic: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236514-2DAE-6044-8D68-707B80578B14}"/>
              </a:ext>
            </a:extLst>
          </p:cNvPr>
          <p:cNvSpPr txBox="1"/>
          <p:nvPr/>
        </p:nvSpPr>
        <p:spPr>
          <a:xfrm>
            <a:off x="446313" y="3419043"/>
            <a:ext cx="38702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Standard deviations from 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tangents to (hyper-) planes of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9943491-D14D-AA41-BCF6-73DB9C55D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591" y="4514392"/>
            <a:ext cx="2489200" cy="571500"/>
          </a:xfrm>
          <a:prstGeom prst="rect">
            <a:avLst/>
          </a:prstGeom>
        </p:spPr>
      </p:pic>
      <p:grpSp>
        <p:nvGrpSpPr>
          <p:cNvPr id="6257" name="Group 6256">
            <a:extLst>
              <a:ext uri="{FF2B5EF4-FFF2-40B4-BE49-F238E27FC236}">
                <a16:creationId xmlns:a16="http://schemas.microsoft.com/office/drawing/2014/main" id="{A09A4CD5-AC90-864F-B727-883AD87001ED}"/>
              </a:ext>
            </a:extLst>
          </p:cNvPr>
          <p:cNvGrpSpPr/>
          <p:nvPr/>
        </p:nvGrpSpPr>
        <p:grpSpPr>
          <a:xfrm>
            <a:off x="4749013" y="3519535"/>
            <a:ext cx="3996720" cy="2960640"/>
            <a:chOff x="4954937" y="3350434"/>
            <a:chExt cx="3996720" cy="296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16CFAB9-3972-7044-B6D5-EB3160E3E6F2}"/>
                    </a:ext>
                  </a:extLst>
                </p14:cNvPr>
                <p14:cNvContentPartPr/>
                <p14:nvPr/>
              </p14:nvContentPartPr>
              <p14:xfrm>
                <a:off x="5344817" y="5753434"/>
                <a:ext cx="2554200" cy="1047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16CFAB9-3972-7044-B6D5-EB3160E3E6F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337257" y="5745874"/>
                  <a:ext cx="25693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28899AD-0D28-0F43-B2F6-368EE9F499D4}"/>
                    </a:ext>
                  </a:extLst>
                </p14:cNvPr>
                <p14:cNvContentPartPr/>
                <p14:nvPr/>
              </p14:nvContentPartPr>
              <p14:xfrm>
                <a:off x="7358657" y="4996354"/>
                <a:ext cx="8280" cy="54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28899AD-0D28-0F43-B2F6-368EE9F499D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351097" y="4988794"/>
                  <a:ext cx="23400" cy="2052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1B746A44-FB7E-1D4E-BC97-A205F2600B20}"/>
                </a:ext>
              </a:extLst>
            </p:cNvPr>
            <p:cNvGrpSpPr/>
            <p:nvPr/>
          </p:nvGrpSpPr>
          <p:grpSpPr>
            <a:xfrm>
              <a:off x="7990097" y="5856394"/>
              <a:ext cx="325080" cy="401040"/>
              <a:chOff x="7990097" y="5856394"/>
              <a:chExt cx="325080" cy="401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23" name="Ink 22">
                    <a:extLst>
                      <a:ext uri="{FF2B5EF4-FFF2-40B4-BE49-F238E27FC236}">
                        <a16:creationId xmlns:a16="http://schemas.microsoft.com/office/drawing/2014/main" id="{EFB2BED6-6996-C84F-8AB9-41D650C903CC}"/>
                      </a:ext>
                    </a:extLst>
                  </p14:cNvPr>
                  <p14:cNvContentPartPr/>
                  <p14:nvPr/>
                </p14:nvContentPartPr>
                <p14:xfrm>
                  <a:off x="7990097" y="5856394"/>
                  <a:ext cx="207360" cy="252000"/>
                </p14:xfrm>
              </p:contentPart>
            </mc:Choice>
            <mc:Fallback xmlns="">
              <p:pic>
                <p:nvPicPr>
                  <p:cNvPr id="23" name="Ink 22">
                    <a:extLst>
                      <a:ext uri="{FF2B5EF4-FFF2-40B4-BE49-F238E27FC236}">
                        <a16:creationId xmlns:a16="http://schemas.microsoft.com/office/drawing/2014/main" id="{EFB2BED6-6996-C84F-8AB9-41D650C903CC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7982537" y="5848834"/>
                    <a:ext cx="222120" cy="267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F96CB143-C90B-8944-A8B4-5DB103E30AEB}"/>
                      </a:ext>
                    </a:extLst>
                  </p14:cNvPr>
                  <p14:cNvContentPartPr/>
                  <p14:nvPr/>
                </p14:nvContentPartPr>
                <p14:xfrm>
                  <a:off x="8043017" y="5982754"/>
                  <a:ext cx="166680" cy="57600"/>
                </p14:xfrm>
              </p:contentPart>
            </mc:Choice>
            <mc:Fallback xmlns=""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id="{F96CB143-C90B-8944-A8B4-5DB103E30AEB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8035457" y="5975194"/>
                    <a:ext cx="181800" cy="72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95D1C6DE-9A6D-0149-9C56-F7A454F158ED}"/>
                      </a:ext>
                    </a:extLst>
                  </p14:cNvPr>
                  <p14:cNvContentPartPr/>
                  <p14:nvPr/>
                </p14:nvContentPartPr>
                <p14:xfrm>
                  <a:off x="8215457" y="6182914"/>
                  <a:ext cx="99720" cy="74520"/>
                </p14:xfrm>
              </p:contentPart>
            </mc:Choice>
            <mc:Fallback xmlns=""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95D1C6DE-9A6D-0149-9C56-F7A454F158ED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8207897" y="6175354"/>
                    <a:ext cx="114840" cy="8928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005C54E-D1A2-2640-8B07-164303C802DC}"/>
                    </a:ext>
                  </a:extLst>
                </p14:cNvPr>
                <p14:cNvContentPartPr/>
                <p14:nvPr/>
              </p14:nvContentPartPr>
              <p14:xfrm>
                <a:off x="4968617" y="3630514"/>
                <a:ext cx="173160" cy="2847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005C54E-D1A2-2640-8B07-164303C802D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961057" y="3622954"/>
                  <a:ext cx="188280" cy="29988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6190" name="Group 6189">
              <a:extLst>
                <a:ext uri="{FF2B5EF4-FFF2-40B4-BE49-F238E27FC236}">
                  <a16:creationId xmlns:a16="http://schemas.microsoft.com/office/drawing/2014/main" id="{57E51E10-6647-1C41-80D2-EABE8FD0669A}"/>
                </a:ext>
              </a:extLst>
            </p:cNvPr>
            <p:cNvGrpSpPr/>
            <p:nvPr/>
          </p:nvGrpSpPr>
          <p:grpSpPr>
            <a:xfrm>
              <a:off x="6912257" y="5903554"/>
              <a:ext cx="209160" cy="407520"/>
              <a:chOff x="6912257" y="5903554"/>
              <a:chExt cx="209160" cy="4075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6186" name="Ink 6185">
                    <a:extLst>
                      <a:ext uri="{FF2B5EF4-FFF2-40B4-BE49-F238E27FC236}">
                        <a16:creationId xmlns:a16="http://schemas.microsoft.com/office/drawing/2014/main" id="{94022C3E-8584-4942-BEFA-3FE41BDDA780}"/>
                      </a:ext>
                    </a:extLst>
                  </p14:cNvPr>
                  <p14:cNvContentPartPr/>
                  <p14:nvPr/>
                </p14:nvContentPartPr>
                <p14:xfrm>
                  <a:off x="6912257" y="6022354"/>
                  <a:ext cx="133200" cy="173880"/>
                </p14:xfrm>
              </p:contentPart>
            </mc:Choice>
            <mc:Fallback xmlns="">
              <p:pic>
                <p:nvPicPr>
                  <p:cNvPr id="6186" name="Ink 6185">
                    <a:extLst>
                      <a:ext uri="{FF2B5EF4-FFF2-40B4-BE49-F238E27FC236}">
                        <a16:creationId xmlns:a16="http://schemas.microsoft.com/office/drawing/2014/main" id="{94022C3E-8584-4942-BEFA-3FE41BDDA780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6904697" y="6015154"/>
                    <a:ext cx="148320" cy="189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6187" name="Ink 6186">
                    <a:extLst>
                      <a:ext uri="{FF2B5EF4-FFF2-40B4-BE49-F238E27FC236}">
                        <a16:creationId xmlns:a16="http://schemas.microsoft.com/office/drawing/2014/main" id="{8EDA4FC4-2B7C-1445-B13F-DD4979DB5CF0}"/>
                      </a:ext>
                    </a:extLst>
                  </p14:cNvPr>
                  <p14:cNvContentPartPr/>
                  <p14:nvPr/>
                </p14:nvContentPartPr>
                <p14:xfrm>
                  <a:off x="6938537" y="6087154"/>
                  <a:ext cx="94680" cy="41760"/>
                </p14:xfrm>
              </p:contentPart>
            </mc:Choice>
            <mc:Fallback xmlns="">
              <p:pic>
                <p:nvPicPr>
                  <p:cNvPr id="6187" name="Ink 6186">
                    <a:extLst>
                      <a:ext uri="{FF2B5EF4-FFF2-40B4-BE49-F238E27FC236}">
                        <a16:creationId xmlns:a16="http://schemas.microsoft.com/office/drawing/2014/main" id="{8EDA4FC4-2B7C-1445-B13F-DD4979DB5CF0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6930977" y="6079594"/>
                    <a:ext cx="109800" cy="56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6188" name="Ink 6187">
                    <a:extLst>
                      <a:ext uri="{FF2B5EF4-FFF2-40B4-BE49-F238E27FC236}">
                        <a16:creationId xmlns:a16="http://schemas.microsoft.com/office/drawing/2014/main" id="{BA284525-AD59-A149-BB93-350F43AF422A}"/>
                      </a:ext>
                    </a:extLst>
                  </p14:cNvPr>
                  <p14:cNvContentPartPr/>
                  <p14:nvPr/>
                </p14:nvContentPartPr>
                <p14:xfrm>
                  <a:off x="6923057" y="5903554"/>
                  <a:ext cx="119160" cy="61920"/>
                </p14:xfrm>
              </p:contentPart>
            </mc:Choice>
            <mc:Fallback xmlns="">
              <p:pic>
                <p:nvPicPr>
                  <p:cNvPr id="6188" name="Ink 6187">
                    <a:extLst>
                      <a:ext uri="{FF2B5EF4-FFF2-40B4-BE49-F238E27FC236}">
                        <a16:creationId xmlns:a16="http://schemas.microsoft.com/office/drawing/2014/main" id="{BA284525-AD59-A149-BB93-350F43AF422A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6915497" y="5895994"/>
                    <a:ext cx="134280" cy="77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6189" name="Ink 6188">
                    <a:extLst>
                      <a:ext uri="{FF2B5EF4-FFF2-40B4-BE49-F238E27FC236}">
                        <a16:creationId xmlns:a16="http://schemas.microsoft.com/office/drawing/2014/main" id="{DBA3E169-C7B9-0E4C-B870-B0D8D557CAAA}"/>
                      </a:ext>
                    </a:extLst>
                  </p14:cNvPr>
                  <p14:cNvContentPartPr/>
                  <p14:nvPr/>
                </p14:nvContentPartPr>
                <p14:xfrm>
                  <a:off x="7029617" y="6238714"/>
                  <a:ext cx="91800" cy="72360"/>
                </p14:xfrm>
              </p:contentPart>
            </mc:Choice>
            <mc:Fallback xmlns="">
              <p:pic>
                <p:nvPicPr>
                  <p:cNvPr id="6189" name="Ink 6188">
                    <a:extLst>
                      <a:ext uri="{FF2B5EF4-FFF2-40B4-BE49-F238E27FC236}">
                        <a16:creationId xmlns:a16="http://schemas.microsoft.com/office/drawing/2014/main" id="{DBA3E169-C7B9-0E4C-B870-B0D8D557CAAA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7022417" y="6231154"/>
                    <a:ext cx="106920" cy="8712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33FD3E0-6DDD-394A-A4ED-C88CC6DF2691}"/>
                    </a:ext>
                  </a:extLst>
                </p14:cNvPr>
                <p14:cNvContentPartPr/>
                <p14:nvPr/>
              </p14:nvContentPartPr>
              <p14:xfrm>
                <a:off x="5343377" y="3708274"/>
                <a:ext cx="34560" cy="39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33FD3E0-6DDD-394A-A4ED-C88CC6DF269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335817" y="3700714"/>
                  <a:ext cx="4968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997F37A-5E89-3049-9531-CF568B7505B5}"/>
                    </a:ext>
                  </a:extLst>
                </p14:cNvPr>
                <p14:cNvContentPartPr/>
                <p14:nvPr/>
              </p14:nvContentPartPr>
              <p14:xfrm>
                <a:off x="5304137" y="3684874"/>
                <a:ext cx="66240" cy="21297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997F37A-5E89-3049-9531-CF568B7505B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296577" y="3677314"/>
                  <a:ext cx="81360" cy="21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1B61FBDD-695D-F047-B80F-2D696FB1740C}"/>
                    </a:ext>
                  </a:extLst>
                </p14:cNvPr>
                <p14:cNvContentPartPr/>
                <p14:nvPr/>
              </p14:nvContentPartPr>
              <p14:xfrm>
                <a:off x="5011457" y="3772714"/>
                <a:ext cx="105480" cy="183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1B61FBDD-695D-F047-B80F-2D696FB1740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003897" y="3765154"/>
                  <a:ext cx="1206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E9AD443-1883-D640-91AB-E6A5ACA19CA8}"/>
                    </a:ext>
                  </a:extLst>
                </p14:cNvPr>
                <p14:cNvContentPartPr/>
                <p14:nvPr/>
              </p14:nvContentPartPr>
              <p14:xfrm>
                <a:off x="5137817" y="3938314"/>
                <a:ext cx="9000" cy="1267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E9AD443-1883-D640-91AB-E6A5ACA19CA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130257" y="3930754"/>
                  <a:ext cx="241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CDC4EA4-8128-FB49-9419-77AA5D6E6F42}"/>
                    </a:ext>
                  </a:extLst>
                </p14:cNvPr>
                <p14:cNvContentPartPr/>
                <p14:nvPr/>
              </p14:nvContentPartPr>
              <p14:xfrm>
                <a:off x="6017297" y="4095634"/>
                <a:ext cx="1697040" cy="12247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CDC4EA4-8128-FB49-9419-77AA5D6E6F4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009737" y="4088074"/>
                  <a:ext cx="1712160" cy="12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096ACDF-C34A-DF4A-A120-751674BFBAD3}"/>
                    </a:ext>
                  </a:extLst>
                </p14:cNvPr>
                <p14:cNvContentPartPr/>
                <p14:nvPr/>
              </p14:nvContentPartPr>
              <p14:xfrm>
                <a:off x="6887417" y="5246554"/>
                <a:ext cx="25200" cy="75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096ACDF-C34A-DF4A-A120-751674BFBAD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879857" y="5238994"/>
                  <a:ext cx="399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CE8D6D78-D0A2-1A48-90A8-2A6F19AC35B2}"/>
                    </a:ext>
                  </a:extLst>
                </p14:cNvPr>
                <p14:cNvContentPartPr/>
                <p14:nvPr/>
              </p14:nvContentPartPr>
              <p14:xfrm>
                <a:off x="6803537" y="4669114"/>
                <a:ext cx="61920" cy="540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CE8D6D78-D0A2-1A48-90A8-2A6F19AC35B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795977" y="4661554"/>
                  <a:ext cx="7704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F4534974-D5AF-0842-917A-238D5115A2CF}"/>
                    </a:ext>
                  </a:extLst>
                </p14:cNvPr>
                <p14:cNvContentPartPr/>
                <p14:nvPr/>
              </p14:nvContentPartPr>
              <p14:xfrm>
                <a:off x="6857897" y="3756874"/>
                <a:ext cx="652320" cy="9241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F4534974-D5AF-0842-917A-238D5115A2C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850337" y="3749314"/>
                  <a:ext cx="667440" cy="9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8535F34-7D48-EE4E-A4EC-46F5534A3726}"/>
                    </a:ext>
                  </a:extLst>
                </p14:cNvPr>
                <p14:cNvContentPartPr/>
                <p14:nvPr/>
              </p14:nvContentPartPr>
              <p14:xfrm>
                <a:off x="6823697" y="4561834"/>
                <a:ext cx="115920" cy="1231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8535F34-7D48-EE4E-A4EC-46F5534A372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816137" y="4554274"/>
                  <a:ext cx="1306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F8C461F2-71C4-4F44-80EA-B0CD831E6490}"/>
                    </a:ext>
                  </a:extLst>
                </p14:cNvPr>
                <p14:cNvContentPartPr/>
                <p14:nvPr/>
              </p14:nvContentPartPr>
              <p14:xfrm>
                <a:off x="6759977" y="4623394"/>
                <a:ext cx="124560" cy="817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F8C461F2-71C4-4F44-80EA-B0CD831E649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752417" y="4615834"/>
                  <a:ext cx="1396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80B492E-290E-D840-8F4A-F770542C2444}"/>
                    </a:ext>
                  </a:extLst>
                </p14:cNvPr>
                <p14:cNvContentPartPr/>
                <p14:nvPr/>
              </p14:nvContentPartPr>
              <p14:xfrm>
                <a:off x="7554497" y="3444034"/>
                <a:ext cx="137520" cy="2491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80B492E-290E-D840-8F4A-F770542C244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546937" y="3436474"/>
                  <a:ext cx="15264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589E9EC-420E-DC44-9210-9AB0EDC3276D}"/>
                    </a:ext>
                  </a:extLst>
                </p14:cNvPr>
                <p14:cNvContentPartPr/>
                <p14:nvPr/>
              </p14:nvContentPartPr>
              <p14:xfrm>
                <a:off x="7550177" y="3433234"/>
                <a:ext cx="178920" cy="2682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589E9EC-420E-DC44-9210-9AB0EDC3276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542617" y="3425674"/>
                  <a:ext cx="19404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6ABC9A7-2376-6141-8919-BEC2ADCFEEF5}"/>
                    </a:ext>
                  </a:extLst>
                </p14:cNvPr>
                <p14:cNvContentPartPr/>
                <p14:nvPr/>
              </p14:nvContentPartPr>
              <p14:xfrm>
                <a:off x="7777337" y="3350434"/>
                <a:ext cx="108360" cy="1274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6ABC9A7-2376-6141-8919-BEC2ADCFEEF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769777" y="3342874"/>
                  <a:ext cx="1234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06419D5A-50A4-7F48-B888-13BE9FB22E7F}"/>
                    </a:ext>
                  </a:extLst>
                </p14:cNvPr>
                <p14:cNvContentPartPr/>
                <p14:nvPr/>
              </p14:nvContentPartPr>
              <p14:xfrm>
                <a:off x="7783097" y="3646714"/>
                <a:ext cx="184680" cy="889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06419D5A-50A4-7F48-B888-13BE9FB22E7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775537" y="3639154"/>
                  <a:ext cx="1998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DE7864BE-85AD-0146-905B-AA91F3F642EA}"/>
                    </a:ext>
                  </a:extLst>
                </p14:cNvPr>
                <p14:cNvContentPartPr/>
                <p14:nvPr/>
              </p14:nvContentPartPr>
              <p14:xfrm>
                <a:off x="8002337" y="3658954"/>
                <a:ext cx="36720" cy="640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DE7864BE-85AD-0146-905B-AA91F3F642E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994777" y="3651394"/>
                  <a:ext cx="5184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32189B46-3201-EB40-9CF8-7060B3AF2D1A}"/>
                    </a:ext>
                  </a:extLst>
                </p14:cNvPr>
                <p14:cNvContentPartPr/>
                <p14:nvPr/>
              </p14:nvContentPartPr>
              <p14:xfrm>
                <a:off x="8004497" y="3570394"/>
                <a:ext cx="7560" cy="219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32189B46-3201-EB40-9CF8-7060B3AF2D1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996937" y="3562834"/>
                  <a:ext cx="226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A64C1D1A-39E0-C04F-93B0-1E2DC6877DDC}"/>
                    </a:ext>
                  </a:extLst>
                </p14:cNvPr>
                <p14:cNvContentPartPr/>
                <p14:nvPr/>
              </p14:nvContentPartPr>
              <p14:xfrm>
                <a:off x="8081537" y="3652474"/>
                <a:ext cx="91080" cy="662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A64C1D1A-39E0-C04F-93B0-1E2DC6877DD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073977" y="3644914"/>
                  <a:ext cx="1062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D146A60D-755E-9C4F-B13B-D541E092F646}"/>
                    </a:ext>
                  </a:extLst>
                </p14:cNvPr>
                <p14:cNvContentPartPr/>
                <p14:nvPr/>
              </p14:nvContentPartPr>
              <p14:xfrm>
                <a:off x="7204217" y="4158994"/>
                <a:ext cx="697320" cy="4132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D146A60D-755E-9C4F-B13B-D541E092F64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196657" y="4151434"/>
                  <a:ext cx="712440" cy="42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1FFE47DE-C347-2847-B1E9-64E9F3AB153F}"/>
                    </a:ext>
                  </a:extLst>
                </p14:cNvPr>
                <p14:cNvContentPartPr/>
                <p14:nvPr/>
              </p14:nvContentPartPr>
              <p14:xfrm>
                <a:off x="7179377" y="4533394"/>
                <a:ext cx="137520" cy="932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1FFE47DE-C347-2847-B1E9-64E9F3AB153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171817" y="4525834"/>
                  <a:ext cx="1526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66AC8201-959E-6E47-B3AC-ECFCBF841597}"/>
                    </a:ext>
                  </a:extLst>
                </p14:cNvPr>
                <p14:cNvContentPartPr/>
                <p14:nvPr/>
              </p14:nvContentPartPr>
              <p14:xfrm>
                <a:off x="7185857" y="4458514"/>
                <a:ext cx="75240" cy="1580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66AC8201-959E-6E47-B3AC-ECFCBF84159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178297" y="4450954"/>
                  <a:ext cx="900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3601C88A-4C3A-3A46-810F-CDE83A7015B2}"/>
                    </a:ext>
                  </a:extLst>
                </p14:cNvPr>
                <p14:cNvContentPartPr/>
                <p14:nvPr/>
              </p14:nvContentPartPr>
              <p14:xfrm>
                <a:off x="8122577" y="4053514"/>
                <a:ext cx="167400" cy="1857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3601C88A-4C3A-3A46-810F-CDE83A7015B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115377" y="4045954"/>
                  <a:ext cx="18216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6144" name="Ink 6143">
                  <a:extLst>
                    <a:ext uri="{FF2B5EF4-FFF2-40B4-BE49-F238E27FC236}">
                      <a16:creationId xmlns:a16="http://schemas.microsoft.com/office/drawing/2014/main" id="{D2F33A2C-8B32-A744-AB5C-69EAB9192B7B}"/>
                    </a:ext>
                  </a:extLst>
                </p14:cNvPr>
                <p14:cNvContentPartPr/>
                <p14:nvPr/>
              </p14:nvContentPartPr>
              <p14:xfrm>
                <a:off x="8094497" y="4016794"/>
                <a:ext cx="169560" cy="246240"/>
              </p14:xfrm>
            </p:contentPart>
          </mc:Choice>
          <mc:Fallback xmlns="">
            <p:pic>
              <p:nvPicPr>
                <p:cNvPr id="6144" name="Ink 6143">
                  <a:extLst>
                    <a:ext uri="{FF2B5EF4-FFF2-40B4-BE49-F238E27FC236}">
                      <a16:creationId xmlns:a16="http://schemas.microsoft.com/office/drawing/2014/main" id="{D2F33A2C-8B32-A744-AB5C-69EAB9192B7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086937" y="4009234"/>
                  <a:ext cx="18468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6145" name="Ink 6144">
                  <a:extLst>
                    <a:ext uri="{FF2B5EF4-FFF2-40B4-BE49-F238E27FC236}">
                      <a16:creationId xmlns:a16="http://schemas.microsoft.com/office/drawing/2014/main" id="{A4BA5F4B-912D-BE45-856D-EA2F43AE0BF2}"/>
                    </a:ext>
                  </a:extLst>
                </p14:cNvPr>
                <p14:cNvContentPartPr/>
                <p14:nvPr/>
              </p14:nvContentPartPr>
              <p14:xfrm>
                <a:off x="8337497" y="3849034"/>
                <a:ext cx="116640" cy="126720"/>
              </p14:xfrm>
            </p:contentPart>
          </mc:Choice>
          <mc:Fallback xmlns="">
            <p:pic>
              <p:nvPicPr>
                <p:cNvPr id="6145" name="Ink 6144">
                  <a:extLst>
                    <a:ext uri="{FF2B5EF4-FFF2-40B4-BE49-F238E27FC236}">
                      <a16:creationId xmlns:a16="http://schemas.microsoft.com/office/drawing/2014/main" id="{A4BA5F4B-912D-BE45-856D-EA2F43AE0BF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329937" y="3841474"/>
                  <a:ext cx="1314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6146" name="Ink 6145">
                  <a:extLst>
                    <a:ext uri="{FF2B5EF4-FFF2-40B4-BE49-F238E27FC236}">
                      <a16:creationId xmlns:a16="http://schemas.microsoft.com/office/drawing/2014/main" id="{F78ECAFD-D9EE-4248-A5DF-1D89C92FD5AF}"/>
                    </a:ext>
                  </a:extLst>
                </p14:cNvPr>
                <p14:cNvContentPartPr/>
                <p14:nvPr/>
              </p14:nvContentPartPr>
              <p14:xfrm>
                <a:off x="8624057" y="4063954"/>
                <a:ext cx="97560" cy="29160"/>
              </p14:xfrm>
            </p:contentPart>
          </mc:Choice>
          <mc:Fallback xmlns="">
            <p:pic>
              <p:nvPicPr>
                <p:cNvPr id="6146" name="Ink 6145">
                  <a:extLst>
                    <a:ext uri="{FF2B5EF4-FFF2-40B4-BE49-F238E27FC236}">
                      <a16:creationId xmlns:a16="http://schemas.microsoft.com/office/drawing/2014/main" id="{F78ECAFD-D9EE-4248-A5DF-1D89C92FD5A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616497" y="4056754"/>
                  <a:ext cx="1126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6148" name="Ink 6147">
                  <a:extLst>
                    <a:ext uri="{FF2B5EF4-FFF2-40B4-BE49-F238E27FC236}">
                      <a16:creationId xmlns:a16="http://schemas.microsoft.com/office/drawing/2014/main" id="{D34DD8E3-948B-2343-870C-31A18F95EE99}"/>
                    </a:ext>
                  </a:extLst>
                </p14:cNvPr>
                <p14:cNvContentPartPr/>
                <p14:nvPr/>
              </p14:nvContentPartPr>
              <p14:xfrm>
                <a:off x="8619377" y="4169074"/>
                <a:ext cx="119160" cy="9720"/>
              </p14:xfrm>
            </p:contentPart>
          </mc:Choice>
          <mc:Fallback xmlns="">
            <p:pic>
              <p:nvPicPr>
                <p:cNvPr id="6148" name="Ink 6147">
                  <a:extLst>
                    <a:ext uri="{FF2B5EF4-FFF2-40B4-BE49-F238E27FC236}">
                      <a16:creationId xmlns:a16="http://schemas.microsoft.com/office/drawing/2014/main" id="{D34DD8E3-948B-2343-870C-31A18F95EE9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611817" y="4161514"/>
                  <a:ext cx="1342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6165" name="Ink 6164">
                  <a:extLst>
                    <a:ext uri="{FF2B5EF4-FFF2-40B4-BE49-F238E27FC236}">
                      <a16:creationId xmlns:a16="http://schemas.microsoft.com/office/drawing/2014/main" id="{EB20974E-98E2-894E-9F72-70E3B5A9F2BC}"/>
                    </a:ext>
                  </a:extLst>
                </p14:cNvPr>
                <p14:cNvContentPartPr/>
                <p14:nvPr/>
              </p14:nvContentPartPr>
              <p14:xfrm>
                <a:off x="6870137" y="4846954"/>
                <a:ext cx="9720" cy="75960"/>
              </p14:xfrm>
            </p:contentPart>
          </mc:Choice>
          <mc:Fallback xmlns="">
            <p:pic>
              <p:nvPicPr>
                <p:cNvPr id="6165" name="Ink 6164">
                  <a:extLst>
                    <a:ext uri="{FF2B5EF4-FFF2-40B4-BE49-F238E27FC236}">
                      <a16:creationId xmlns:a16="http://schemas.microsoft.com/office/drawing/2014/main" id="{EB20974E-98E2-894E-9F72-70E3B5A9F2B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862577" y="4839394"/>
                  <a:ext cx="248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166" name="Ink 6165">
                  <a:extLst>
                    <a:ext uri="{FF2B5EF4-FFF2-40B4-BE49-F238E27FC236}">
                      <a16:creationId xmlns:a16="http://schemas.microsoft.com/office/drawing/2014/main" id="{950C9C07-9D68-5845-83CB-D4E72471CCE3}"/>
                    </a:ext>
                  </a:extLst>
                </p14:cNvPr>
                <p14:cNvContentPartPr/>
                <p14:nvPr/>
              </p14:nvContentPartPr>
              <p14:xfrm>
                <a:off x="6868697" y="5039914"/>
                <a:ext cx="8280" cy="83160"/>
              </p14:xfrm>
            </p:contentPart>
          </mc:Choice>
          <mc:Fallback xmlns="">
            <p:pic>
              <p:nvPicPr>
                <p:cNvPr id="6166" name="Ink 6165">
                  <a:extLst>
                    <a:ext uri="{FF2B5EF4-FFF2-40B4-BE49-F238E27FC236}">
                      <a16:creationId xmlns:a16="http://schemas.microsoft.com/office/drawing/2014/main" id="{950C9C07-9D68-5845-83CB-D4E72471CCE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861137" y="5032354"/>
                  <a:ext cx="234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167" name="Ink 6166">
                  <a:extLst>
                    <a:ext uri="{FF2B5EF4-FFF2-40B4-BE49-F238E27FC236}">
                      <a16:creationId xmlns:a16="http://schemas.microsoft.com/office/drawing/2014/main" id="{57E78377-20B7-8E4D-B223-4D4F8885BBE9}"/>
                    </a:ext>
                  </a:extLst>
                </p14:cNvPr>
                <p14:cNvContentPartPr/>
                <p14:nvPr/>
              </p14:nvContentPartPr>
              <p14:xfrm>
                <a:off x="6874457" y="5235754"/>
                <a:ext cx="6840" cy="86760"/>
              </p14:xfrm>
            </p:contentPart>
          </mc:Choice>
          <mc:Fallback xmlns="">
            <p:pic>
              <p:nvPicPr>
                <p:cNvPr id="6167" name="Ink 6166">
                  <a:extLst>
                    <a:ext uri="{FF2B5EF4-FFF2-40B4-BE49-F238E27FC236}">
                      <a16:creationId xmlns:a16="http://schemas.microsoft.com/office/drawing/2014/main" id="{57E78377-20B7-8E4D-B223-4D4F8885BBE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866897" y="5228194"/>
                  <a:ext cx="219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168" name="Ink 6167">
                  <a:extLst>
                    <a:ext uri="{FF2B5EF4-FFF2-40B4-BE49-F238E27FC236}">
                      <a16:creationId xmlns:a16="http://schemas.microsoft.com/office/drawing/2014/main" id="{66E0BBCC-5413-0A45-8B54-72F54B8751E7}"/>
                    </a:ext>
                  </a:extLst>
                </p14:cNvPr>
                <p14:cNvContentPartPr/>
                <p14:nvPr/>
              </p14:nvContentPartPr>
              <p14:xfrm>
                <a:off x="6879497" y="5388394"/>
                <a:ext cx="21960" cy="67680"/>
              </p14:xfrm>
            </p:contentPart>
          </mc:Choice>
          <mc:Fallback xmlns="">
            <p:pic>
              <p:nvPicPr>
                <p:cNvPr id="6168" name="Ink 6167">
                  <a:extLst>
                    <a:ext uri="{FF2B5EF4-FFF2-40B4-BE49-F238E27FC236}">
                      <a16:creationId xmlns:a16="http://schemas.microsoft.com/office/drawing/2014/main" id="{66E0BBCC-5413-0A45-8B54-72F54B8751E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871937" y="5380834"/>
                  <a:ext cx="370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172" name="Ink 6171">
                  <a:extLst>
                    <a:ext uri="{FF2B5EF4-FFF2-40B4-BE49-F238E27FC236}">
                      <a16:creationId xmlns:a16="http://schemas.microsoft.com/office/drawing/2014/main" id="{6B884AA2-67CF-FE42-B879-DBF7988B176F}"/>
                    </a:ext>
                  </a:extLst>
                </p14:cNvPr>
                <p14:cNvContentPartPr/>
                <p14:nvPr/>
              </p14:nvContentPartPr>
              <p14:xfrm>
                <a:off x="5410697" y="4698634"/>
                <a:ext cx="149760" cy="36720"/>
              </p14:xfrm>
            </p:contentPart>
          </mc:Choice>
          <mc:Fallback xmlns="">
            <p:pic>
              <p:nvPicPr>
                <p:cNvPr id="6172" name="Ink 6171">
                  <a:extLst>
                    <a:ext uri="{FF2B5EF4-FFF2-40B4-BE49-F238E27FC236}">
                      <a16:creationId xmlns:a16="http://schemas.microsoft.com/office/drawing/2014/main" id="{6B884AA2-67CF-FE42-B879-DBF7988B176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403137" y="4691434"/>
                  <a:ext cx="16488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173" name="Ink 6172">
                  <a:extLst>
                    <a:ext uri="{FF2B5EF4-FFF2-40B4-BE49-F238E27FC236}">
                      <a16:creationId xmlns:a16="http://schemas.microsoft.com/office/drawing/2014/main" id="{C32C010B-69A7-0C49-9C8F-E6729257E8B9}"/>
                    </a:ext>
                  </a:extLst>
                </p14:cNvPr>
                <p14:cNvContentPartPr/>
                <p14:nvPr/>
              </p14:nvContentPartPr>
              <p14:xfrm>
                <a:off x="5679977" y="4709074"/>
                <a:ext cx="106200" cy="15480"/>
              </p14:xfrm>
            </p:contentPart>
          </mc:Choice>
          <mc:Fallback xmlns="">
            <p:pic>
              <p:nvPicPr>
                <p:cNvPr id="6173" name="Ink 6172">
                  <a:extLst>
                    <a:ext uri="{FF2B5EF4-FFF2-40B4-BE49-F238E27FC236}">
                      <a16:creationId xmlns:a16="http://schemas.microsoft.com/office/drawing/2014/main" id="{C32C010B-69A7-0C49-9C8F-E6729257E8B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672417" y="4701514"/>
                  <a:ext cx="1213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174" name="Ink 6173">
                  <a:extLst>
                    <a:ext uri="{FF2B5EF4-FFF2-40B4-BE49-F238E27FC236}">
                      <a16:creationId xmlns:a16="http://schemas.microsoft.com/office/drawing/2014/main" id="{53E64C56-C81F-2542-8119-BA70456EBD71}"/>
                    </a:ext>
                  </a:extLst>
                </p14:cNvPr>
                <p14:cNvContentPartPr/>
                <p14:nvPr/>
              </p14:nvContentPartPr>
              <p14:xfrm>
                <a:off x="5943497" y="4691434"/>
                <a:ext cx="96840" cy="16920"/>
              </p14:xfrm>
            </p:contentPart>
          </mc:Choice>
          <mc:Fallback xmlns="">
            <p:pic>
              <p:nvPicPr>
                <p:cNvPr id="6174" name="Ink 6173">
                  <a:extLst>
                    <a:ext uri="{FF2B5EF4-FFF2-40B4-BE49-F238E27FC236}">
                      <a16:creationId xmlns:a16="http://schemas.microsoft.com/office/drawing/2014/main" id="{53E64C56-C81F-2542-8119-BA70456EBD7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935937" y="4683874"/>
                  <a:ext cx="1119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175" name="Ink 6174">
                  <a:extLst>
                    <a:ext uri="{FF2B5EF4-FFF2-40B4-BE49-F238E27FC236}">
                      <a16:creationId xmlns:a16="http://schemas.microsoft.com/office/drawing/2014/main" id="{442F47D1-EEC9-2C4D-B0FC-674DCB92D257}"/>
                    </a:ext>
                  </a:extLst>
                </p14:cNvPr>
                <p14:cNvContentPartPr/>
                <p14:nvPr/>
              </p14:nvContentPartPr>
              <p14:xfrm>
                <a:off x="6161297" y="4690714"/>
                <a:ext cx="75600" cy="7560"/>
              </p14:xfrm>
            </p:contentPart>
          </mc:Choice>
          <mc:Fallback xmlns="">
            <p:pic>
              <p:nvPicPr>
                <p:cNvPr id="6175" name="Ink 6174">
                  <a:extLst>
                    <a:ext uri="{FF2B5EF4-FFF2-40B4-BE49-F238E27FC236}">
                      <a16:creationId xmlns:a16="http://schemas.microsoft.com/office/drawing/2014/main" id="{442F47D1-EEC9-2C4D-B0FC-674DCB92D25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153737" y="4683154"/>
                  <a:ext cx="907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176" name="Ink 6175">
                  <a:extLst>
                    <a:ext uri="{FF2B5EF4-FFF2-40B4-BE49-F238E27FC236}">
                      <a16:creationId xmlns:a16="http://schemas.microsoft.com/office/drawing/2014/main" id="{429F4345-30F6-4146-A83C-7AF5A107ADD6}"/>
                    </a:ext>
                  </a:extLst>
                </p14:cNvPr>
                <p14:cNvContentPartPr/>
                <p14:nvPr/>
              </p14:nvContentPartPr>
              <p14:xfrm>
                <a:off x="6422297" y="4670554"/>
                <a:ext cx="88200" cy="17640"/>
              </p14:xfrm>
            </p:contentPart>
          </mc:Choice>
          <mc:Fallback xmlns="">
            <p:pic>
              <p:nvPicPr>
                <p:cNvPr id="6176" name="Ink 6175">
                  <a:extLst>
                    <a:ext uri="{FF2B5EF4-FFF2-40B4-BE49-F238E27FC236}">
                      <a16:creationId xmlns:a16="http://schemas.microsoft.com/office/drawing/2014/main" id="{429F4345-30F6-4146-A83C-7AF5A107ADD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414737" y="4662994"/>
                  <a:ext cx="1033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177" name="Ink 6176">
                  <a:extLst>
                    <a:ext uri="{FF2B5EF4-FFF2-40B4-BE49-F238E27FC236}">
                      <a16:creationId xmlns:a16="http://schemas.microsoft.com/office/drawing/2014/main" id="{E6B23E57-8544-8442-BA85-2D0564E77236}"/>
                    </a:ext>
                  </a:extLst>
                </p14:cNvPr>
                <p14:cNvContentPartPr/>
                <p14:nvPr/>
              </p14:nvContentPartPr>
              <p14:xfrm>
                <a:off x="6662057" y="4697194"/>
                <a:ext cx="66960" cy="12600"/>
              </p14:xfrm>
            </p:contentPart>
          </mc:Choice>
          <mc:Fallback xmlns="">
            <p:pic>
              <p:nvPicPr>
                <p:cNvPr id="6177" name="Ink 6176">
                  <a:extLst>
                    <a:ext uri="{FF2B5EF4-FFF2-40B4-BE49-F238E27FC236}">
                      <a16:creationId xmlns:a16="http://schemas.microsoft.com/office/drawing/2014/main" id="{E6B23E57-8544-8442-BA85-2D0564E7723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654497" y="4689634"/>
                  <a:ext cx="820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179" name="Ink 6178">
                  <a:extLst>
                    <a:ext uri="{FF2B5EF4-FFF2-40B4-BE49-F238E27FC236}">
                      <a16:creationId xmlns:a16="http://schemas.microsoft.com/office/drawing/2014/main" id="{DF8B7984-06C6-B049-BECC-7546270B9F6D}"/>
                    </a:ext>
                  </a:extLst>
                </p14:cNvPr>
                <p14:cNvContentPartPr/>
                <p14:nvPr/>
              </p14:nvContentPartPr>
              <p14:xfrm>
                <a:off x="4954937" y="4655794"/>
                <a:ext cx="125280" cy="182520"/>
              </p14:xfrm>
            </p:contentPart>
          </mc:Choice>
          <mc:Fallback xmlns="">
            <p:pic>
              <p:nvPicPr>
                <p:cNvPr id="6179" name="Ink 6178">
                  <a:extLst>
                    <a:ext uri="{FF2B5EF4-FFF2-40B4-BE49-F238E27FC236}">
                      <a16:creationId xmlns:a16="http://schemas.microsoft.com/office/drawing/2014/main" id="{DF8B7984-06C6-B049-BECC-7546270B9F6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947377" y="4648594"/>
                  <a:ext cx="14040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182" name="Ink 6181">
                  <a:extLst>
                    <a:ext uri="{FF2B5EF4-FFF2-40B4-BE49-F238E27FC236}">
                      <a16:creationId xmlns:a16="http://schemas.microsoft.com/office/drawing/2014/main" id="{05D285F5-4B9A-7E4D-AD44-1B85BEE5197A}"/>
                    </a:ext>
                  </a:extLst>
                </p14:cNvPr>
                <p14:cNvContentPartPr/>
                <p14:nvPr/>
              </p14:nvContentPartPr>
              <p14:xfrm>
                <a:off x="4978337" y="4768474"/>
                <a:ext cx="78840" cy="10440"/>
              </p14:xfrm>
            </p:contentPart>
          </mc:Choice>
          <mc:Fallback xmlns="">
            <p:pic>
              <p:nvPicPr>
                <p:cNvPr id="6182" name="Ink 6181">
                  <a:extLst>
                    <a:ext uri="{FF2B5EF4-FFF2-40B4-BE49-F238E27FC236}">
                      <a16:creationId xmlns:a16="http://schemas.microsoft.com/office/drawing/2014/main" id="{05D285F5-4B9A-7E4D-AD44-1B85BEE5197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970777" y="4760914"/>
                  <a:ext cx="939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183" name="Ink 6182">
                  <a:extLst>
                    <a:ext uri="{FF2B5EF4-FFF2-40B4-BE49-F238E27FC236}">
                      <a16:creationId xmlns:a16="http://schemas.microsoft.com/office/drawing/2014/main" id="{8758B66D-7522-BD4B-973B-B703B8ECB7BE}"/>
                    </a:ext>
                  </a:extLst>
                </p14:cNvPr>
                <p14:cNvContentPartPr/>
                <p14:nvPr/>
              </p14:nvContentPartPr>
              <p14:xfrm>
                <a:off x="5094257" y="4859194"/>
                <a:ext cx="11880" cy="69120"/>
              </p14:xfrm>
            </p:contentPart>
          </mc:Choice>
          <mc:Fallback xmlns="">
            <p:pic>
              <p:nvPicPr>
                <p:cNvPr id="6183" name="Ink 6182">
                  <a:extLst>
                    <a:ext uri="{FF2B5EF4-FFF2-40B4-BE49-F238E27FC236}">
                      <a16:creationId xmlns:a16="http://schemas.microsoft.com/office/drawing/2014/main" id="{8758B66D-7522-BD4B-973B-B703B8ECB7B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086697" y="4851634"/>
                  <a:ext cx="2700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184" name="Ink 6183">
                  <a:extLst>
                    <a:ext uri="{FF2B5EF4-FFF2-40B4-BE49-F238E27FC236}">
                      <a16:creationId xmlns:a16="http://schemas.microsoft.com/office/drawing/2014/main" id="{5A1F6EE9-B048-F34C-B9DF-70AB76BB21A6}"/>
                    </a:ext>
                  </a:extLst>
                </p14:cNvPr>
                <p14:cNvContentPartPr/>
                <p14:nvPr/>
              </p14:nvContentPartPr>
              <p14:xfrm>
                <a:off x="4984817" y="4488394"/>
                <a:ext cx="109080" cy="109800"/>
              </p14:xfrm>
            </p:contentPart>
          </mc:Choice>
          <mc:Fallback xmlns="">
            <p:pic>
              <p:nvPicPr>
                <p:cNvPr id="6184" name="Ink 6183">
                  <a:extLst>
                    <a:ext uri="{FF2B5EF4-FFF2-40B4-BE49-F238E27FC236}">
                      <a16:creationId xmlns:a16="http://schemas.microsoft.com/office/drawing/2014/main" id="{5A1F6EE9-B048-F34C-B9DF-70AB76BB21A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977257" y="4480834"/>
                  <a:ext cx="1242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193" name="Ink 6192">
                  <a:extLst>
                    <a:ext uri="{FF2B5EF4-FFF2-40B4-BE49-F238E27FC236}">
                      <a16:creationId xmlns:a16="http://schemas.microsoft.com/office/drawing/2014/main" id="{7BEA7E76-F6DF-5A48-BB88-C9078027BA33}"/>
                    </a:ext>
                  </a:extLst>
                </p14:cNvPr>
                <p14:cNvContentPartPr/>
                <p14:nvPr/>
              </p14:nvContentPartPr>
              <p14:xfrm>
                <a:off x="6041417" y="4430434"/>
                <a:ext cx="14760" cy="117000"/>
              </p14:xfrm>
            </p:contentPart>
          </mc:Choice>
          <mc:Fallback xmlns="">
            <p:pic>
              <p:nvPicPr>
                <p:cNvPr id="6193" name="Ink 6192">
                  <a:extLst>
                    <a:ext uri="{FF2B5EF4-FFF2-40B4-BE49-F238E27FC236}">
                      <a16:creationId xmlns:a16="http://schemas.microsoft.com/office/drawing/2014/main" id="{7BEA7E76-F6DF-5A48-BB88-C9078027BA3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033857" y="4422874"/>
                  <a:ext cx="298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194" name="Ink 6193">
                  <a:extLst>
                    <a:ext uri="{FF2B5EF4-FFF2-40B4-BE49-F238E27FC236}">
                      <a16:creationId xmlns:a16="http://schemas.microsoft.com/office/drawing/2014/main" id="{4B5EFE42-222C-F641-84A1-EA141AEAC463}"/>
                    </a:ext>
                  </a:extLst>
                </p14:cNvPr>
                <p14:cNvContentPartPr/>
                <p14:nvPr/>
              </p14:nvContentPartPr>
              <p14:xfrm>
                <a:off x="6074177" y="4680634"/>
                <a:ext cx="360" cy="132480"/>
              </p14:xfrm>
            </p:contentPart>
          </mc:Choice>
          <mc:Fallback xmlns="">
            <p:pic>
              <p:nvPicPr>
                <p:cNvPr id="6194" name="Ink 6193">
                  <a:extLst>
                    <a:ext uri="{FF2B5EF4-FFF2-40B4-BE49-F238E27FC236}">
                      <a16:creationId xmlns:a16="http://schemas.microsoft.com/office/drawing/2014/main" id="{4B5EFE42-222C-F641-84A1-EA141AEAC463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066617" y="4673074"/>
                  <a:ext cx="154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195" name="Ink 6194">
                  <a:extLst>
                    <a:ext uri="{FF2B5EF4-FFF2-40B4-BE49-F238E27FC236}">
                      <a16:creationId xmlns:a16="http://schemas.microsoft.com/office/drawing/2014/main" id="{347CB9DC-666D-E147-81B5-47CEDC9AA856}"/>
                    </a:ext>
                  </a:extLst>
                </p14:cNvPr>
                <p14:cNvContentPartPr/>
                <p14:nvPr/>
              </p14:nvContentPartPr>
              <p14:xfrm>
                <a:off x="6095777" y="5018314"/>
                <a:ext cx="9720" cy="103320"/>
              </p14:xfrm>
            </p:contentPart>
          </mc:Choice>
          <mc:Fallback xmlns="">
            <p:pic>
              <p:nvPicPr>
                <p:cNvPr id="6195" name="Ink 6194">
                  <a:extLst>
                    <a:ext uri="{FF2B5EF4-FFF2-40B4-BE49-F238E27FC236}">
                      <a16:creationId xmlns:a16="http://schemas.microsoft.com/office/drawing/2014/main" id="{347CB9DC-666D-E147-81B5-47CEDC9AA85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088217" y="5010754"/>
                  <a:ext cx="248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205" name="Ink 6204">
                  <a:extLst>
                    <a:ext uri="{FF2B5EF4-FFF2-40B4-BE49-F238E27FC236}">
                      <a16:creationId xmlns:a16="http://schemas.microsoft.com/office/drawing/2014/main" id="{1B0B3BEA-4615-3844-8BF6-361B34A7E368}"/>
                    </a:ext>
                  </a:extLst>
                </p14:cNvPr>
                <p14:cNvContentPartPr/>
                <p14:nvPr/>
              </p14:nvContentPartPr>
              <p14:xfrm>
                <a:off x="6672857" y="5340154"/>
                <a:ext cx="112680" cy="27360"/>
              </p14:xfrm>
            </p:contentPart>
          </mc:Choice>
          <mc:Fallback xmlns="">
            <p:pic>
              <p:nvPicPr>
                <p:cNvPr id="6205" name="Ink 6204">
                  <a:extLst>
                    <a:ext uri="{FF2B5EF4-FFF2-40B4-BE49-F238E27FC236}">
                      <a16:creationId xmlns:a16="http://schemas.microsoft.com/office/drawing/2014/main" id="{1B0B3BEA-4615-3844-8BF6-361B34A7E368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665297" y="5332954"/>
                  <a:ext cx="1278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206" name="Ink 6205">
                  <a:extLst>
                    <a:ext uri="{FF2B5EF4-FFF2-40B4-BE49-F238E27FC236}">
                      <a16:creationId xmlns:a16="http://schemas.microsoft.com/office/drawing/2014/main" id="{C00139F6-ECF5-2C4C-83F4-B9CF1A29B76C}"/>
                    </a:ext>
                  </a:extLst>
                </p14:cNvPr>
                <p14:cNvContentPartPr/>
                <p14:nvPr/>
              </p14:nvContentPartPr>
              <p14:xfrm>
                <a:off x="7019537" y="5387314"/>
                <a:ext cx="99000" cy="26640"/>
              </p14:xfrm>
            </p:contentPart>
          </mc:Choice>
          <mc:Fallback xmlns="">
            <p:pic>
              <p:nvPicPr>
                <p:cNvPr id="6206" name="Ink 6205">
                  <a:extLst>
                    <a:ext uri="{FF2B5EF4-FFF2-40B4-BE49-F238E27FC236}">
                      <a16:creationId xmlns:a16="http://schemas.microsoft.com/office/drawing/2014/main" id="{C00139F6-ECF5-2C4C-83F4-B9CF1A29B76C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011977" y="5380114"/>
                  <a:ext cx="1141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207" name="Ink 6206">
                  <a:extLst>
                    <a:ext uri="{FF2B5EF4-FFF2-40B4-BE49-F238E27FC236}">
                      <a16:creationId xmlns:a16="http://schemas.microsoft.com/office/drawing/2014/main" id="{452FE68A-0F31-CC4C-BD93-2DC21270CA1A}"/>
                    </a:ext>
                  </a:extLst>
                </p14:cNvPr>
                <p14:cNvContentPartPr/>
                <p14:nvPr/>
              </p14:nvContentPartPr>
              <p14:xfrm>
                <a:off x="7227977" y="5358514"/>
                <a:ext cx="135360" cy="16920"/>
              </p14:xfrm>
            </p:contentPart>
          </mc:Choice>
          <mc:Fallback xmlns="">
            <p:pic>
              <p:nvPicPr>
                <p:cNvPr id="6207" name="Ink 6206">
                  <a:extLst>
                    <a:ext uri="{FF2B5EF4-FFF2-40B4-BE49-F238E27FC236}">
                      <a16:creationId xmlns:a16="http://schemas.microsoft.com/office/drawing/2014/main" id="{452FE68A-0F31-CC4C-BD93-2DC21270CA1A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220417" y="5350954"/>
                  <a:ext cx="1504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208" name="Ink 6207">
                  <a:extLst>
                    <a:ext uri="{FF2B5EF4-FFF2-40B4-BE49-F238E27FC236}">
                      <a16:creationId xmlns:a16="http://schemas.microsoft.com/office/drawing/2014/main" id="{4D13A5CC-DDFB-0748-AF65-BE54D710111E}"/>
                    </a:ext>
                  </a:extLst>
                </p14:cNvPr>
                <p14:cNvContentPartPr/>
                <p14:nvPr/>
              </p14:nvContentPartPr>
              <p14:xfrm>
                <a:off x="7478177" y="5318554"/>
                <a:ext cx="208080" cy="58320"/>
              </p14:xfrm>
            </p:contentPart>
          </mc:Choice>
          <mc:Fallback xmlns="">
            <p:pic>
              <p:nvPicPr>
                <p:cNvPr id="6208" name="Ink 6207">
                  <a:extLst>
                    <a:ext uri="{FF2B5EF4-FFF2-40B4-BE49-F238E27FC236}">
                      <a16:creationId xmlns:a16="http://schemas.microsoft.com/office/drawing/2014/main" id="{4D13A5CC-DDFB-0748-AF65-BE54D710111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470617" y="5310994"/>
                  <a:ext cx="2228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191" name="Ink 6190">
                  <a:extLst>
                    <a:ext uri="{FF2B5EF4-FFF2-40B4-BE49-F238E27FC236}">
                      <a16:creationId xmlns:a16="http://schemas.microsoft.com/office/drawing/2014/main" id="{DF599D62-106A-AB40-8D89-D55AAB8CF14F}"/>
                    </a:ext>
                  </a:extLst>
                </p14:cNvPr>
                <p14:cNvContentPartPr/>
                <p14:nvPr/>
              </p14:nvContentPartPr>
              <p14:xfrm>
                <a:off x="6019457" y="3861994"/>
                <a:ext cx="14760" cy="184680"/>
              </p14:xfrm>
            </p:contentPart>
          </mc:Choice>
          <mc:Fallback xmlns="">
            <p:pic>
              <p:nvPicPr>
                <p:cNvPr id="6191" name="Ink 6190">
                  <a:extLst>
                    <a:ext uri="{FF2B5EF4-FFF2-40B4-BE49-F238E27FC236}">
                      <a16:creationId xmlns:a16="http://schemas.microsoft.com/office/drawing/2014/main" id="{DF599D62-106A-AB40-8D89-D55AAB8CF14F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012257" y="3854434"/>
                  <a:ext cx="2988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6192" name="Ink 6191">
                  <a:extLst>
                    <a:ext uri="{FF2B5EF4-FFF2-40B4-BE49-F238E27FC236}">
                      <a16:creationId xmlns:a16="http://schemas.microsoft.com/office/drawing/2014/main" id="{FF5FFC27-6034-4448-91DC-2730FB768D64}"/>
                    </a:ext>
                  </a:extLst>
                </p14:cNvPr>
                <p14:cNvContentPartPr/>
                <p14:nvPr/>
              </p14:nvContentPartPr>
              <p14:xfrm>
                <a:off x="6030617" y="4147114"/>
                <a:ext cx="10440" cy="136080"/>
              </p14:xfrm>
            </p:contentPart>
          </mc:Choice>
          <mc:Fallback xmlns="">
            <p:pic>
              <p:nvPicPr>
                <p:cNvPr id="6192" name="Ink 6191">
                  <a:extLst>
                    <a:ext uri="{FF2B5EF4-FFF2-40B4-BE49-F238E27FC236}">
                      <a16:creationId xmlns:a16="http://schemas.microsoft.com/office/drawing/2014/main" id="{FF5FFC27-6034-4448-91DC-2730FB768D64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023057" y="4139914"/>
                  <a:ext cx="255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6210" name="Ink 6209">
                  <a:extLst>
                    <a:ext uri="{FF2B5EF4-FFF2-40B4-BE49-F238E27FC236}">
                      <a16:creationId xmlns:a16="http://schemas.microsoft.com/office/drawing/2014/main" id="{3CAB8054-5268-6044-B4F5-B779DC029D3E}"/>
                    </a:ext>
                  </a:extLst>
                </p14:cNvPr>
                <p14:cNvContentPartPr/>
                <p14:nvPr/>
              </p14:nvContentPartPr>
              <p14:xfrm>
                <a:off x="5377577" y="4122634"/>
                <a:ext cx="133920" cy="10440"/>
              </p14:xfrm>
            </p:contentPart>
          </mc:Choice>
          <mc:Fallback xmlns="">
            <p:pic>
              <p:nvPicPr>
                <p:cNvPr id="6210" name="Ink 6209">
                  <a:extLst>
                    <a:ext uri="{FF2B5EF4-FFF2-40B4-BE49-F238E27FC236}">
                      <a16:creationId xmlns:a16="http://schemas.microsoft.com/office/drawing/2014/main" id="{3CAB8054-5268-6044-B4F5-B779DC029D3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370017" y="4115074"/>
                  <a:ext cx="1490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6211" name="Ink 6210">
                  <a:extLst>
                    <a:ext uri="{FF2B5EF4-FFF2-40B4-BE49-F238E27FC236}">
                      <a16:creationId xmlns:a16="http://schemas.microsoft.com/office/drawing/2014/main" id="{ED408C36-59C0-AA42-87C3-38558D6D13F9}"/>
                    </a:ext>
                  </a:extLst>
                </p14:cNvPr>
                <p14:cNvContentPartPr/>
                <p14:nvPr/>
              </p14:nvContentPartPr>
              <p14:xfrm>
                <a:off x="5638577" y="4104634"/>
                <a:ext cx="199080" cy="21240"/>
              </p14:xfrm>
            </p:contentPart>
          </mc:Choice>
          <mc:Fallback xmlns="">
            <p:pic>
              <p:nvPicPr>
                <p:cNvPr id="6211" name="Ink 6210">
                  <a:extLst>
                    <a:ext uri="{FF2B5EF4-FFF2-40B4-BE49-F238E27FC236}">
                      <a16:creationId xmlns:a16="http://schemas.microsoft.com/office/drawing/2014/main" id="{ED408C36-59C0-AA42-87C3-38558D6D13F9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631017" y="4097074"/>
                  <a:ext cx="2142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6212" name="Ink 6211">
                  <a:extLst>
                    <a:ext uri="{FF2B5EF4-FFF2-40B4-BE49-F238E27FC236}">
                      <a16:creationId xmlns:a16="http://schemas.microsoft.com/office/drawing/2014/main" id="{6E272188-3C73-E341-B017-49F96495F0FE}"/>
                    </a:ext>
                  </a:extLst>
                </p14:cNvPr>
                <p14:cNvContentPartPr/>
                <p14:nvPr/>
              </p14:nvContentPartPr>
              <p14:xfrm>
                <a:off x="6063017" y="4039114"/>
                <a:ext cx="156240" cy="16920"/>
              </p14:xfrm>
            </p:contentPart>
          </mc:Choice>
          <mc:Fallback xmlns="">
            <p:pic>
              <p:nvPicPr>
                <p:cNvPr id="6212" name="Ink 6211">
                  <a:extLst>
                    <a:ext uri="{FF2B5EF4-FFF2-40B4-BE49-F238E27FC236}">
                      <a16:creationId xmlns:a16="http://schemas.microsoft.com/office/drawing/2014/main" id="{6E272188-3C73-E341-B017-49F96495F0FE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055457" y="4031554"/>
                  <a:ext cx="1713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6213" name="Ink 6212">
                  <a:extLst>
                    <a:ext uri="{FF2B5EF4-FFF2-40B4-BE49-F238E27FC236}">
                      <a16:creationId xmlns:a16="http://schemas.microsoft.com/office/drawing/2014/main" id="{D9C221FE-6E27-364D-A777-6171E9B57F2D}"/>
                    </a:ext>
                  </a:extLst>
                </p14:cNvPr>
                <p14:cNvContentPartPr/>
                <p14:nvPr/>
              </p14:nvContentPartPr>
              <p14:xfrm>
                <a:off x="6248057" y="4061794"/>
                <a:ext cx="188280" cy="11160"/>
              </p14:xfrm>
            </p:contentPart>
          </mc:Choice>
          <mc:Fallback xmlns="">
            <p:pic>
              <p:nvPicPr>
                <p:cNvPr id="6213" name="Ink 6212">
                  <a:extLst>
                    <a:ext uri="{FF2B5EF4-FFF2-40B4-BE49-F238E27FC236}">
                      <a16:creationId xmlns:a16="http://schemas.microsoft.com/office/drawing/2014/main" id="{D9C221FE-6E27-364D-A777-6171E9B57F2D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240857" y="4054234"/>
                  <a:ext cx="2034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6215" name="Ink 6214">
                  <a:extLst>
                    <a:ext uri="{FF2B5EF4-FFF2-40B4-BE49-F238E27FC236}">
                      <a16:creationId xmlns:a16="http://schemas.microsoft.com/office/drawing/2014/main" id="{2257333F-48EE-D748-90BF-3CDDC112EF56}"/>
                    </a:ext>
                  </a:extLst>
                </p14:cNvPr>
                <p14:cNvContentPartPr/>
                <p14:nvPr/>
              </p14:nvContentPartPr>
              <p14:xfrm>
                <a:off x="7728737" y="4778554"/>
                <a:ext cx="7560" cy="6120"/>
              </p14:xfrm>
            </p:contentPart>
          </mc:Choice>
          <mc:Fallback xmlns="">
            <p:pic>
              <p:nvPicPr>
                <p:cNvPr id="6215" name="Ink 6214">
                  <a:extLst>
                    <a:ext uri="{FF2B5EF4-FFF2-40B4-BE49-F238E27FC236}">
                      <a16:creationId xmlns:a16="http://schemas.microsoft.com/office/drawing/2014/main" id="{2257333F-48EE-D748-90BF-3CDDC112EF5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721177" y="4770994"/>
                  <a:ext cx="226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6150" name="Ink 6149">
                  <a:extLst>
                    <a:ext uri="{FF2B5EF4-FFF2-40B4-BE49-F238E27FC236}">
                      <a16:creationId xmlns:a16="http://schemas.microsoft.com/office/drawing/2014/main" id="{2A86E705-6E42-E242-88A8-1B81688FF928}"/>
                    </a:ext>
                  </a:extLst>
                </p14:cNvPr>
                <p14:cNvContentPartPr/>
                <p14:nvPr/>
              </p14:nvContentPartPr>
              <p14:xfrm>
                <a:off x="7800377" y="4526194"/>
                <a:ext cx="202680" cy="172440"/>
              </p14:xfrm>
            </p:contentPart>
          </mc:Choice>
          <mc:Fallback xmlns="">
            <p:pic>
              <p:nvPicPr>
                <p:cNvPr id="6150" name="Ink 6149">
                  <a:extLst>
                    <a:ext uri="{FF2B5EF4-FFF2-40B4-BE49-F238E27FC236}">
                      <a16:creationId xmlns:a16="http://schemas.microsoft.com/office/drawing/2014/main" id="{2A86E705-6E42-E242-88A8-1B81688FF928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792817" y="4518634"/>
                  <a:ext cx="2178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6151" name="Ink 6150">
                  <a:extLst>
                    <a:ext uri="{FF2B5EF4-FFF2-40B4-BE49-F238E27FC236}">
                      <a16:creationId xmlns:a16="http://schemas.microsoft.com/office/drawing/2014/main" id="{4773B7C0-ED0A-A748-9691-851A88E24819}"/>
                    </a:ext>
                  </a:extLst>
                </p14:cNvPr>
                <p14:cNvContentPartPr/>
                <p14:nvPr/>
              </p14:nvContentPartPr>
              <p14:xfrm>
                <a:off x="7847537" y="4484794"/>
                <a:ext cx="134640" cy="234000"/>
              </p14:xfrm>
            </p:contentPart>
          </mc:Choice>
          <mc:Fallback xmlns="">
            <p:pic>
              <p:nvPicPr>
                <p:cNvPr id="6151" name="Ink 6150">
                  <a:extLst>
                    <a:ext uri="{FF2B5EF4-FFF2-40B4-BE49-F238E27FC236}">
                      <a16:creationId xmlns:a16="http://schemas.microsoft.com/office/drawing/2014/main" id="{4773B7C0-ED0A-A748-9691-851A88E24819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839977" y="4477234"/>
                  <a:ext cx="14976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6155" name="Ink 6154">
                  <a:extLst>
                    <a:ext uri="{FF2B5EF4-FFF2-40B4-BE49-F238E27FC236}">
                      <a16:creationId xmlns:a16="http://schemas.microsoft.com/office/drawing/2014/main" id="{21F511C3-2D40-AF41-9C36-EFE0B5F5D5EC}"/>
                    </a:ext>
                  </a:extLst>
                </p14:cNvPr>
                <p14:cNvContentPartPr/>
                <p14:nvPr/>
              </p14:nvContentPartPr>
              <p14:xfrm>
                <a:off x="8006657" y="4408474"/>
                <a:ext cx="148320" cy="85320"/>
              </p14:xfrm>
            </p:contentPart>
          </mc:Choice>
          <mc:Fallback xmlns="">
            <p:pic>
              <p:nvPicPr>
                <p:cNvPr id="6155" name="Ink 6154">
                  <a:extLst>
                    <a:ext uri="{FF2B5EF4-FFF2-40B4-BE49-F238E27FC236}">
                      <a16:creationId xmlns:a16="http://schemas.microsoft.com/office/drawing/2014/main" id="{21F511C3-2D40-AF41-9C36-EFE0B5F5D5EC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7999097" y="4400914"/>
                  <a:ext cx="1634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6157" name="Ink 6156">
                  <a:extLst>
                    <a:ext uri="{FF2B5EF4-FFF2-40B4-BE49-F238E27FC236}">
                      <a16:creationId xmlns:a16="http://schemas.microsoft.com/office/drawing/2014/main" id="{AF1A60F4-27E0-7041-B589-C3A8A5BCF6C0}"/>
                    </a:ext>
                  </a:extLst>
                </p14:cNvPr>
                <p14:cNvContentPartPr/>
                <p14:nvPr/>
              </p14:nvContentPartPr>
              <p14:xfrm>
                <a:off x="8088017" y="4711954"/>
                <a:ext cx="208080" cy="61920"/>
              </p14:xfrm>
            </p:contentPart>
          </mc:Choice>
          <mc:Fallback xmlns="">
            <p:pic>
              <p:nvPicPr>
                <p:cNvPr id="6157" name="Ink 6156">
                  <a:extLst>
                    <a:ext uri="{FF2B5EF4-FFF2-40B4-BE49-F238E27FC236}">
                      <a16:creationId xmlns:a16="http://schemas.microsoft.com/office/drawing/2014/main" id="{AF1A60F4-27E0-7041-B589-C3A8A5BCF6C0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8080457" y="4704394"/>
                  <a:ext cx="22284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6158" name="Ink 6157">
                  <a:extLst>
                    <a:ext uri="{FF2B5EF4-FFF2-40B4-BE49-F238E27FC236}">
                      <a16:creationId xmlns:a16="http://schemas.microsoft.com/office/drawing/2014/main" id="{BD138390-1C66-6C4B-AECB-5EDCC824B135}"/>
                    </a:ext>
                  </a:extLst>
                </p14:cNvPr>
                <p14:cNvContentPartPr/>
                <p14:nvPr/>
              </p14:nvContentPartPr>
              <p14:xfrm>
                <a:off x="8328857" y="4684954"/>
                <a:ext cx="29520" cy="66960"/>
              </p14:xfrm>
            </p:contentPart>
          </mc:Choice>
          <mc:Fallback xmlns="">
            <p:pic>
              <p:nvPicPr>
                <p:cNvPr id="6158" name="Ink 6157">
                  <a:extLst>
                    <a:ext uri="{FF2B5EF4-FFF2-40B4-BE49-F238E27FC236}">
                      <a16:creationId xmlns:a16="http://schemas.microsoft.com/office/drawing/2014/main" id="{BD138390-1C66-6C4B-AECB-5EDCC824B135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8321297" y="4677394"/>
                  <a:ext cx="4428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6159" name="Ink 6158">
                  <a:extLst>
                    <a:ext uri="{FF2B5EF4-FFF2-40B4-BE49-F238E27FC236}">
                      <a16:creationId xmlns:a16="http://schemas.microsoft.com/office/drawing/2014/main" id="{73ACCA59-0342-B342-ACF0-6C58463A3B86}"/>
                    </a:ext>
                  </a:extLst>
                </p14:cNvPr>
                <p14:cNvContentPartPr/>
                <p14:nvPr/>
              </p14:nvContentPartPr>
              <p14:xfrm>
                <a:off x="8338217" y="4592074"/>
                <a:ext cx="6120" cy="1800"/>
              </p14:xfrm>
            </p:contentPart>
          </mc:Choice>
          <mc:Fallback xmlns="">
            <p:pic>
              <p:nvPicPr>
                <p:cNvPr id="6159" name="Ink 6158">
                  <a:extLst>
                    <a:ext uri="{FF2B5EF4-FFF2-40B4-BE49-F238E27FC236}">
                      <a16:creationId xmlns:a16="http://schemas.microsoft.com/office/drawing/2014/main" id="{73ACCA59-0342-B342-ACF0-6C58463A3B8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330657" y="4584514"/>
                  <a:ext cx="2124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6160" name="Ink 6159">
                  <a:extLst>
                    <a:ext uri="{FF2B5EF4-FFF2-40B4-BE49-F238E27FC236}">
                      <a16:creationId xmlns:a16="http://schemas.microsoft.com/office/drawing/2014/main" id="{088F3245-50CC-EA4E-9143-B6A2F6DB2D6F}"/>
                    </a:ext>
                  </a:extLst>
                </p14:cNvPr>
                <p14:cNvContentPartPr/>
                <p14:nvPr/>
              </p14:nvContentPartPr>
              <p14:xfrm>
                <a:off x="8408777" y="4682794"/>
                <a:ext cx="156960" cy="59040"/>
              </p14:xfrm>
            </p:contentPart>
          </mc:Choice>
          <mc:Fallback xmlns="">
            <p:pic>
              <p:nvPicPr>
                <p:cNvPr id="6160" name="Ink 6159">
                  <a:extLst>
                    <a:ext uri="{FF2B5EF4-FFF2-40B4-BE49-F238E27FC236}">
                      <a16:creationId xmlns:a16="http://schemas.microsoft.com/office/drawing/2014/main" id="{088F3245-50CC-EA4E-9143-B6A2F6DB2D6F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401217" y="4675234"/>
                  <a:ext cx="1720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6161" name="Ink 6160">
                  <a:extLst>
                    <a:ext uri="{FF2B5EF4-FFF2-40B4-BE49-F238E27FC236}">
                      <a16:creationId xmlns:a16="http://schemas.microsoft.com/office/drawing/2014/main" id="{6AEE6237-EA95-6947-8717-316B29FFC631}"/>
                    </a:ext>
                  </a:extLst>
                </p14:cNvPr>
                <p14:cNvContentPartPr/>
                <p14:nvPr/>
              </p14:nvContentPartPr>
              <p14:xfrm>
                <a:off x="8686697" y="4514314"/>
                <a:ext cx="30960" cy="142560"/>
              </p14:xfrm>
            </p:contentPart>
          </mc:Choice>
          <mc:Fallback xmlns="">
            <p:pic>
              <p:nvPicPr>
                <p:cNvPr id="6161" name="Ink 6160">
                  <a:extLst>
                    <a:ext uri="{FF2B5EF4-FFF2-40B4-BE49-F238E27FC236}">
                      <a16:creationId xmlns:a16="http://schemas.microsoft.com/office/drawing/2014/main" id="{6AEE6237-EA95-6947-8717-316B29FFC631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679137" y="4506754"/>
                  <a:ext cx="457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6162" name="Ink 6161">
                  <a:extLst>
                    <a:ext uri="{FF2B5EF4-FFF2-40B4-BE49-F238E27FC236}">
                      <a16:creationId xmlns:a16="http://schemas.microsoft.com/office/drawing/2014/main" id="{4009E64D-9958-FD49-ADB7-F2A89D9B782A}"/>
                    </a:ext>
                  </a:extLst>
                </p14:cNvPr>
                <p14:cNvContentPartPr/>
                <p14:nvPr/>
              </p14:nvContentPartPr>
              <p14:xfrm>
                <a:off x="8623337" y="4548514"/>
                <a:ext cx="205200" cy="61200"/>
              </p14:xfrm>
            </p:contentPart>
          </mc:Choice>
          <mc:Fallback xmlns="">
            <p:pic>
              <p:nvPicPr>
                <p:cNvPr id="6162" name="Ink 6161">
                  <a:extLst>
                    <a:ext uri="{FF2B5EF4-FFF2-40B4-BE49-F238E27FC236}">
                      <a16:creationId xmlns:a16="http://schemas.microsoft.com/office/drawing/2014/main" id="{4009E64D-9958-FD49-ADB7-F2A89D9B782A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615777" y="4540954"/>
                  <a:ext cx="21996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6163" name="Ink 6162">
                  <a:extLst>
                    <a:ext uri="{FF2B5EF4-FFF2-40B4-BE49-F238E27FC236}">
                      <a16:creationId xmlns:a16="http://schemas.microsoft.com/office/drawing/2014/main" id="{2202764E-391C-EC4A-AF59-DDE05FBFA7C0}"/>
                    </a:ext>
                  </a:extLst>
                </p14:cNvPr>
                <p14:cNvContentPartPr/>
                <p14:nvPr/>
              </p14:nvContentPartPr>
              <p14:xfrm>
                <a:off x="8931857" y="4460674"/>
                <a:ext cx="19800" cy="209520"/>
              </p14:xfrm>
            </p:contentPart>
          </mc:Choice>
          <mc:Fallback xmlns="">
            <p:pic>
              <p:nvPicPr>
                <p:cNvPr id="6163" name="Ink 6162">
                  <a:extLst>
                    <a:ext uri="{FF2B5EF4-FFF2-40B4-BE49-F238E27FC236}">
                      <a16:creationId xmlns:a16="http://schemas.microsoft.com/office/drawing/2014/main" id="{2202764E-391C-EC4A-AF59-DDE05FBFA7C0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924297" y="4453114"/>
                  <a:ext cx="3492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6219" name="Ink 6218">
                  <a:extLst>
                    <a:ext uri="{FF2B5EF4-FFF2-40B4-BE49-F238E27FC236}">
                      <a16:creationId xmlns:a16="http://schemas.microsoft.com/office/drawing/2014/main" id="{F2D0EE11-3E59-E447-8220-CEF979314E3F}"/>
                    </a:ext>
                  </a:extLst>
                </p14:cNvPr>
                <p14:cNvContentPartPr/>
                <p14:nvPr/>
              </p14:nvContentPartPr>
              <p14:xfrm>
                <a:off x="7695977" y="4786474"/>
                <a:ext cx="15480" cy="105480"/>
              </p14:xfrm>
            </p:contentPart>
          </mc:Choice>
          <mc:Fallback xmlns="">
            <p:pic>
              <p:nvPicPr>
                <p:cNvPr id="6219" name="Ink 6218">
                  <a:extLst>
                    <a:ext uri="{FF2B5EF4-FFF2-40B4-BE49-F238E27FC236}">
                      <a16:creationId xmlns:a16="http://schemas.microsoft.com/office/drawing/2014/main" id="{F2D0EE11-3E59-E447-8220-CEF979314E3F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688417" y="4778914"/>
                  <a:ext cx="306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6220" name="Ink 6219">
                  <a:extLst>
                    <a:ext uri="{FF2B5EF4-FFF2-40B4-BE49-F238E27FC236}">
                      <a16:creationId xmlns:a16="http://schemas.microsoft.com/office/drawing/2014/main" id="{543B06B1-C238-B042-B920-CB72A0C31691}"/>
                    </a:ext>
                  </a:extLst>
                </p14:cNvPr>
                <p14:cNvContentPartPr/>
                <p14:nvPr/>
              </p14:nvContentPartPr>
              <p14:xfrm>
                <a:off x="7706777" y="4974754"/>
                <a:ext cx="25920" cy="146160"/>
              </p14:xfrm>
            </p:contentPart>
          </mc:Choice>
          <mc:Fallback xmlns="">
            <p:pic>
              <p:nvPicPr>
                <p:cNvPr id="6220" name="Ink 6219">
                  <a:extLst>
                    <a:ext uri="{FF2B5EF4-FFF2-40B4-BE49-F238E27FC236}">
                      <a16:creationId xmlns:a16="http://schemas.microsoft.com/office/drawing/2014/main" id="{543B06B1-C238-B042-B920-CB72A0C31691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699217" y="4967194"/>
                  <a:ext cx="406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6221" name="Ink 6220">
                  <a:extLst>
                    <a:ext uri="{FF2B5EF4-FFF2-40B4-BE49-F238E27FC236}">
                      <a16:creationId xmlns:a16="http://schemas.microsoft.com/office/drawing/2014/main" id="{F93255F3-AF0C-EF4B-9E7D-7E8D81257E64}"/>
                    </a:ext>
                  </a:extLst>
                </p14:cNvPr>
                <p14:cNvContentPartPr/>
                <p14:nvPr/>
              </p14:nvContentPartPr>
              <p14:xfrm>
                <a:off x="7728737" y="5181394"/>
                <a:ext cx="17640" cy="154800"/>
              </p14:xfrm>
            </p:contentPart>
          </mc:Choice>
          <mc:Fallback xmlns="">
            <p:pic>
              <p:nvPicPr>
                <p:cNvPr id="6221" name="Ink 6220">
                  <a:extLst>
                    <a:ext uri="{FF2B5EF4-FFF2-40B4-BE49-F238E27FC236}">
                      <a16:creationId xmlns:a16="http://schemas.microsoft.com/office/drawing/2014/main" id="{F93255F3-AF0C-EF4B-9E7D-7E8D81257E64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721177" y="5173834"/>
                  <a:ext cx="327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6222" name="Ink 6221">
                  <a:extLst>
                    <a:ext uri="{FF2B5EF4-FFF2-40B4-BE49-F238E27FC236}">
                      <a16:creationId xmlns:a16="http://schemas.microsoft.com/office/drawing/2014/main" id="{7138ABDD-0069-FD40-86E0-F33F41C50E08}"/>
                    </a:ext>
                  </a:extLst>
                </p14:cNvPr>
                <p14:cNvContentPartPr/>
                <p14:nvPr/>
              </p14:nvContentPartPr>
              <p14:xfrm>
                <a:off x="7721537" y="5447074"/>
                <a:ext cx="49680" cy="129600"/>
              </p14:xfrm>
            </p:contentPart>
          </mc:Choice>
          <mc:Fallback xmlns="">
            <p:pic>
              <p:nvPicPr>
                <p:cNvPr id="6222" name="Ink 6221">
                  <a:extLst>
                    <a:ext uri="{FF2B5EF4-FFF2-40B4-BE49-F238E27FC236}">
                      <a16:creationId xmlns:a16="http://schemas.microsoft.com/office/drawing/2014/main" id="{7138ABDD-0069-FD40-86E0-F33F41C50E08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713977" y="5439514"/>
                  <a:ext cx="648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6223" name="Ink 6222">
                  <a:extLst>
                    <a:ext uri="{FF2B5EF4-FFF2-40B4-BE49-F238E27FC236}">
                      <a16:creationId xmlns:a16="http://schemas.microsoft.com/office/drawing/2014/main" id="{9F559B63-553C-8A49-BE6B-0A1E773EC3E2}"/>
                    </a:ext>
                  </a:extLst>
                </p14:cNvPr>
                <p14:cNvContentPartPr/>
                <p14:nvPr/>
              </p14:nvContentPartPr>
              <p14:xfrm>
                <a:off x="7739537" y="5671354"/>
                <a:ext cx="45360" cy="156240"/>
              </p14:xfrm>
            </p:contentPart>
          </mc:Choice>
          <mc:Fallback xmlns="">
            <p:pic>
              <p:nvPicPr>
                <p:cNvPr id="6223" name="Ink 6222">
                  <a:extLst>
                    <a:ext uri="{FF2B5EF4-FFF2-40B4-BE49-F238E27FC236}">
                      <a16:creationId xmlns:a16="http://schemas.microsoft.com/office/drawing/2014/main" id="{9F559B63-553C-8A49-BE6B-0A1E773EC3E2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731977" y="5663794"/>
                  <a:ext cx="604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6225" name="Ink 6224">
                  <a:extLst>
                    <a:ext uri="{FF2B5EF4-FFF2-40B4-BE49-F238E27FC236}">
                      <a16:creationId xmlns:a16="http://schemas.microsoft.com/office/drawing/2014/main" id="{64DA8908-53FB-DE4D-918A-3CCEA97C14E5}"/>
                    </a:ext>
                  </a:extLst>
                </p14:cNvPr>
                <p14:cNvContentPartPr/>
                <p14:nvPr/>
              </p14:nvContentPartPr>
              <p14:xfrm>
                <a:off x="5692937" y="4421074"/>
                <a:ext cx="31680" cy="267120"/>
              </p14:xfrm>
            </p:contentPart>
          </mc:Choice>
          <mc:Fallback xmlns="">
            <p:pic>
              <p:nvPicPr>
                <p:cNvPr id="6225" name="Ink 6224">
                  <a:extLst>
                    <a:ext uri="{FF2B5EF4-FFF2-40B4-BE49-F238E27FC236}">
                      <a16:creationId xmlns:a16="http://schemas.microsoft.com/office/drawing/2014/main" id="{64DA8908-53FB-DE4D-918A-3CCEA97C14E5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685377" y="4413514"/>
                  <a:ext cx="4644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6226" name="Ink 6225">
                  <a:extLst>
                    <a:ext uri="{FF2B5EF4-FFF2-40B4-BE49-F238E27FC236}">
                      <a16:creationId xmlns:a16="http://schemas.microsoft.com/office/drawing/2014/main" id="{FC18B8D4-5083-6F45-9EFF-70A2A3062980}"/>
                    </a:ext>
                  </a:extLst>
                </p14:cNvPr>
                <p14:cNvContentPartPr/>
                <p14:nvPr/>
              </p14:nvContentPartPr>
              <p14:xfrm>
                <a:off x="5704817" y="4541314"/>
                <a:ext cx="70560" cy="159120"/>
              </p14:xfrm>
            </p:contentPart>
          </mc:Choice>
          <mc:Fallback xmlns="">
            <p:pic>
              <p:nvPicPr>
                <p:cNvPr id="6226" name="Ink 6225">
                  <a:extLst>
                    <a:ext uri="{FF2B5EF4-FFF2-40B4-BE49-F238E27FC236}">
                      <a16:creationId xmlns:a16="http://schemas.microsoft.com/office/drawing/2014/main" id="{FC18B8D4-5083-6F45-9EFF-70A2A3062980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697257" y="4533754"/>
                  <a:ext cx="8568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6227" name="Ink 6226">
                  <a:extLst>
                    <a:ext uri="{FF2B5EF4-FFF2-40B4-BE49-F238E27FC236}">
                      <a16:creationId xmlns:a16="http://schemas.microsoft.com/office/drawing/2014/main" id="{3A3E5FB3-0FE3-0644-A554-B5DBD72719D5}"/>
                    </a:ext>
                  </a:extLst>
                </p14:cNvPr>
                <p14:cNvContentPartPr/>
                <p14:nvPr/>
              </p14:nvContentPartPr>
              <p14:xfrm>
                <a:off x="5656577" y="4610434"/>
                <a:ext cx="78840" cy="110520"/>
              </p14:xfrm>
            </p:contentPart>
          </mc:Choice>
          <mc:Fallback xmlns="">
            <p:pic>
              <p:nvPicPr>
                <p:cNvPr id="6227" name="Ink 6226">
                  <a:extLst>
                    <a:ext uri="{FF2B5EF4-FFF2-40B4-BE49-F238E27FC236}">
                      <a16:creationId xmlns:a16="http://schemas.microsoft.com/office/drawing/2014/main" id="{3A3E5FB3-0FE3-0644-A554-B5DBD72719D5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649377" y="4602874"/>
                  <a:ext cx="939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6196" name="Ink 6195">
                  <a:extLst>
                    <a:ext uri="{FF2B5EF4-FFF2-40B4-BE49-F238E27FC236}">
                      <a16:creationId xmlns:a16="http://schemas.microsoft.com/office/drawing/2014/main" id="{4CA19ED9-E5C4-C647-8F24-34CB84C49744}"/>
                    </a:ext>
                  </a:extLst>
                </p14:cNvPr>
                <p14:cNvContentPartPr/>
                <p14:nvPr/>
              </p14:nvContentPartPr>
              <p14:xfrm>
                <a:off x="6117737" y="5290114"/>
                <a:ext cx="6840" cy="128160"/>
              </p14:xfrm>
            </p:contentPart>
          </mc:Choice>
          <mc:Fallback xmlns="">
            <p:pic>
              <p:nvPicPr>
                <p:cNvPr id="6196" name="Ink 6195">
                  <a:extLst>
                    <a:ext uri="{FF2B5EF4-FFF2-40B4-BE49-F238E27FC236}">
                      <a16:creationId xmlns:a16="http://schemas.microsoft.com/office/drawing/2014/main" id="{4CA19ED9-E5C4-C647-8F24-34CB84C49744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110177" y="5282914"/>
                  <a:ext cx="219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6197" name="Ink 6196">
                  <a:extLst>
                    <a:ext uri="{FF2B5EF4-FFF2-40B4-BE49-F238E27FC236}">
                      <a16:creationId xmlns:a16="http://schemas.microsoft.com/office/drawing/2014/main" id="{0CEFC82A-DBA3-3E42-8111-D8DD09A63865}"/>
                    </a:ext>
                  </a:extLst>
                </p14:cNvPr>
                <p14:cNvContentPartPr/>
                <p14:nvPr/>
              </p14:nvContentPartPr>
              <p14:xfrm>
                <a:off x="6117737" y="5573434"/>
                <a:ext cx="14040" cy="162000"/>
              </p14:xfrm>
            </p:contentPart>
          </mc:Choice>
          <mc:Fallback xmlns="">
            <p:pic>
              <p:nvPicPr>
                <p:cNvPr id="6197" name="Ink 6196">
                  <a:extLst>
                    <a:ext uri="{FF2B5EF4-FFF2-40B4-BE49-F238E27FC236}">
                      <a16:creationId xmlns:a16="http://schemas.microsoft.com/office/drawing/2014/main" id="{0CEFC82A-DBA3-3E42-8111-D8DD09A63865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110177" y="5565874"/>
                  <a:ext cx="291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6201" name="Ink 6200">
                  <a:extLst>
                    <a:ext uri="{FF2B5EF4-FFF2-40B4-BE49-F238E27FC236}">
                      <a16:creationId xmlns:a16="http://schemas.microsoft.com/office/drawing/2014/main" id="{C4DF6277-F4C8-9A4C-AB3E-E68903445A06}"/>
                    </a:ext>
                  </a:extLst>
                </p14:cNvPr>
                <p14:cNvContentPartPr/>
                <p14:nvPr/>
              </p14:nvContentPartPr>
              <p14:xfrm>
                <a:off x="5366417" y="5345554"/>
                <a:ext cx="168120" cy="38880"/>
              </p14:xfrm>
            </p:contentPart>
          </mc:Choice>
          <mc:Fallback xmlns="">
            <p:pic>
              <p:nvPicPr>
                <p:cNvPr id="6201" name="Ink 6200">
                  <a:extLst>
                    <a:ext uri="{FF2B5EF4-FFF2-40B4-BE49-F238E27FC236}">
                      <a16:creationId xmlns:a16="http://schemas.microsoft.com/office/drawing/2014/main" id="{C4DF6277-F4C8-9A4C-AB3E-E68903445A06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358857" y="5337994"/>
                  <a:ext cx="1828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6202" name="Ink 6201">
                  <a:extLst>
                    <a:ext uri="{FF2B5EF4-FFF2-40B4-BE49-F238E27FC236}">
                      <a16:creationId xmlns:a16="http://schemas.microsoft.com/office/drawing/2014/main" id="{1618A24C-2F3A-E246-9CF0-33E30A490606}"/>
                    </a:ext>
                  </a:extLst>
                </p14:cNvPr>
                <p14:cNvContentPartPr/>
                <p14:nvPr/>
              </p14:nvContentPartPr>
              <p14:xfrm>
                <a:off x="5671337" y="5329354"/>
                <a:ext cx="138240" cy="38160"/>
              </p14:xfrm>
            </p:contentPart>
          </mc:Choice>
          <mc:Fallback xmlns="">
            <p:pic>
              <p:nvPicPr>
                <p:cNvPr id="6202" name="Ink 6201">
                  <a:extLst>
                    <a:ext uri="{FF2B5EF4-FFF2-40B4-BE49-F238E27FC236}">
                      <a16:creationId xmlns:a16="http://schemas.microsoft.com/office/drawing/2014/main" id="{1618A24C-2F3A-E246-9CF0-33E30A490606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663777" y="5321794"/>
                  <a:ext cx="1533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6203" name="Ink 6202">
                  <a:extLst>
                    <a:ext uri="{FF2B5EF4-FFF2-40B4-BE49-F238E27FC236}">
                      <a16:creationId xmlns:a16="http://schemas.microsoft.com/office/drawing/2014/main" id="{2630F812-0D0A-9441-9ECD-7B29FD7E2EA1}"/>
                    </a:ext>
                  </a:extLst>
                </p14:cNvPr>
                <p14:cNvContentPartPr/>
                <p14:nvPr/>
              </p14:nvContentPartPr>
              <p14:xfrm>
                <a:off x="6021617" y="5326474"/>
                <a:ext cx="111240" cy="19800"/>
              </p14:xfrm>
            </p:contentPart>
          </mc:Choice>
          <mc:Fallback xmlns="">
            <p:pic>
              <p:nvPicPr>
                <p:cNvPr id="6203" name="Ink 6202">
                  <a:extLst>
                    <a:ext uri="{FF2B5EF4-FFF2-40B4-BE49-F238E27FC236}">
                      <a16:creationId xmlns:a16="http://schemas.microsoft.com/office/drawing/2014/main" id="{2630F812-0D0A-9441-9ECD-7B29FD7E2EA1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014417" y="5318914"/>
                  <a:ext cx="1263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6204" name="Ink 6203">
                  <a:extLst>
                    <a:ext uri="{FF2B5EF4-FFF2-40B4-BE49-F238E27FC236}">
                      <a16:creationId xmlns:a16="http://schemas.microsoft.com/office/drawing/2014/main" id="{7310D08C-C30D-3240-8C15-BA738F21894B}"/>
                    </a:ext>
                  </a:extLst>
                </p14:cNvPr>
                <p14:cNvContentPartPr/>
                <p14:nvPr/>
              </p14:nvContentPartPr>
              <p14:xfrm>
                <a:off x="6316457" y="5325034"/>
                <a:ext cx="144720" cy="28080"/>
              </p14:xfrm>
            </p:contentPart>
          </mc:Choice>
          <mc:Fallback xmlns="">
            <p:pic>
              <p:nvPicPr>
                <p:cNvPr id="6204" name="Ink 6203">
                  <a:extLst>
                    <a:ext uri="{FF2B5EF4-FFF2-40B4-BE49-F238E27FC236}">
                      <a16:creationId xmlns:a16="http://schemas.microsoft.com/office/drawing/2014/main" id="{7310D08C-C30D-3240-8C15-BA738F21894B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308897" y="5317474"/>
                  <a:ext cx="1598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6229" name="Ink 6228">
                  <a:extLst>
                    <a:ext uri="{FF2B5EF4-FFF2-40B4-BE49-F238E27FC236}">
                      <a16:creationId xmlns:a16="http://schemas.microsoft.com/office/drawing/2014/main" id="{02EE9D98-C6AD-1E40-9908-F126246D7598}"/>
                    </a:ext>
                  </a:extLst>
                </p14:cNvPr>
                <p14:cNvContentPartPr/>
                <p14:nvPr/>
              </p14:nvContentPartPr>
              <p14:xfrm>
                <a:off x="5789417" y="5399194"/>
                <a:ext cx="25200" cy="288360"/>
              </p14:xfrm>
            </p:contentPart>
          </mc:Choice>
          <mc:Fallback xmlns="">
            <p:pic>
              <p:nvPicPr>
                <p:cNvPr id="6229" name="Ink 6228">
                  <a:extLst>
                    <a:ext uri="{FF2B5EF4-FFF2-40B4-BE49-F238E27FC236}">
                      <a16:creationId xmlns:a16="http://schemas.microsoft.com/office/drawing/2014/main" id="{02EE9D98-C6AD-1E40-9908-F126246D7598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781857" y="5391634"/>
                  <a:ext cx="3996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6230" name="Ink 6229">
                  <a:extLst>
                    <a:ext uri="{FF2B5EF4-FFF2-40B4-BE49-F238E27FC236}">
                      <a16:creationId xmlns:a16="http://schemas.microsoft.com/office/drawing/2014/main" id="{A51C70E8-79CB-F846-A927-E422D9AF0095}"/>
                    </a:ext>
                  </a:extLst>
                </p14:cNvPr>
                <p14:cNvContentPartPr/>
                <p14:nvPr/>
              </p14:nvContentPartPr>
              <p14:xfrm>
                <a:off x="5711657" y="5392714"/>
                <a:ext cx="77040" cy="179280"/>
              </p14:xfrm>
            </p:contentPart>
          </mc:Choice>
          <mc:Fallback xmlns="">
            <p:pic>
              <p:nvPicPr>
                <p:cNvPr id="6230" name="Ink 6229">
                  <a:extLst>
                    <a:ext uri="{FF2B5EF4-FFF2-40B4-BE49-F238E27FC236}">
                      <a16:creationId xmlns:a16="http://schemas.microsoft.com/office/drawing/2014/main" id="{A51C70E8-79CB-F846-A927-E422D9AF0095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704097" y="5385154"/>
                  <a:ext cx="9216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6231" name="Ink 6230">
                  <a:extLst>
                    <a:ext uri="{FF2B5EF4-FFF2-40B4-BE49-F238E27FC236}">
                      <a16:creationId xmlns:a16="http://schemas.microsoft.com/office/drawing/2014/main" id="{1523695D-3394-1A42-BA27-4F1F6B8C67F7}"/>
                    </a:ext>
                  </a:extLst>
                </p14:cNvPr>
                <p14:cNvContentPartPr/>
                <p14:nvPr/>
              </p14:nvContentPartPr>
              <p14:xfrm>
                <a:off x="5790857" y="5402074"/>
                <a:ext cx="141840" cy="75240"/>
              </p14:xfrm>
            </p:contentPart>
          </mc:Choice>
          <mc:Fallback xmlns="">
            <p:pic>
              <p:nvPicPr>
                <p:cNvPr id="6231" name="Ink 6230">
                  <a:extLst>
                    <a:ext uri="{FF2B5EF4-FFF2-40B4-BE49-F238E27FC236}">
                      <a16:creationId xmlns:a16="http://schemas.microsoft.com/office/drawing/2014/main" id="{1523695D-3394-1A42-BA27-4F1F6B8C67F7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783657" y="5394514"/>
                  <a:ext cx="1569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6233" name="Ink 6232">
                  <a:extLst>
                    <a:ext uri="{FF2B5EF4-FFF2-40B4-BE49-F238E27FC236}">
                      <a16:creationId xmlns:a16="http://schemas.microsoft.com/office/drawing/2014/main" id="{42F6796A-952C-B949-A919-E735FF596603}"/>
                    </a:ext>
                  </a:extLst>
                </p14:cNvPr>
                <p14:cNvContentPartPr/>
                <p14:nvPr/>
              </p14:nvContentPartPr>
              <p14:xfrm>
                <a:off x="5579177" y="4886194"/>
                <a:ext cx="253800" cy="208800"/>
              </p14:xfrm>
            </p:contentPart>
          </mc:Choice>
          <mc:Fallback xmlns="">
            <p:pic>
              <p:nvPicPr>
                <p:cNvPr id="6233" name="Ink 6232">
                  <a:extLst>
                    <a:ext uri="{FF2B5EF4-FFF2-40B4-BE49-F238E27FC236}">
                      <a16:creationId xmlns:a16="http://schemas.microsoft.com/office/drawing/2014/main" id="{42F6796A-952C-B949-A919-E735FF596603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571617" y="4878634"/>
                  <a:ext cx="26856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6234" name="Ink 6233">
                  <a:extLst>
                    <a:ext uri="{FF2B5EF4-FFF2-40B4-BE49-F238E27FC236}">
                      <a16:creationId xmlns:a16="http://schemas.microsoft.com/office/drawing/2014/main" id="{4E4247A8-9A27-BA4B-8F99-069B5420149D}"/>
                    </a:ext>
                  </a:extLst>
                </p14:cNvPr>
                <p14:cNvContentPartPr/>
                <p14:nvPr/>
              </p14:nvContentPartPr>
              <p14:xfrm>
                <a:off x="5751257" y="5157994"/>
                <a:ext cx="100440" cy="128160"/>
              </p14:xfrm>
            </p:contentPart>
          </mc:Choice>
          <mc:Fallback xmlns="">
            <p:pic>
              <p:nvPicPr>
                <p:cNvPr id="6234" name="Ink 6233">
                  <a:extLst>
                    <a:ext uri="{FF2B5EF4-FFF2-40B4-BE49-F238E27FC236}">
                      <a16:creationId xmlns:a16="http://schemas.microsoft.com/office/drawing/2014/main" id="{4E4247A8-9A27-BA4B-8F99-069B5420149D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743697" y="5150794"/>
                  <a:ext cx="1155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6235" name="Ink 6234">
                  <a:extLst>
                    <a:ext uri="{FF2B5EF4-FFF2-40B4-BE49-F238E27FC236}">
                      <a16:creationId xmlns:a16="http://schemas.microsoft.com/office/drawing/2014/main" id="{675EA372-D122-F440-93C1-A131A756FACE}"/>
                    </a:ext>
                  </a:extLst>
                </p14:cNvPr>
                <p14:cNvContentPartPr/>
                <p14:nvPr/>
              </p14:nvContentPartPr>
              <p14:xfrm>
                <a:off x="5778617" y="5023354"/>
                <a:ext cx="73800" cy="89640"/>
              </p14:xfrm>
            </p:contentPart>
          </mc:Choice>
          <mc:Fallback xmlns="">
            <p:pic>
              <p:nvPicPr>
                <p:cNvPr id="6235" name="Ink 6234">
                  <a:extLst>
                    <a:ext uri="{FF2B5EF4-FFF2-40B4-BE49-F238E27FC236}">
                      <a16:creationId xmlns:a16="http://schemas.microsoft.com/office/drawing/2014/main" id="{675EA372-D122-F440-93C1-A131A756FACE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771057" y="5015794"/>
                  <a:ext cx="885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6236" name="Ink 6235">
                  <a:extLst>
                    <a:ext uri="{FF2B5EF4-FFF2-40B4-BE49-F238E27FC236}">
                      <a16:creationId xmlns:a16="http://schemas.microsoft.com/office/drawing/2014/main" id="{4FD3C570-15A7-6C4F-B907-0D644CF65BB4}"/>
                    </a:ext>
                  </a:extLst>
                </p14:cNvPr>
                <p14:cNvContentPartPr/>
                <p14:nvPr/>
              </p14:nvContentPartPr>
              <p14:xfrm>
                <a:off x="5894897" y="5290114"/>
                <a:ext cx="16200" cy="79560"/>
              </p14:xfrm>
            </p:contentPart>
          </mc:Choice>
          <mc:Fallback xmlns="">
            <p:pic>
              <p:nvPicPr>
                <p:cNvPr id="6236" name="Ink 6235">
                  <a:extLst>
                    <a:ext uri="{FF2B5EF4-FFF2-40B4-BE49-F238E27FC236}">
                      <a16:creationId xmlns:a16="http://schemas.microsoft.com/office/drawing/2014/main" id="{4FD3C570-15A7-6C4F-B907-0D644CF65BB4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887337" y="5282914"/>
                  <a:ext cx="31320" cy="9468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6242" name="Group 6241">
              <a:extLst>
                <a:ext uri="{FF2B5EF4-FFF2-40B4-BE49-F238E27FC236}">
                  <a16:creationId xmlns:a16="http://schemas.microsoft.com/office/drawing/2014/main" id="{E4FF8866-44A7-0040-8FC1-FA4391EDD30D}"/>
                </a:ext>
              </a:extLst>
            </p:cNvPr>
            <p:cNvGrpSpPr/>
            <p:nvPr/>
          </p:nvGrpSpPr>
          <p:grpSpPr>
            <a:xfrm>
              <a:off x="6592217" y="5548594"/>
              <a:ext cx="360720" cy="295560"/>
              <a:chOff x="6592217" y="5548594"/>
              <a:chExt cx="360720" cy="2955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90">
                <p14:nvContentPartPr>
                  <p14:cNvPr id="6169" name="Ink 6168">
                    <a:extLst>
                      <a:ext uri="{FF2B5EF4-FFF2-40B4-BE49-F238E27FC236}">
                        <a16:creationId xmlns:a16="http://schemas.microsoft.com/office/drawing/2014/main" id="{CAD7E9CD-B49C-6F40-94BE-99CCF43CE18E}"/>
                      </a:ext>
                    </a:extLst>
                  </p14:cNvPr>
                  <p14:cNvContentPartPr/>
                  <p14:nvPr/>
                </p14:nvContentPartPr>
                <p14:xfrm>
                  <a:off x="6912257" y="5562274"/>
                  <a:ext cx="5400" cy="94680"/>
                </p14:xfrm>
              </p:contentPart>
            </mc:Choice>
            <mc:Fallback xmlns="">
              <p:pic>
                <p:nvPicPr>
                  <p:cNvPr id="6169" name="Ink 6168">
                    <a:extLst>
                      <a:ext uri="{FF2B5EF4-FFF2-40B4-BE49-F238E27FC236}">
                        <a16:creationId xmlns:a16="http://schemas.microsoft.com/office/drawing/2014/main" id="{CAD7E9CD-B49C-6F40-94BE-99CCF43CE18E}"/>
                      </a:ext>
                    </a:extLst>
                  </p:cNvPr>
                  <p:cNvPicPr/>
                  <p:nvPr/>
                </p:nvPicPr>
                <p:blipFill>
                  <a:blip r:embed="rId191"/>
                  <a:stretch>
                    <a:fillRect/>
                  </a:stretch>
                </p:blipFill>
                <p:spPr>
                  <a:xfrm>
                    <a:off x="6904697" y="5554714"/>
                    <a:ext cx="20520" cy="109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2">
                <p14:nvContentPartPr>
                  <p14:cNvPr id="6170" name="Ink 6169">
                    <a:extLst>
                      <a:ext uri="{FF2B5EF4-FFF2-40B4-BE49-F238E27FC236}">
                        <a16:creationId xmlns:a16="http://schemas.microsoft.com/office/drawing/2014/main" id="{F0C2BE94-321A-B545-80EC-18F9B51B5938}"/>
                      </a:ext>
                    </a:extLst>
                  </p14:cNvPr>
                  <p14:cNvContentPartPr/>
                  <p14:nvPr/>
                </p14:nvContentPartPr>
                <p14:xfrm>
                  <a:off x="6933857" y="5758474"/>
                  <a:ext cx="19080" cy="85680"/>
                </p14:xfrm>
              </p:contentPart>
            </mc:Choice>
            <mc:Fallback xmlns="">
              <p:pic>
                <p:nvPicPr>
                  <p:cNvPr id="6170" name="Ink 6169">
                    <a:extLst>
                      <a:ext uri="{FF2B5EF4-FFF2-40B4-BE49-F238E27FC236}">
                        <a16:creationId xmlns:a16="http://schemas.microsoft.com/office/drawing/2014/main" id="{F0C2BE94-321A-B545-80EC-18F9B51B5938}"/>
                      </a:ext>
                    </a:extLst>
                  </p:cNvPr>
                  <p:cNvPicPr/>
                  <p:nvPr/>
                </p:nvPicPr>
                <p:blipFill>
                  <a:blip r:embed="rId193"/>
                  <a:stretch>
                    <a:fillRect/>
                  </a:stretch>
                </p:blipFill>
                <p:spPr>
                  <a:xfrm>
                    <a:off x="6926657" y="5750914"/>
                    <a:ext cx="34200" cy="100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4">
                <p14:nvContentPartPr>
                  <p14:cNvPr id="6238" name="Ink 6237">
                    <a:extLst>
                      <a:ext uri="{FF2B5EF4-FFF2-40B4-BE49-F238E27FC236}">
                        <a16:creationId xmlns:a16="http://schemas.microsoft.com/office/drawing/2014/main" id="{641064A8-4E98-424D-B8C9-A5C6580F559B}"/>
                      </a:ext>
                    </a:extLst>
                  </p14:cNvPr>
                  <p14:cNvContentPartPr/>
                  <p14:nvPr/>
                </p14:nvContentPartPr>
                <p14:xfrm>
                  <a:off x="6792377" y="5562274"/>
                  <a:ext cx="3960" cy="8280"/>
                </p14:xfrm>
              </p:contentPart>
            </mc:Choice>
            <mc:Fallback xmlns="">
              <p:pic>
                <p:nvPicPr>
                  <p:cNvPr id="6238" name="Ink 6237">
                    <a:extLst>
                      <a:ext uri="{FF2B5EF4-FFF2-40B4-BE49-F238E27FC236}">
                        <a16:creationId xmlns:a16="http://schemas.microsoft.com/office/drawing/2014/main" id="{641064A8-4E98-424D-B8C9-A5C6580F559B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6785177" y="5554714"/>
                    <a:ext cx="19080" cy="23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5">
                <p14:nvContentPartPr>
                  <p14:cNvPr id="6239" name="Ink 6238">
                    <a:extLst>
                      <a:ext uri="{FF2B5EF4-FFF2-40B4-BE49-F238E27FC236}">
                        <a16:creationId xmlns:a16="http://schemas.microsoft.com/office/drawing/2014/main" id="{E70398CE-2A82-6E42-84AD-979F3875DB32}"/>
                      </a:ext>
                    </a:extLst>
                  </p14:cNvPr>
                  <p14:cNvContentPartPr/>
                  <p14:nvPr/>
                </p14:nvContentPartPr>
                <p14:xfrm>
                  <a:off x="6694457" y="5568754"/>
                  <a:ext cx="41760" cy="4680"/>
                </p14:xfrm>
              </p:contentPart>
            </mc:Choice>
            <mc:Fallback xmlns="">
              <p:pic>
                <p:nvPicPr>
                  <p:cNvPr id="6239" name="Ink 6238">
                    <a:extLst>
                      <a:ext uri="{FF2B5EF4-FFF2-40B4-BE49-F238E27FC236}">
                        <a16:creationId xmlns:a16="http://schemas.microsoft.com/office/drawing/2014/main" id="{E70398CE-2A82-6E42-84AD-979F3875DB32}"/>
                      </a:ext>
                    </a:extLst>
                  </p:cNvPr>
                  <p:cNvPicPr/>
                  <p:nvPr/>
                </p:nvPicPr>
                <p:blipFill>
                  <a:blip r:embed="rId196"/>
                  <a:stretch>
                    <a:fillRect/>
                  </a:stretch>
                </p:blipFill>
                <p:spPr>
                  <a:xfrm>
                    <a:off x="6686897" y="5561554"/>
                    <a:ext cx="56880" cy="19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7">
                <p14:nvContentPartPr>
                  <p14:cNvPr id="6240" name="Ink 6239">
                    <a:extLst>
                      <a:ext uri="{FF2B5EF4-FFF2-40B4-BE49-F238E27FC236}">
                        <a16:creationId xmlns:a16="http://schemas.microsoft.com/office/drawing/2014/main" id="{FF985CE6-FE9F-6F46-969B-E3E1E4E890F5}"/>
                      </a:ext>
                    </a:extLst>
                  </p14:cNvPr>
                  <p14:cNvContentPartPr/>
                  <p14:nvPr/>
                </p14:nvContentPartPr>
                <p14:xfrm>
                  <a:off x="6592217" y="5583514"/>
                  <a:ext cx="324000" cy="133920"/>
                </p14:xfrm>
              </p:contentPart>
            </mc:Choice>
            <mc:Fallback xmlns="">
              <p:pic>
                <p:nvPicPr>
                  <p:cNvPr id="6240" name="Ink 6239">
                    <a:extLst>
                      <a:ext uri="{FF2B5EF4-FFF2-40B4-BE49-F238E27FC236}">
                        <a16:creationId xmlns:a16="http://schemas.microsoft.com/office/drawing/2014/main" id="{FF985CE6-FE9F-6F46-969B-E3E1E4E890F5}"/>
                      </a:ext>
                    </a:extLst>
                  </p:cNvPr>
                  <p:cNvPicPr/>
                  <p:nvPr/>
                </p:nvPicPr>
                <p:blipFill>
                  <a:blip r:embed="rId198"/>
                  <a:stretch>
                    <a:fillRect/>
                  </a:stretch>
                </p:blipFill>
                <p:spPr>
                  <a:xfrm>
                    <a:off x="6584657" y="5575954"/>
                    <a:ext cx="339120" cy="149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9">
                <p14:nvContentPartPr>
                  <p14:cNvPr id="6241" name="Ink 6240">
                    <a:extLst>
                      <a:ext uri="{FF2B5EF4-FFF2-40B4-BE49-F238E27FC236}">
                        <a16:creationId xmlns:a16="http://schemas.microsoft.com/office/drawing/2014/main" id="{91146644-AB43-7B4E-899A-EDC1BFF2B372}"/>
                      </a:ext>
                    </a:extLst>
                  </p14:cNvPr>
                  <p14:cNvContentPartPr/>
                  <p14:nvPr/>
                </p14:nvContentPartPr>
                <p14:xfrm>
                  <a:off x="6784457" y="5548594"/>
                  <a:ext cx="88920" cy="41040"/>
                </p14:xfrm>
              </p:contentPart>
            </mc:Choice>
            <mc:Fallback xmlns="">
              <p:pic>
                <p:nvPicPr>
                  <p:cNvPr id="6241" name="Ink 6240">
                    <a:extLst>
                      <a:ext uri="{FF2B5EF4-FFF2-40B4-BE49-F238E27FC236}">
                        <a16:creationId xmlns:a16="http://schemas.microsoft.com/office/drawing/2014/main" id="{91146644-AB43-7B4E-899A-EDC1BFF2B372}"/>
                      </a:ext>
                    </a:extLst>
                  </p:cNvPr>
                  <p:cNvPicPr/>
                  <p:nvPr/>
                </p:nvPicPr>
                <p:blipFill>
                  <a:blip r:embed="rId200"/>
                  <a:stretch>
                    <a:fillRect/>
                  </a:stretch>
                </p:blipFill>
                <p:spPr>
                  <a:xfrm>
                    <a:off x="6776897" y="5541034"/>
                    <a:ext cx="104040" cy="5616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6243" name="Ink 6242">
                  <a:extLst>
                    <a:ext uri="{FF2B5EF4-FFF2-40B4-BE49-F238E27FC236}">
                      <a16:creationId xmlns:a16="http://schemas.microsoft.com/office/drawing/2014/main" id="{F58074AC-C997-E046-A9DA-53D30B19DF3A}"/>
                    </a:ext>
                  </a:extLst>
                </p14:cNvPr>
                <p14:cNvContentPartPr/>
                <p14:nvPr/>
              </p14:nvContentPartPr>
              <p14:xfrm>
                <a:off x="7828097" y="5505034"/>
                <a:ext cx="199800" cy="68400"/>
              </p14:xfrm>
            </p:contentPart>
          </mc:Choice>
          <mc:Fallback xmlns="">
            <p:pic>
              <p:nvPicPr>
                <p:cNvPr id="6243" name="Ink 6242">
                  <a:extLst>
                    <a:ext uri="{FF2B5EF4-FFF2-40B4-BE49-F238E27FC236}">
                      <a16:creationId xmlns:a16="http://schemas.microsoft.com/office/drawing/2014/main" id="{F58074AC-C997-E046-A9DA-53D30B19DF3A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7820537" y="5497474"/>
                  <a:ext cx="21492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6244" name="Ink 6243">
                  <a:extLst>
                    <a:ext uri="{FF2B5EF4-FFF2-40B4-BE49-F238E27FC236}">
                      <a16:creationId xmlns:a16="http://schemas.microsoft.com/office/drawing/2014/main" id="{C0C5FBCE-2F2A-C645-879F-475CF8A22003}"/>
                    </a:ext>
                  </a:extLst>
                </p14:cNvPr>
                <p14:cNvContentPartPr/>
                <p14:nvPr/>
              </p14:nvContentPartPr>
              <p14:xfrm>
                <a:off x="7788137" y="5580634"/>
                <a:ext cx="137520" cy="25920"/>
              </p14:xfrm>
            </p:contentPart>
          </mc:Choice>
          <mc:Fallback xmlns="">
            <p:pic>
              <p:nvPicPr>
                <p:cNvPr id="6244" name="Ink 6243">
                  <a:extLst>
                    <a:ext uri="{FF2B5EF4-FFF2-40B4-BE49-F238E27FC236}">
                      <a16:creationId xmlns:a16="http://schemas.microsoft.com/office/drawing/2014/main" id="{C0C5FBCE-2F2A-C645-879F-475CF8A22003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7780577" y="5573074"/>
                  <a:ext cx="1526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6245" name="Ink 6244">
                  <a:extLst>
                    <a:ext uri="{FF2B5EF4-FFF2-40B4-BE49-F238E27FC236}">
                      <a16:creationId xmlns:a16="http://schemas.microsoft.com/office/drawing/2014/main" id="{4E4B30D8-E298-974D-B456-97102A8E79F7}"/>
                    </a:ext>
                  </a:extLst>
                </p14:cNvPr>
                <p14:cNvContentPartPr/>
                <p14:nvPr/>
              </p14:nvContentPartPr>
              <p14:xfrm>
                <a:off x="7797497" y="5459314"/>
                <a:ext cx="73080" cy="116640"/>
              </p14:xfrm>
            </p:contentPart>
          </mc:Choice>
          <mc:Fallback xmlns="">
            <p:pic>
              <p:nvPicPr>
                <p:cNvPr id="6245" name="Ink 6244">
                  <a:extLst>
                    <a:ext uri="{FF2B5EF4-FFF2-40B4-BE49-F238E27FC236}">
                      <a16:creationId xmlns:a16="http://schemas.microsoft.com/office/drawing/2014/main" id="{4E4B30D8-E298-974D-B456-97102A8E79F7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7789937" y="5451754"/>
                  <a:ext cx="87840" cy="1314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6255" name="Group 6254">
              <a:extLst>
                <a:ext uri="{FF2B5EF4-FFF2-40B4-BE49-F238E27FC236}">
                  <a16:creationId xmlns:a16="http://schemas.microsoft.com/office/drawing/2014/main" id="{1F3946C4-A66F-5343-9914-5FC6E3545C12}"/>
                </a:ext>
              </a:extLst>
            </p:cNvPr>
            <p:cNvGrpSpPr/>
            <p:nvPr/>
          </p:nvGrpSpPr>
          <p:grpSpPr>
            <a:xfrm>
              <a:off x="7118177" y="5516554"/>
              <a:ext cx="415800" cy="247320"/>
              <a:chOff x="7118177" y="5516554"/>
              <a:chExt cx="415800" cy="2473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07">
                <p14:nvContentPartPr>
                  <p14:cNvPr id="6251" name="Ink 6250">
                    <a:extLst>
                      <a:ext uri="{FF2B5EF4-FFF2-40B4-BE49-F238E27FC236}">
                        <a16:creationId xmlns:a16="http://schemas.microsoft.com/office/drawing/2014/main" id="{E7A86C7A-4602-514F-8386-287A58452300}"/>
                      </a:ext>
                    </a:extLst>
                  </p14:cNvPr>
                  <p14:cNvContentPartPr/>
                  <p14:nvPr/>
                </p14:nvContentPartPr>
                <p14:xfrm>
                  <a:off x="7118177" y="5516554"/>
                  <a:ext cx="158760" cy="126720"/>
                </p14:xfrm>
              </p:contentPart>
            </mc:Choice>
            <mc:Fallback xmlns="">
              <p:pic>
                <p:nvPicPr>
                  <p:cNvPr id="6251" name="Ink 6250">
                    <a:extLst>
                      <a:ext uri="{FF2B5EF4-FFF2-40B4-BE49-F238E27FC236}">
                        <a16:creationId xmlns:a16="http://schemas.microsoft.com/office/drawing/2014/main" id="{E7A86C7A-4602-514F-8386-287A58452300}"/>
                      </a:ext>
                    </a:extLst>
                  </p:cNvPr>
                  <p:cNvPicPr/>
                  <p:nvPr/>
                </p:nvPicPr>
                <p:blipFill>
                  <a:blip r:embed="rId208"/>
                  <a:stretch>
                    <a:fillRect/>
                  </a:stretch>
                </p:blipFill>
                <p:spPr>
                  <a:xfrm>
                    <a:off x="7110617" y="5508994"/>
                    <a:ext cx="173520" cy="141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9">
                <p14:nvContentPartPr>
                  <p14:cNvPr id="6252" name="Ink 6251">
                    <a:extLst>
                      <a:ext uri="{FF2B5EF4-FFF2-40B4-BE49-F238E27FC236}">
                        <a16:creationId xmlns:a16="http://schemas.microsoft.com/office/drawing/2014/main" id="{757741A4-A624-1049-9BE4-6E32951AD9EC}"/>
                      </a:ext>
                    </a:extLst>
                  </p14:cNvPr>
                  <p14:cNvContentPartPr/>
                  <p14:nvPr/>
                </p14:nvContentPartPr>
                <p14:xfrm>
                  <a:off x="7308617" y="5647234"/>
                  <a:ext cx="81720" cy="116640"/>
                </p14:xfrm>
              </p:contentPart>
            </mc:Choice>
            <mc:Fallback xmlns="">
              <p:pic>
                <p:nvPicPr>
                  <p:cNvPr id="6252" name="Ink 6251">
                    <a:extLst>
                      <a:ext uri="{FF2B5EF4-FFF2-40B4-BE49-F238E27FC236}">
                        <a16:creationId xmlns:a16="http://schemas.microsoft.com/office/drawing/2014/main" id="{757741A4-A624-1049-9BE4-6E32951AD9EC}"/>
                      </a:ext>
                    </a:extLst>
                  </p:cNvPr>
                  <p:cNvPicPr/>
                  <p:nvPr/>
                </p:nvPicPr>
                <p:blipFill>
                  <a:blip r:embed="rId210"/>
                  <a:stretch>
                    <a:fillRect/>
                  </a:stretch>
                </p:blipFill>
                <p:spPr>
                  <a:xfrm>
                    <a:off x="7301057" y="5639674"/>
                    <a:ext cx="96840" cy="131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1">
                <p14:nvContentPartPr>
                  <p14:cNvPr id="6253" name="Ink 6252">
                    <a:extLst>
                      <a:ext uri="{FF2B5EF4-FFF2-40B4-BE49-F238E27FC236}">
                        <a16:creationId xmlns:a16="http://schemas.microsoft.com/office/drawing/2014/main" id="{F1FBBEA4-87CE-CB46-88B5-4116E7ECB18B}"/>
                      </a:ext>
                    </a:extLst>
                  </p14:cNvPr>
                  <p14:cNvContentPartPr/>
                  <p14:nvPr/>
                </p14:nvContentPartPr>
                <p14:xfrm>
                  <a:off x="7337417" y="5554354"/>
                  <a:ext cx="52560" cy="59040"/>
                </p14:xfrm>
              </p:contentPart>
            </mc:Choice>
            <mc:Fallback xmlns="">
              <p:pic>
                <p:nvPicPr>
                  <p:cNvPr id="6253" name="Ink 6252">
                    <a:extLst>
                      <a:ext uri="{FF2B5EF4-FFF2-40B4-BE49-F238E27FC236}">
                        <a16:creationId xmlns:a16="http://schemas.microsoft.com/office/drawing/2014/main" id="{F1FBBEA4-87CE-CB46-88B5-4116E7ECB18B}"/>
                      </a:ext>
                    </a:extLst>
                  </p:cNvPr>
                  <p:cNvPicPr/>
                  <p:nvPr/>
                </p:nvPicPr>
                <p:blipFill>
                  <a:blip r:embed="rId212"/>
                  <a:stretch>
                    <a:fillRect/>
                  </a:stretch>
                </p:blipFill>
                <p:spPr>
                  <a:xfrm>
                    <a:off x="7329857" y="5546794"/>
                    <a:ext cx="67680" cy="74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3">
                <p14:nvContentPartPr>
                  <p14:cNvPr id="6254" name="Ink 6253">
                    <a:extLst>
                      <a:ext uri="{FF2B5EF4-FFF2-40B4-BE49-F238E27FC236}">
                        <a16:creationId xmlns:a16="http://schemas.microsoft.com/office/drawing/2014/main" id="{E99D3B62-E15D-6548-A83B-859FD4A200B4}"/>
                      </a:ext>
                    </a:extLst>
                  </p14:cNvPr>
                  <p14:cNvContentPartPr/>
                  <p14:nvPr/>
                </p14:nvContentPartPr>
                <p14:xfrm>
                  <a:off x="7455857" y="5703034"/>
                  <a:ext cx="78120" cy="59760"/>
                </p14:xfrm>
              </p:contentPart>
            </mc:Choice>
            <mc:Fallback xmlns="">
              <p:pic>
                <p:nvPicPr>
                  <p:cNvPr id="6254" name="Ink 6253">
                    <a:extLst>
                      <a:ext uri="{FF2B5EF4-FFF2-40B4-BE49-F238E27FC236}">
                        <a16:creationId xmlns:a16="http://schemas.microsoft.com/office/drawing/2014/main" id="{E99D3B62-E15D-6548-A83B-859FD4A200B4}"/>
                      </a:ext>
                    </a:extLst>
                  </p:cNvPr>
                  <p:cNvPicPr/>
                  <p:nvPr/>
                </p:nvPicPr>
                <p:blipFill>
                  <a:blip r:embed="rId214"/>
                  <a:stretch>
                    <a:fillRect/>
                  </a:stretch>
                </p:blipFill>
                <p:spPr>
                  <a:xfrm>
                    <a:off x="7448297" y="5695474"/>
                    <a:ext cx="93240" cy="7488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6256" name="Ink 6255">
                  <a:extLst>
                    <a:ext uri="{FF2B5EF4-FFF2-40B4-BE49-F238E27FC236}">
                      <a16:creationId xmlns:a16="http://schemas.microsoft.com/office/drawing/2014/main" id="{F3F4C783-21CA-2D4E-9D7C-60570044D4E1}"/>
                    </a:ext>
                  </a:extLst>
                </p14:cNvPr>
                <p14:cNvContentPartPr/>
                <p14:nvPr/>
              </p14:nvContentPartPr>
              <p14:xfrm>
                <a:off x="8574017" y="5135314"/>
                <a:ext cx="360" cy="360"/>
              </p14:xfrm>
            </p:contentPart>
          </mc:Choice>
          <mc:Fallback xmlns="">
            <p:pic>
              <p:nvPicPr>
                <p:cNvPr id="6256" name="Ink 6255">
                  <a:extLst>
                    <a:ext uri="{FF2B5EF4-FFF2-40B4-BE49-F238E27FC236}">
                      <a16:creationId xmlns:a16="http://schemas.microsoft.com/office/drawing/2014/main" id="{F3F4C783-21CA-2D4E-9D7C-60570044D4E1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8569697" y="5130994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6258" name="TextBox 6257">
            <a:extLst>
              <a:ext uri="{FF2B5EF4-FFF2-40B4-BE49-F238E27FC236}">
                <a16:creationId xmlns:a16="http://schemas.microsoft.com/office/drawing/2014/main" id="{88D87F57-35BF-354D-BC9B-BA026FE4FBCF}"/>
              </a:ext>
            </a:extLst>
          </p:cNvPr>
          <p:cNvSpPr txBox="1"/>
          <p:nvPr/>
        </p:nvSpPr>
        <p:spPr>
          <a:xfrm>
            <a:off x="401313" y="5237275"/>
            <a:ext cx="27606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(corresponds to </a:t>
            </a:r>
          </a:p>
          <a:p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el-GR" sz="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ln</a:t>
            </a:r>
            <a:r>
              <a:rPr lang="el-GR" sz="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½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6259" name="Picture 6258">
            <a:extLst>
              <a:ext uri="{FF2B5EF4-FFF2-40B4-BE49-F238E27FC236}">
                <a16:creationId xmlns:a16="http://schemas.microsoft.com/office/drawing/2014/main" id="{73621FC1-E0F9-1649-BF43-CACF346D3036}"/>
              </a:ext>
            </a:extLst>
          </p:cNvPr>
          <p:cNvPicPr>
            <a:picLocks noChangeAspect="1"/>
          </p:cNvPicPr>
          <p:nvPr/>
        </p:nvPicPr>
        <p:blipFill>
          <a:blip r:embed="rId217"/>
          <a:stretch>
            <a:fillRect/>
          </a:stretch>
        </p:blipFill>
        <p:spPr>
          <a:xfrm>
            <a:off x="1992089" y="2631913"/>
            <a:ext cx="4241800" cy="609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2FB6ED1-6C2E-79CF-443A-FDAC4EB3E99B}"/>
              </a:ext>
            </a:extLst>
          </p:cNvPr>
          <p:cNvPicPr>
            <a:picLocks noChangeAspect="1"/>
          </p:cNvPicPr>
          <p:nvPr/>
        </p:nvPicPr>
        <p:blipFill>
          <a:blip r:embed="rId218"/>
          <a:stretch>
            <a:fillRect/>
          </a:stretch>
        </p:blipFill>
        <p:spPr>
          <a:xfrm>
            <a:off x="1205046" y="1499713"/>
            <a:ext cx="6417127" cy="10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43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0E969C-6CF5-4711-CE9F-8F8B8B48FE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BC6122C-9B7F-9732-1645-28355EAE7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7657" y="3770996"/>
            <a:ext cx="2791330" cy="2874726"/>
          </a:xfrm>
          <a:prstGeom prst="rect">
            <a:avLst/>
          </a:prstGeom>
        </p:spPr>
      </p:pic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1E284AEA-E04C-8B13-3401-2D3D3E5BE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B0969-7427-A281-8AED-87062767F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700835-ABCA-1D0F-E0C0-92B6A3F38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CERN Summer Student Lectures / Statistics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BDF6BE7-5393-9A99-D0CD-8860ECAA1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501" y="88731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 code (1)</a:t>
            </a:r>
            <a:endParaRPr lang="en-GB" sz="3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B3228B-628F-4C29-E611-4BDE09573BDD}"/>
              </a:ext>
            </a:extLst>
          </p:cNvPr>
          <p:cNvSpPr txBox="1"/>
          <p:nvPr/>
        </p:nvSpPr>
        <p:spPr>
          <a:xfrm>
            <a:off x="443316" y="668208"/>
            <a:ext cx="70954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Simple version: 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lineFit.py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uses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scipy.optimize.curve_fit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A976559-6F8E-2637-8B96-5D817C61E6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2283" y="1291107"/>
            <a:ext cx="3330172" cy="240574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3F054C6-1024-0D4F-1820-FA841638E7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232" y="2200444"/>
            <a:ext cx="4473801" cy="46104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205A587-DABC-1432-BFA2-46D1C2A852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232" y="3105385"/>
            <a:ext cx="5255909" cy="233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06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440F54-5C8A-F32D-2A27-98CD8C1E1B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9A03ABD1-1715-BFAB-5A01-26114A0EF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1587CF-75AF-D7E2-BF42-6FB53F34D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E77942-C37C-2259-8B2E-10A1F38DD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CERN Summer Student Lectures / Statistics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EAA0D18-4182-6705-4C55-816D26F3B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501" y="88731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 code (2)</a:t>
            </a:r>
            <a:endParaRPr lang="en-GB" sz="3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E4BCBF-3CE5-B91D-1D09-759B3D6E318F}"/>
              </a:ext>
            </a:extLst>
          </p:cNvPr>
          <p:cNvSpPr txBox="1"/>
          <p:nvPr/>
        </p:nvSpPr>
        <p:spPr>
          <a:xfrm>
            <a:off x="443316" y="668208"/>
            <a:ext cx="4698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Better version: 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lsFit.py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uses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iminuit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A58B3A-F0E9-A9EC-8981-78282C221FFA}"/>
              </a:ext>
            </a:extLst>
          </p:cNvPr>
          <p:cNvSpPr txBox="1"/>
          <p:nvPr/>
        </p:nvSpPr>
        <p:spPr>
          <a:xfrm>
            <a:off x="576943" y="1469571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62C0C0-41B4-4C02-472B-5E2CC8E1DC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943" y="1217457"/>
            <a:ext cx="2759691" cy="4829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C2260C5-EEBD-B499-7883-6C2CDC3496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171" y="1829012"/>
            <a:ext cx="6596743" cy="9226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F95014-1394-6CC9-D2CA-9A899763BA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511" y="2917125"/>
            <a:ext cx="5568856" cy="3204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ECE0A51-B291-A2FB-EAC4-9E216E577B54}"/>
              </a:ext>
            </a:extLst>
          </p:cNvPr>
          <p:cNvSpPr txBox="1"/>
          <p:nvPr/>
        </p:nvSpPr>
        <p:spPr>
          <a:xfrm>
            <a:off x="3920773" y="1261001"/>
            <a:ext cx="37376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←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 install with:  pip install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iminuit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65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044E49-8F86-46C6-7151-286AFD9935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BD526727-D5C7-5F10-80A5-F9388AAB2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79998-49D7-34CB-173F-835F6E173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A50E67-92A1-2A65-48BC-DA990D815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CERN Summer Student Lectures / Statistics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682237B-A481-EE70-8E71-E65A6381F4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501" y="88731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 code (3)</a:t>
            </a:r>
            <a:endParaRPr lang="en-GB" sz="3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2989C3-C8CD-FC29-F1ED-25FDCE8B3422}"/>
              </a:ext>
            </a:extLst>
          </p:cNvPr>
          <p:cNvSpPr txBox="1"/>
          <p:nvPr/>
        </p:nvSpPr>
        <p:spPr>
          <a:xfrm>
            <a:off x="443316" y="668208"/>
            <a:ext cx="7614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iminuit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provides detailed control of fit, diagnostic plots, etc.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63DC646-D6D6-899D-6CDB-C3231A890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582" y="3663001"/>
            <a:ext cx="3651629" cy="29383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E14E8C2-660F-3423-89E2-8F97DCC504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055" y="3747117"/>
            <a:ext cx="3556104" cy="277008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FA96A42-B390-6AA0-A77F-31304BFA3D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419" y="1196575"/>
            <a:ext cx="3341740" cy="24902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301B1EA-8881-6A8E-C7B5-D5F14993A8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3072" y="1249979"/>
            <a:ext cx="2778241" cy="229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12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CERN Summer Student Lectures / Statistics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6FA5E5F-1E03-FB41-843C-BE9021132F2D}"/>
              </a:ext>
            </a:extLst>
          </p:cNvPr>
          <p:cNvSpPr txBox="1">
            <a:spLocks noChangeArrowheads="1"/>
          </p:cNvSpPr>
          <p:nvPr/>
        </p:nvSpPr>
        <p:spPr>
          <a:xfrm>
            <a:off x="493713" y="165100"/>
            <a:ext cx="8126412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Extra slides</a:t>
            </a:r>
          </a:p>
        </p:txBody>
      </p:sp>
    </p:spTree>
    <p:extLst>
      <p:ext uri="{BB962C8B-B14F-4D97-AF65-F5344CB8AC3E}">
        <p14:creationId xmlns:p14="http://schemas.microsoft.com/office/powerpoint/2010/main" val="429388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CERN Summer Student Lectures / Statistics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EFEB5E5-DCD6-4B43-8724-2150F12F6466}"/>
              </a:ext>
            </a:extLst>
          </p:cNvPr>
          <p:cNvSpPr txBox="1">
            <a:spLocks noChangeArrowheads="1"/>
          </p:cNvSpPr>
          <p:nvPr/>
        </p:nvSpPr>
        <p:spPr>
          <a:xfrm>
            <a:off x="1289049" y="299245"/>
            <a:ext cx="7063900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LS with correlated measurements</a:t>
            </a:r>
            <a:endParaRPr lang="en-GB" altLang="en-US" sz="3600" i="1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CA0264C1-3D80-794E-A4A8-C844954FD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1027113"/>
            <a:ext cx="8358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</a:t>
            </a:r>
            <a:r>
              <a:rPr lang="en-US" altLang="en-US" b="1" i="1" dirty="0">
                <a:solidFill>
                  <a:srgbClr val="0070C0"/>
                </a:solidFill>
              </a:rPr>
              <a:t>y</a:t>
            </a:r>
            <a:r>
              <a:rPr lang="en-US" altLang="en-US" dirty="0">
                <a:solidFill>
                  <a:srgbClr val="0070C0"/>
                </a:solidFill>
              </a:rPr>
              <a:t> ~ multivariate Gaussian with covariance matrix </a:t>
            </a:r>
            <a:r>
              <a:rPr lang="en-US" altLang="en-US" i="1" dirty="0" err="1">
                <a:solidFill>
                  <a:srgbClr val="0070C0"/>
                </a:solidFill>
              </a:rPr>
              <a:t>V</a:t>
            </a:r>
            <a:r>
              <a:rPr lang="en-US" altLang="en-US" i="1" baseline="-25000" dirty="0" err="1">
                <a:solidFill>
                  <a:srgbClr val="0070C0"/>
                </a:solidFill>
              </a:rPr>
              <a:t>ij</a:t>
            </a:r>
            <a:r>
              <a:rPr lang="en-US" altLang="en-US" dirty="0">
                <a:solidFill>
                  <a:srgbClr val="0070C0"/>
                </a:solidFill>
              </a:rPr>
              <a:t> = </a:t>
            </a:r>
            <a:r>
              <a:rPr lang="en-US" altLang="en-US" dirty="0" err="1">
                <a:solidFill>
                  <a:srgbClr val="0070C0"/>
                </a:solidFill>
              </a:rPr>
              <a:t>cov</a:t>
            </a:r>
            <a:r>
              <a:rPr lang="en-US" altLang="en-US" dirty="0">
                <a:solidFill>
                  <a:srgbClr val="0070C0"/>
                </a:solidFill>
              </a:rPr>
              <a:t>[</a:t>
            </a:r>
            <a:r>
              <a:rPr lang="en-US" altLang="en-US" i="1" dirty="0" err="1">
                <a:solidFill>
                  <a:srgbClr val="0070C0"/>
                </a:solidFill>
              </a:rPr>
              <a:t>y</a:t>
            </a:r>
            <a:r>
              <a:rPr lang="en-US" altLang="en-US" i="1" baseline="-25000" dirty="0" err="1">
                <a:solidFill>
                  <a:srgbClr val="0070C0"/>
                </a:solidFill>
              </a:rPr>
              <a:t>i</a:t>
            </a:r>
            <a:r>
              <a:rPr lang="en-US" altLang="en-US" dirty="0" err="1">
                <a:solidFill>
                  <a:srgbClr val="0070C0"/>
                </a:solidFill>
              </a:rPr>
              <a:t>,</a:t>
            </a:r>
            <a:r>
              <a:rPr lang="en-US" altLang="en-US" i="1" dirty="0" err="1">
                <a:solidFill>
                  <a:srgbClr val="0070C0"/>
                </a:solidFill>
              </a:rPr>
              <a:t>y</a:t>
            </a:r>
            <a:r>
              <a:rPr lang="en-US" altLang="en-US" baseline="-25000" dirty="0" err="1">
                <a:solidFill>
                  <a:srgbClr val="0070C0"/>
                </a:solidFill>
              </a:rPr>
              <a:t>j</a:t>
            </a:r>
            <a:r>
              <a:rPr lang="en-US" altLang="en-US" dirty="0">
                <a:solidFill>
                  <a:srgbClr val="0070C0"/>
                </a:solidFill>
              </a:rPr>
              <a:t>]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C7443D51-F6F5-7E4E-85FB-2596886056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097" y="2909670"/>
            <a:ext cx="788985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),...,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)),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then maximizing the likelihood is equivalent to minimizing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3EE3072-A326-D042-A0F4-749AC541C7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0027" y="4017964"/>
            <a:ext cx="4452706" cy="684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ED1F5E1-8208-9948-BDF0-CED1C47DF2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0170" y="4885730"/>
            <a:ext cx="4928450" cy="972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5DD5B7E-8B16-4941-A7A3-1A5BD4B7CB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923" y="1808150"/>
            <a:ext cx="7188200" cy="77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86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CERN Summer Student Lectures / Statistics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55C53F0-9AE3-9346-9966-CB55E96AF2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640" y="240523"/>
            <a:ext cx="8663931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LS with correlated measurements (2)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429D34-F75C-A043-94C9-AC2CC87BA1AA}"/>
              </a:ext>
            </a:extLst>
          </p:cNvPr>
          <p:cNvSpPr txBox="1"/>
          <p:nvPr/>
        </p:nvSpPr>
        <p:spPr>
          <a:xfrm>
            <a:off x="520768" y="976919"/>
            <a:ext cx="83184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the special case of a diagonal covariance matrix, i.e., uncorrelated measurements.  Then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BE21D2-305C-1242-BE59-A41ADB14D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202" y="2260143"/>
            <a:ext cx="2730677" cy="20546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022744-A110-704E-9923-13234A341E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9812" y="2389864"/>
            <a:ext cx="3441700" cy="18923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3822DC7-BBE4-324F-BDE2-42C99BB4AD79}"/>
              </a:ext>
            </a:extLst>
          </p:cNvPr>
          <p:cNvSpPr txBox="1"/>
          <p:nvPr/>
        </p:nvSpPr>
        <p:spPr>
          <a:xfrm>
            <a:off x="3949839" y="3056649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D8D873-B620-B941-BC2C-76D899907F79}"/>
              </a:ext>
            </a:extLst>
          </p:cNvPr>
          <p:cNvSpPr txBox="1"/>
          <p:nvPr/>
        </p:nvSpPr>
        <p:spPr>
          <a:xfrm>
            <a:off x="500745" y="4659084"/>
            <a:ext cx="78422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r>
              <a:rPr lang="en-US" sz="8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carry out one of the sums,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χ</a:t>
            </a:r>
            <a:r>
              <a:rPr lang="el-GR" sz="800" i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same as before: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962A9A1-650B-724A-8C64-470E53165A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628" y="5192905"/>
            <a:ext cx="78613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20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CERN Summer Student Lectures / Statistics Lecture 2</a:t>
            </a: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5E4C865F-4251-094F-A48C-0AA2D2B37352}"/>
              </a:ext>
            </a:extLst>
          </p:cNvPr>
          <p:cNvSpPr txBox="1">
            <a:spLocks noChangeArrowheads="1"/>
          </p:cNvSpPr>
          <p:nvPr/>
        </p:nvSpPr>
        <p:spPr>
          <a:xfrm>
            <a:off x="2017940" y="119517"/>
            <a:ext cx="4589463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Hypothesis, likelihood</a:t>
            </a:r>
          </a:p>
        </p:txBody>
      </p:sp>
      <p:sp>
        <p:nvSpPr>
          <p:cNvPr id="15" name="Text Box 5">
            <a:extLst>
              <a:ext uri="{FF2B5EF4-FFF2-40B4-BE49-F238E27FC236}">
                <a16:creationId xmlns:a16="http://schemas.microsoft.com/office/drawing/2014/main" id="{64508FDA-0BE9-2646-BB8F-2702CE514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939" y="709613"/>
            <a:ext cx="8261350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the entire result of an experiment (set of measurements) is a collection of numbers </a:t>
            </a:r>
            <a:r>
              <a:rPr lang="en-US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(simple) hypothesis is a rule that assigns a probability to each possible data outcome:</a:t>
            </a: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FC10BBE7-73FD-E049-B6B4-67BCC8BE09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913" y="4571093"/>
            <a:ext cx="7732712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Note: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1)  For the likelihood we treat the data </a:t>
            </a:r>
            <a:r>
              <a:rPr lang="en-US" altLang="en-US" sz="2400" b="1" i="1" dirty="0"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as fixed.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2)  The likelihood function </a:t>
            </a:r>
            <a:r>
              <a:rPr lang="en-US" altLang="en-US" sz="2400" i="1" dirty="0">
                <a:cs typeface="Times New Roman" panose="02020603050405020304" pitchFamily="18" charset="0"/>
              </a:rPr>
              <a:t>L</a:t>
            </a:r>
            <a:r>
              <a:rPr lang="en-US" altLang="en-US" sz="2400" dirty="0">
                <a:cs typeface="Times New Roman" panose="02020603050405020304" pitchFamily="18" charset="0"/>
              </a:rPr>
              <a:t>(</a:t>
            </a:r>
            <a:r>
              <a:rPr lang="el-GR" altLang="en-US" sz="2400" b="1" i="1" dirty="0">
                <a:cs typeface="Times New Roman" panose="02020603050405020304" pitchFamily="18" charset="0"/>
              </a:rPr>
              <a:t>θ</a:t>
            </a:r>
            <a:r>
              <a:rPr lang="el-GR" altLang="en-US" sz="2400" dirty="0">
                <a:cs typeface="Times New Roman" panose="02020603050405020304" pitchFamily="18" charset="0"/>
              </a:rPr>
              <a:t>)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is not a pdf for </a:t>
            </a:r>
            <a:r>
              <a:rPr lang="el-GR" altLang="en-US" sz="2400" b="1" i="1" dirty="0"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BE83D765-028E-3B4E-ADCC-9B4E65C2B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518" y="2520495"/>
            <a:ext cx="11430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4">
            <a:extLst>
              <a:ext uri="{FF2B5EF4-FFF2-40B4-BE49-F238E27FC236}">
                <a16:creationId xmlns:a16="http://schemas.microsoft.com/office/drawing/2014/main" id="{B3DDA0A0-8334-1F41-A639-DBF48C4B5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525" y="2980418"/>
            <a:ext cx="768030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we deal with a family of hypotheses labeled by one or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undetermined parameters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(a composite hypothesis):</a:t>
            </a: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Picture 9">
            <a:extLst>
              <a:ext uri="{FF2B5EF4-FFF2-40B4-BE49-F238E27FC236}">
                <a16:creationId xmlns:a16="http://schemas.microsoft.com/office/drawing/2014/main" id="{7090592E-2D65-E349-B025-8E551324F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3980543"/>
            <a:ext cx="215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0">
            <a:extLst>
              <a:ext uri="{FF2B5EF4-FFF2-40B4-BE49-F238E27FC236}">
                <a16:creationId xmlns:a16="http://schemas.microsoft.com/office/drawing/2014/main" id="{F0E0D172-6520-5D47-964D-DE8A16066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5646" y="2487159"/>
            <a:ext cx="29194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  the likelihood of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21" name="TextBox 12">
            <a:extLst>
              <a:ext uri="{FF2B5EF4-FFF2-40B4-BE49-F238E27FC236}">
                <a16:creationId xmlns:a16="http://schemas.microsoft.com/office/drawing/2014/main" id="{10EE57A8-9A51-314F-913E-8BE7EB0FDE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1938" y="3972606"/>
            <a:ext cx="3736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=    the “likelihood function”</a:t>
            </a:r>
          </a:p>
        </p:txBody>
      </p:sp>
    </p:spTree>
    <p:extLst>
      <p:ext uri="{BB962C8B-B14F-4D97-AF65-F5344CB8AC3E}">
        <p14:creationId xmlns:p14="http://schemas.microsoft.com/office/powerpoint/2010/main" val="259214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CERN Summer Student Lectures / Statistics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5EBE3F8-B518-254C-A187-84CCA01AF0F5}"/>
              </a:ext>
            </a:extLst>
          </p:cNvPr>
          <p:cNvSpPr txBox="1">
            <a:spLocks noChangeArrowheads="1"/>
          </p:cNvSpPr>
          <p:nvPr/>
        </p:nvSpPr>
        <p:spPr>
          <a:xfrm>
            <a:off x="595313" y="349250"/>
            <a:ext cx="6569075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The likelihood function for </a:t>
            </a:r>
            <a:r>
              <a:rPr lang="en-GB" altLang="en-US" sz="3200" dirty="0" err="1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i.i.d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.* data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A5F249CE-5E8C-4B47-AD58-63853BB5DB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800" y="1778000"/>
            <a:ext cx="78597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independent observations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 ...,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 where </a:t>
            </a:r>
          </a:p>
          <a:p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follows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;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). 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joint pdf for the whole data sample is:</a:t>
            </a:r>
          </a:p>
        </p:txBody>
      </p:sp>
      <p:pic>
        <p:nvPicPr>
          <p:cNvPr id="8" name="Picture 4" descr="txp_fig">
            <a:extLst>
              <a:ext uri="{FF2B5EF4-FFF2-40B4-BE49-F238E27FC236}">
                <a16:creationId xmlns:a16="http://schemas.microsoft.com/office/drawing/2014/main" id="{40015730-DD37-AA42-AE4F-07936CA40327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163" y="2890838"/>
            <a:ext cx="3900487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id="{E1042378-A967-8B40-8623-A0B2597BA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0" y="4052888"/>
            <a:ext cx="7732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this case the likelihood function is</a:t>
            </a: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CA9FC7C2-AB52-954C-AFD9-C4284427B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5213" y="4940300"/>
            <a:ext cx="17172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constant)</a:t>
            </a: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750A0DB9-3771-3D49-9FD9-603A43DE30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052513"/>
            <a:ext cx="61567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</a:t>
            </a:r>
            <a:r>
              <a:rPr lang="en-US" alt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i.i.d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= independent and identically distributed</a:t>
            </a:r>
          </a:p>
        </p:txBody>
      </p:sp>
      <p:pic>
        <p:nvPicPr>
          <p:cNvPr id="12" name="Picture 10" descr="txp_fig">
            <a:extLst>
              <a:ext uri="{FF2B5EF4-FFF2-40B4-BE49-F238E27FC236}">
                <a16:creationId xmlns:a16="http://schemas.microsoft.com/office/drawing/2014/main" id="{F5090956-F524-3343-A192-A7A36B7A907F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725" y="4833938"/>
            <a:ext cx="2484438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811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Summer Student Lectures / Statistics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2A0DB272-2816-4F47-BAB9-E4B3A6A4BC05}"/>
              </a:ext>
            </a:extLst>
          </p:cNvPr>
          <p:cNvSpPr txBox="1">
            <a:spLocks noChangeArrowheads="1"/>
          </p:cNvSpPr>
          <p:nvPr/>
        </p:nvSpPr>
        <p:spPr>
          <a:xfrm>
            <a:off x="2502356" y="220064"/>
            <a:ext cx="3922712" cy="4540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Parameter estimation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96A35851-B5ED-5A49-881F-D24319F40A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21415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70C0"/>
              </a:solidFill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30154F4D-A1C6-B94E-A21F-AA4C1723D5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657" y="897128"/>
            <a:ext cx="83035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parameters of a pdf are any constants that characterize it, 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ADE4014D-2FBE-EF45-8A79-7665E0A8C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1575" y="2476500"/>
            <a:ext cx="5176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r.v.</a:t>
            </a: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1EDDC15D-5091-EA4B-8BA2-23871F1EF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550" y="3101975"/>
            <a:ext cx="77339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have a sample of observed values: 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 ...,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1" name="Picture 9" descr="txp_fig">
            <a:extLst>
              <a:ext uri="{FF2B5EF4-FFF2-40B4-BE49-F238E27FC236}">
                <a16:creationId xmlns:a16="http://schemas.microsoft.com/office/drawing/2014/main" id="{D5460F1C-3468-044C-9BFD-934EFAD12D49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438" y="1557338"/>
            <a:ext cx="22161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0">
            <a:extLst>
              <a:ext uri="{FF2B5EF4-FFF2-40B4-BE49-F238E27FC236}">
                <a16:creationId xmlns:a16="http://schemas.microsoft.com/office/drawing/2014/main" id="{687519E5-FB7D-A042-B840-02231BF8A0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9075" y="2476500"/>
            <a:ext cx="15006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</a:t>
            </a:r>
          </a:p>
        </p:txBody>
      </p:sp>
      <p:sp>
        <p:nvSpPr>
          <p:cNvPr id="13" name="Line 11">
            <a:extLst>
              <a:ext uri="{FF2B5EF4-FFF2-40B4-BE49-F238E27FC236}">
                <a16:creationId xmlns:a16="http://schemas.microsoft.com/office/drawing/2014/main" id="{C82D8D43-577D-CB4F-98FC-98896053226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70200" y="2070100"/>
            <a:ext cx="406400" cy="3810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14" name="Line 12">
            <a:extLst>
              <a:ext uri="{FF2B5EF4-FFF2-40B4-BE49-F238E27FC236}">
                <a16:creationId xmlns:a16="http://schemas.microsoft.com/office/drawing/2014/main" id="{1F7DDBFB-F34A-1D4F-AB82-4D333BB8AE0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733800" y="2095500"/>
            <a:ext cx="279400" cy="3937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1BA9B2B8-6689-ED46-AA5C-28A50F00B7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" y="3813175"/>
            <a:ext cx="752488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want to find some function of the data to estimate the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parameter(s):</a:t>
            </a:r>
          </a:p>
        </p:txBody>
      </p:sp>
      <p:pic>
        <p:nvPicPr>
          <p:cNvPr id="17" name="Picture 15" descr="txp_fig">
            <a:extLst>
              <a:ext uri="{FF2B5EF4-FFF2-40B4-BE49-F238E27FC236}">
                <a16:creationId xmlns:a16="http://schemas.microsoft.com/office/drawing/2014/main" id="{AE2B67BE-6804-6349-9EF5-89AEE2DFB3A5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4783138"/>
            <a:ext cx="5397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6">
            <a:extLst>
              <a:ext uri="{FF2B5EF4-FFF2-40B4-BE49-F238E27FC236}">
                <a16:creationId xmlns:a16="http://schemas.microsoft.com/office/drawing/2014/main" id="{50F5CB20-B37C-964C-8BD2-0EC95E9590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6700" y="4445000"/>
            <a:ext cx="1104900" cy="939800"/>
          </a:xfrm>
          <a:prstGeom prst="rect">
            <a:avLst/>
          </a:prstGeom>
          <a:noFill/>
          <a:ln w="1905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70C0"/>
              </a:solidFill>
            </a:endParaRPr>
          </a:p>
        </p:txBody>
      </p:sp>
      <p:sp>
        <p:nvSpPr>
          <p:cNvPr id="19" name="Text Box 17">
            <a:extLst>
              <a:ext uri="{FF2B5EF4-FFF2-40B4-BE49-F238E27FC236}">
                <a16:creationId xmlns:a16="http://schemas.microsoft.com/office/drawing/2014/main" id="{400F5704-E222-B444-A26E-0CB24BE127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6225" y="4638675"/>
            <a:ext cx="41465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</a:rPr>
              <a:t>← 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estimator written with a hat</a:t>
            </a:r>
          </a:p>
        </p:txBody>
      </p:sp>
      <p:sp>
        <p:nvSpPr>
          <p:cNvPr id="20" name="Text Box 18">
            <a:extLst>
              <a:ext uri="{FF2B5EF4-FFF2-40B4-BE49-F238E27FC236}">
                <a16:creationId xmlns:a16="http://schemas.microsoft.com/office/drawing/2014/main" id="{D15CD72D-C22C-134D-A817-559DD33870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25" y="5489575"/>
            <a:ext cx="84063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Sometimes we say ‘estimator’ for the function of </a:t>
            </a:r>
            <a:r>
              <a:rPr lang="en-US" altLang="en-US" i="1" dirty="0">
                <a:solidFill>
                  <a:srgbClr val="0070C0"/>
                </a:solidFill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</a:rPr>
              <a:t>1</a:t>
            </a:r>
            <a:r>
              <a:rPr lang="en-US" altLang="en-US" dirty="0">
                <a:solidFill>
                  <a:srgbClr val="0070C0"/>
                </a:solidFill>
              </a:rPr>
              <a:t>, ..., </a:t>
            </a:r>
            <a:r>
              <a:rPr lang="en-US" altLang="en-US" i="1" dirty="0" err="1">
                <a:solidFill>
                  <a:srgbClr val="0070C0"/>
                </a:solidFill>
              </a:rPr>
              <a:t>x</a:t>
            </a:r>
            <a:r>
              <a:rPr lang="en-US" altLang="en-US" i="1" baseline="-25000" dirty="0" err="1">
                <a:solidFill>
                  <a:srgbClr val="0070C0"/>
                </a:solidFill>
              </a:rPr>
              <a:t>n</a:t>
            </a:r>
            <a:r>
              <a:rPr lang="en-US" altLang="en-US" dirty="0">
                <a:solidFill>
                  <a:srgbClr val="0070C0"/>
                </a:solidFill>
              </a:rPr>
              <a:t>;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‘estimate’ for the value of the estimator with a particular data set.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404229-42CA-444E-AD0C-B207AD21B82F}"/>
              </a:ext>
            </a:extLst>
          </p:cNvPr>
          <p:cNvSpPr txBox="1"/>
          <p:nvPr/>
        </p:nvSpPr>
        <p:spPr>
          <a:xfrm>
            <a:off x="6425068" y="1784007"/>
            <a:ext cx="25321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i.e., 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indexes a</a:t>
            </a:r>
          </a:p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set of hypotheses.</a:t>
            </a:r>
          </a:p>
        </p:txBody>
      </p:sp>
    </p:spTree>
    <p:extLst>
      <p:ext uri="{BB962C8B-B14F-4D97-AF65-F5344CB8AC3E}">
        <p14:creationId xmlns:p14="http://schemas.microsoft.com/office/powerpoint/2010/main" val="60808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CERN Summer Student Lectures / Statistics Lecture 2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470B00DF-EF77-FB4F-A964-77AA97520746}"/>
              </a:ext>
            </a:extLst>
          </p:cNvPr>
          <p:cNvSpPr txBox="1">
            <a:spLocks noChangeArrowheads="1"/>
          </p:cNvSpPr>
          <p:nvPr/>
        </p:nvSpPr>
        <p:spPr>
          <a:xfrm>
            <a:off x="583747" y="273050"/>
            <a:ext cx="7663316" cy="4540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Properties of estimators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0E50E282-EEA1-154A-8F0B-4F9D315627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917575"/>
            <a:ext cx="766786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we were to repeat the entire measurement, the estimates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each would follow a pdf:</a:t>
            </a:r>
          </a:p>
        </p:txBody>
      </p:sp>
      <p:sp>
        <p:nvSpPr>
          <p:cNvPr id="21" name="Text Box 19">
            <a:extLst>
              <a:ext uri="{FF2B5EF4-FFF2-40B4-BE49-F238E27FC236}">
                <a16:creationId xmlns:a16="http://schemas.microsoft.com/office/drawing/2014/main" id="{138CDA75-EFEC-954E-BA68-5D9B05201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125" y="4384675"/>
            <a:ext cx="6026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want small (or zero) bias (systematic error):</a:t>
            </a:r>
          </a:p>
        </p:txBody>
      </p:sp>
      <p:pic>
        <p:nvPicPr>
          <p:cNvPr id="22" name="Picture 20" descr="txp_fig">
            <a:extLst>
              <a:ext uri="{FF2B5EF4-FFF2-40B4-BE49-F238E27FC236}">
                <a16:creationId xmlns:a16="http://schemas.microsoft.com/office/drawing/2014/main" id="{1C361008-B932-4541-A68C-A0BD43838B1B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938" y="4491038"/>
            <a:ext cx="16081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21">
            <a:extLst>
              <a:ext uri="{FF2B5EF4-FFF2-40B4-BE49-F238E27FC236}">
                <a16:creationId xmlns:a16="http://schemas.microsoft.com/office/drawing/2014/main" id="{2B1E3C07-2423-6941-8059-33B2D48DB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125" y="4867275"/>
            <a:ext cx="83342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average of repeated measurements should tend to true value.</a:t>
            </a:r>
          </a:p>
        </p:txBody>
      </p:sp>
      <p:sp>
        <p:nvSpPr>
          <p:cNvPr id="24" name="Text Box 22">
            <a:extLst>
              <a:ext uri="{FF2B5EF4-FFF2-40B4-BE49-F238E27FC236}">
                <a16:creationId xmlns:a16="http://schemas.microsoft.com/office/drawing/2014/main" id="{474425B2-E720-424D-9449-FC999FC2E7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5387975"/>
            <a:ext cx="6042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we want a small variance (statistical error):</a:t>
            </a:r>
          </a:p>
        </p:txBody>
      </p:sp>
      <p:pic>
        <p:nvPicPr>
          <p:cNvPr id="25" name="Picture 23" descr="txp_fig">
            <a:extLst>
              <a:ext uri="{FF2B5EF4-FFF2-40B4-BE49-F238E27FC236}">
                <a16:creationId xmlns:a16="http://schemas.microsoft.com/office/drawing/2014/main" id="{51DFC46E-D778-A14A-B30E-D173EE650559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313" y="5468938"/>
            <a:ext cx="527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24">
            <a:extLst>
              <a:ext uri="{FF2B5EF4-FFF2-40B4-BE49-F238E27FC236}">
                <a16:creationId xmlns:a16="http://schemas.microsoft.com/office/drawing/2014/main" id="{3DDC6DBC-4264-2A47-A281-1CBEF3DA7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5832475"/>
            <a:ext cx="7348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small bias &amp; variance are in general conflicting criteria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A4A7D75-62B3-019B-559C-15D65A780852}"/>
              </a:ext>
            </a:extLst>
          </p:cNvPr>
          <p:cNvGrpSpPr/>
          <p:nvPr/>
        </p:nvGrpSpPr>
        <p:grpSpPr>
          <a:xfrm>
            <a:off x="1116013" y="1793875"/>
            <a:ext cx="5659437" cy="2517775"/>
            <a:chOff x="1116013" y="1793875"/>
            <a:chExt cx="5659437" cy="2517775"/>
          </a:xfrm>
        </p:grpSpPr>
        <p:pic>
          <p:nvPicPr>
            <p:cNvPr id="6" name="Picture 2" descr="goft">
              <a:extLst>
                <a:ext uri="{FF2B5EF4-FFF2-40B4-BE49-F238E27FC236}">
                  <a16:creationId xmlns:a16="http://schemas.microsoft.com/office/drawing/2014/main" id="{50B955F7-FCD7-004D-AA18-33054FC4B4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7125" y="2197100"/>
              <a:ext cx="3816350" cy="1682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Line 7">
              <a:extLst>
                <a:ext uri="{FF2B5EF4-FFF2-40B4-BE49-F238E27FC236}">
                  <a16:creationId xmlns:a16="http://schemas.microsoft.com/office/drawing/2014/main" id="{4595E9D3-F843-154C-A94F-393778E05B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71700" y="2133600"/>
              <a:ext cx="0" cy="16637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Line 8">
              <a:extLst>
                <a:ext uri="{FF2B5EF4-FFF2-40B4-BE49-F238E27FC236}">
                  <a16:creationId xmlns:a16="http://schemas.microsoft.com/office/drawing/2014/main" id="{FCDFC13D-0339-3C4E-8767-312FAF735D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71700" y="3784600"/>
              <a:ext cx="4191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1" name="Picture 9" descr="txp_fig">
              <a:extLst>
                <a:ext uri="{FF2B5EF4-FFF2-40B4-BE49-F238E27FC236}">
                  <a16:creationId xmlns:a16="http://schemas.microsoft.com/office/drawing/2014/main" id="{2026FE83-1F40-BE49-97E1-05246C8945DD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6013" y="2230438"/>
              <a:ext cx="83185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0" descr="txp_fig">
              <a:extLst>
                <a:ext uri="{FF2B5EF4-FFF2-40B4-BE49-F238E27FC236}">
                  <a16:creationId xmlns:a16="http://schemas.microsoft.com/office/drawing/2014/main" id="{48429A40-79F2-044B-9C9A-4AF440304807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8763" y="3635375"/>
              <a:ext cx="166687" cy="263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1" descr="txp_fig">
              <a:extLst>
                <a:ext uri="{FF2B5EF4-FFF2-40B4-BE49-F238E27FC236}">
                  <a16:creationId xmlns:a16="http://schemas.microsoft.com/office/drawing/2014/main" id="{03E8423A-AA08-B248-A13F-8B6DB31A9EEB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4813" y="4102100"/>
              <a:ext cx="139700" cy="209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Line 12">
              <a:extLst>
                <a:ext uri="{FF2B5EF4-FFF2-40B4-BE49-F238E27FC236}">
                  <a16:creationId xmlns:a16="http://schemas.microsoft.com/office/drawing/2014/main" id="{E493ED74-A9B4-964B-AACF-8D5AA382BD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79900" y="3797300"/>
              <a:ext cx="0" cy="20320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Line 13">
              <a:extLst>
                <a:ext uri="{FF2B5EF4-FFF2-40B4-BE49-F238E27FC236}">
                  <a16:creationId xmlns:a16="http://schemas.microsoft.com/office/drawing/2014/main" id="{CD284E81-5074-EB46-A4AC-510F059A6F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67300" y="2768600"/>
              <a:ext cx="342900" cy="10160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Line 14">
              <a:extLst>
                <a:ext uri="{FF2B5EF4-FFF2-40B4-BE49-F238E27FC236}">
                  <a16:creationId xmlns:a16="http://schemas.microsoft.com/office/drawing/2014/main" id="{00635C2B-07B6-3E4D-82EC-68E99122E7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51200" y="3200400"/>
              <a:ext cx="241300" cy="317500"/>
            </a:xfrm>
            <a:prstGeom prst="line">
              <a:avLst/>
            </a:prstGeom>
            <a:noFill/>
            <a:ln w="9525">
              <a:solidFill>
                <a:srgbClr val="33CC33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Text Box 15">
              <a:extLst>
                <a:ext uri="{FF2B5EF4-FFF2-40B4-BE49-F238E27FC236}">
                  <a16:creationId xmlns:a16="http://schemas.microsoft.com/office/drawing/2014/main" id="{85ABC902-486D-5A47-B30F-445DBF6890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84825" y="2441575"/>
              <a:ext cx="100059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biased</a:t>
              </a:r>
            </a:p>
          </p:txBody>
        </p:sp>
        <p:sp>
          <p:nvSpPr>
            <p:cNvPr id="18" name="Text Box 16">
              <a:extLst>
                <a:ext uri="{FF2B5EF4-FFF2-40B4-BE49-F238E27FC236}">
                  <a16:creationId xmlns:a16="http://schemas.microsoft.com/office/drawing/2014/main" id="{6E5D0BDF-F333-BB44-AD65-167F2E3DF4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6025" y="2403475"/>
              <a:ext cx="1238159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large</a:t>
              </a:r>
            </a:p>
            <a:p>
              <a:r>
                <a:rPr lang="en-US" altLang="en-US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variance</a:t>
              </a:r>
            </a:p>
          </p:txBody>
        </p:sp>
        <p:sp>
          <p:nvSpPr>
            <p:cNvPr id="19" name="Line 17">
              <a:extLst>
                <a:ext uri="{FF2B5EF4-FFF2-40B4-BE49-F238E27FC236}">
                  <a16:creationId xmlns:a16="http://schemas.microsoft.com/office/drawing/2014/main" id="{9EBC9D68-1C7B-1146-AE1E-4D05C66C8D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19600" y="2120900"/>
              <a:ext cx="215900" cy="22860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Text Box 18">
              <a:extLst>
                <a:ext uri="{FF2B5EF4-FFF2-40B4-BE49-F238E27FC236}">
                  <a16:creationId xmlns:a16="http://schemas.microsoft.com/office/drawing/2014/main" id="{F702CB41-3A04-EA47-AA90-0B497B0385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95825" y="1793875"/>
              <a:ext cx="7198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best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8752F0E0-00C3-C7C2-4D3B-8E5AF3D84F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88972" y="3810000"/>
              <a:ext cx="0" cy="2286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6751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CERN Summer Student Lectures / Statistics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F7B29B0-3A7A-2242-9037-0B4507FBB4F7}"/>
              </a:ext>
            </a:extLst>
          </p:cNvPr>
          <p:cNvSpPr txBox="1">
            <a:spLocks noChangeArrowheads="1"/>
          </p:cNvSpPr>
          <p:nvPr/>
        </p:nvSpPr>
        <p:spPr>
          <a:xfrm>
            <a:off x="423275" y="282916"/>
            <a:ext cx="7821347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Maximum Likelihood Estimators (MLEs)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72E15C63-C18A-E14C-B320-18B6652F74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401" y="1003465"/>
            <a:ext cx="777289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define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maximum likelihood estimators or MLEs to be 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parameter values for which the likelihood is maximum.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4558CFA-A4A5-4B4B-B3A0-565794B80AF7}"/>
              </a:ext>
            </a:extLst>
          </p:cNvPr>
          <p:cNvGrpSpPr/>
          <p:nvPr/>
        </p:nvGrpSpPr>
        <p:grpSpPr>
          <a:xfrm>
            <a:off x="3748211" y="2360406"/>
            <a:ext cx="4646640" cy="2180729"/>
            <a:chOff x="1447474" y="3009514"/>
            <a:chExt cx="5594023" cy="287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D73CD0EE-5B09-5E44-8C54-2AF54736483F}"/>
                    </a:ext>
                  </a:extLst>
                </p14:cNvPr>
                <p14:cNvContentPartPr/>
                <p14:nvPr/>
              </p14:nvContentPartPr>
              <p14:xfrm>
                <a:off x="2464457" y="3069634"/>
                <a:ext cx="35280" cy="22442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D73CD0EE-5B09-5E44-8C54-2AF54736483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445728" y="3049232"/>
                  <a:ext cx="72302" cy="22845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96A7D6A-B795-2A44-BC40-1E9F9CA2CD0E}"/>
                    </a:ext>
                  </a:extLst>
                </p14:cNvPr>
                <p14:cNvContentPartPr/>
                <p14:nvPr/>
              </p14:nvContentPartPr>
              <p14:xfrm>
                <a:off x="2558057" y="5249794"/>
                <a:ext cx="3998880" cy="1018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96A7D6A-B795-2A44-BC40-1E9F9CA2CD0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539421" y="5229418"/>
                  <a:ext cx="4035718" cy="1421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EFB405B-9BCD-C645-8F6B-302E979C8BEF}"/>
                    </a:ext>
                  </a:extLst>
                </p14:cNvPr>
                <p14:cNvContentPartPr/>
                <p14:nvPr/>
              </p14:nvContentPartPr>
              <p14:xfrm>
                <a:off x="6808217" y="5486314"/>
                <a:ext cx="233280" cy="2264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EFB405B-9BCD-C645-8F6B-302E979C8BE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790039" y="5465901"/>
                  <a:ext cx="270068" cy="2667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30A400E-9D03-2249-A70C-5745CB5BE000}"/>
                    </a:ext>
                  </a:extLst>
                </p14:cNvPr>
                <p14:cNvContentPartPr/>
                <p14:nvPr/>
              </p14:nvContentPartPr>
              <p14:xfrm>
                <a:off x="3238097" y="3183394"/>
                <a:ext cx="2479680" cy="15735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30A400E-9D03-2249-A70C-5745CB5BE00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219463" y="3163470"/>
                  <a:ext cx="2516516" cy="16138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856A6E1-36BF-E747-9F0D-37AB187CC9BE}"/>
                    </a:ext>
                  </a:extLst>
                </p14:cNvPr>
                <p14:cNvContentPartPr/>
                <p14:nvPr/>
              </p14:nvContentPartPr>
              <p14:xfrm>
                <a:off x="5692937" y="4245394"/>
                <a:ext cx="316080" cy="3625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856A6E1-36BF-E747-9F0D-37AB187CC9B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674727" y="4224990"/>
                  <a:ext cx="352934" cy="402853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E79CC92D-33C6-3F46-8B53-A4DC54F9EBF3}"/>
                </a:ext>
              </a:extLst>
            </p:cNvPr>
            <p:cNvGrpSpPr/>
            <p:nvPr/>
          </p:nvGrpSpPr>
          <p:grpSpPr>
            <a:xfrm>
              <a:off x="4321337" y="3298234"/>
              <a:ext cx="131040" cy="1880640"/>
              <a:chOff x="4321337" y="3298234"/>
              <a:chExt cx="131040" cy="18806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9186A35F-B2DA-8447-AD8C-AF978147545E}"/>
                      </a:ext>
                    </a:extLst>
                  </p14:cNvPr>
                  <p14:cNvContentPartPr/>
                  <p14:nvPr/>
                </p14:nvContentPartPr>
                <p14:xfrm>
                  <a:off x="4321337" y="3298234"/>
                  <a:ext cx="13320" cy="68400"/>
                </p14:xfrm>
              </p:contentPart>
            </mc:Choice>
            <mc:Fallback xmlns=""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id="{9186A35F-B2DA-8447-AD8C-AF978147545E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4303291" y="3277950"/>
                    <a:ext cx="49843" cy="10802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02892451-0E45-514D-8419-813E4BB2A779}"/>
                      </a:ext>
                    </a:extLst>
                  </p14:cNvPr>
                  <p14:cNvContentPartPr/>
                  <p14:nvPr/>
                </p14:nvContentPartPr>
                <p14:xfrm>
                  <a:off x="4343297" y="3537634"/>
                  <a:ext cx="7560" cy="54000"/>
                </p14:xfrm>
              </p:contentPart>
            </mc:Choice>
            <mc:Fallback xmlns="">
              <p:pic>
                <p:nvPicPr>
                  <p:cNvPr id="30" name="Ink 29">
                    <a:extLst>
                      <a:ext uri="{FF2B5EF4-FFF2-40B4-BE49-F238E27FC236}">
                        <a16:creationId xmlns:a16="http://schemas.microsoft.com/office/drawing/2014/main" id="{02892451-0E45-514D-8419-813E4BB2A779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4325237" y="3517739"/>
                    <a:ext cx="42840" cy="9426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3FAA74D9-9EA1-D642-8C1C-5D9821D4F2AF}"/>
                      </a:ext>
                    </a:extLst>
                  </p14:cNvPr>
                  <p14:cNvContentPartPr/>
                  <p14:nvPr/>
                </p14:nvContentPartPr>
                <p14:xfrm>
                  <a:off x="4364897" y="3701074"/>
                  <a:ext cx="9000" cy="60480"/>
                </p14:xfrm>
              </p:contentPart>
            </mc:Choice>
            <mc:Fallback xmlns="">
              <p:pic>
                <p:nvPicPr>
                  <p:cNvPr id="31" name="Ink 30">
                    <a:extLst>
                      <a:ext uri="{FF2B5EF4-FFF2-40B4-BE49-F238E27FC236}">
                        <a16:creationId xmlns:a16="http://schemas.microsoft.com/office/drawing/2014/main" id="{3FAA74D9-9EA1-D642-8C1C-5D9821D4F2AF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4346897" y="3680756"/>
                    <a:ext cx="45429" cy="10064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32" name="Ink 31">
                    <a:extLst>
                      <a:ext uri="{FF2B5EF4-FFF2-40B4-BE49-F238E27FC236}">
                        <a16:creationId xmlns:a16="http://schemas.microsoft.com/office/drawing/2014/main" id="{CECAAB37-1834-8B4B-9385-29D94DA2001E}"/>
                      </a:ext>
                    </a:extLst>
                  </p14:cNvPr>
                  <p14:cNvContentPartPr/>
                  <p14:nvPr/>
                </p14:nvContentPartPr>
                <p14:xfrm>
                  <a:off x="4376057" y="3940474"/>
                  <a:ext cx="9000" cy="74520"/>
                </p14:xfrm>
              </p:contentPart>
            </mc:Choice>
            <mc:Fallback xmlns="">
              <p:pic>
                <p:nvPicPr>
                  <p:cNvPr id="32" name="Ink 31">
                    <a:extLst>
                      <a:ext uri="{FF2B5EF4-FFF2-40B4-BE49-F238E27FC236}">
                        <a16:creationId xmlns:a16="http://schemas.microsoft.com/office/drawing/2014/main" id="{CECAAB37-1834-8B4B-9385-29D94DA2001E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4357628" y="3920064"/>
                    <a:ext cx="45429" cy="1148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33" name="Ink 32">
                    <a:extLst>
                      <a:ext uri="{FF2B5EF4-FFF2-40B4-BE49-F238E27FC236}">
                        <a16:creationId xmlns:a16="http://schemas.microsoft.com/office/drawing/2014/main" id="{A724681F-EED0-B34E-BF82-7A55E351E9A8}"/>
                      </a:ext>
                    </a:extLst>
                  </p14:cNvPr>
                  <p14:cNvContentPartPr/>
                  <p14:nvPr/>
                </p14:nvContentPartPr>
                <p14:xfrm>
                  <a:off x="4364897" y="4169074"/>
                  <a:ext cx="21240" cy="51120"/>
                </p14:xfrm>
              </p:contentPart>
            </mc:Choice>
            <mc:Fallback xmlns="">
              <p:pic>
                <p:nvPicPr>
                  <p:cNvPr id="33" name="Ink 32">
                    <a:extLst>
                      <a:ext uri="{FF2B5EF4-FFF2-40B4-BE49-F238E27FC236}">
                        <a16:creationId xmlns:a16="http://schemas.microsoft.com/office/drawing/2014/main" id="{A724681F-EED0-B34E-BF82-7A55E351E9A8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4346691" y="4148721"/>
                    <a:ext cx="58085" cy="9135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EC02B502-318C-FA43-83F3-B49FC8F0D955}"/>
                      </a:ext>
                    </a:extLst>
                  </p14:cNvPr>
                  <p14:cNvContentPartPr/>
                  <p14:nvPr/>
                </p14:nvContentPartPr>
                <p14:xfrm>
                  <a:off x="4401257" y="4327114"/>
                  <a:ext cx="7560" cy="5616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EC02B502-318C-FA43-83F3-B49FC8F0D955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4383617" y="4307293"/>
                    <a:ext cx="42840" cy="9580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20D59933-59D5-E949-9863-E395C0D7AD27}"/>
                      </a:ext>
                    </a:extLst>
                  </p14:cNvPr>
                  <p14:cNvContentPartPr/>
                  <p14:nvPr/>
                </p14:nvContentPartPr>
                <p14:xfrm>
                  <a:off x="4408457" y="4528354"/>
                  <a:ext cx="15480" cy="6840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20D59933-59D5-E949-9863-E395C0D7AD27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4390397" y="4508070"/>
                    <a:ext cx="52030" cy="10802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599C9BE8-0D40-2F45-AC34-5A87079F2DC0}"/>
                      </a:ext>
                    </a:extLst>
                  </p14:cNvPr>
                  <p14:cNvContentPartPr/>
                  <p14:nvPr/>
                </p14:nvContentPartPr>
                <p14:xfrm>
                  <a:off x="4445537" y="4785754"/>
                  <a:ext cx="6840" cy="5040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599C9BE8-0D40-2F45-AC34-5A87079F2DC0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4427582" y="4765971"/>
                    <a:ext cx="43178" cy="8996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C7A64DA0-5795-334F-81EF-06BCF41872D7}"/>
                      </a:ext>
                    </a:extLst>
                  </p14:cNvPr>
                  <p14:cNvContentPartPr/>
                  <p14:nvPr/>
                </p14:nvContentPartPr>
                <p14:xfrm>
                  <a:off x="4430417" y="4952794"/>
                  <a:ext cx="10440" cy="4752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C7A64DA0-5795-334F-81EF-06BCF41872D7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4411712" y="4932836"/>
                    <a:ext cx="47415" cy="8791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52C2F2ED-3692-4A47-A841-76C16D4DEDB2}"/>
                      </a:ext>
                    </a:extLst>
                  </p14:cNvPr>
                  <p14:cNvContentPartPr/>
                  <p14:nvPr/>
                </p14:nvContentPartPr>
                <p14:xfrm>
                  <a:off x="4441217" y="5116234"/>
                  <a:ext cx="5400" cy="6264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52C2F2ED-3692-4A47-A841-76C16D4DEDB2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4423355" y="5095829"/>
                    <a:ext cx="40292" cy="102976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FC11D437-8AF3-B548-815A-4A7480EE44FB}"/>
                </a:ext>
              </a:extLst>
            </p:cNvPr>
            <p:cNvGrpSpPr/>
            <p:nvPr/>
          </p:nvGrpSpPr>
          <p:grpSpPr>
            <a:xfrm>
              <a:off x="4395497" y="5448514"/>
              <a:ext cx="210600" cy="435240"/>
              <a:chOff x="4395497" y="5448514"/>
              <a:chExt cx="210600" cy="4352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C558FDC4-B103-8D41-8C7C-C9AF99F3F61D}"/>
                      </a:ext>
                    </a:extLst>
                  </p14:cNvPr>
                  <p14:cNvContentPartPr/>
                  <p14:nvPr/>
                </p14:nvContentPartPr>
                <p14:xfrm>
                  <a:off x="4395497" y="5670634"/>
                  <a:ext cx="173160" cy="21312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C558FDC4-B103-8D41-8C7C-C9AF99F3F61D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4376882" y="5650224"/>
                    <a:ext cx="209524" cy="25346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7A7EB9D8-B32C-B34A-B076-78B03D3AA3A6}"/>
                      </a:ext>
                    </a:extLst>
                  </p14:cNvPr>
                  <p14:cNvContentPartPr/>
                  <p14:nvPr/>
                </p14:nvContentPartPr>
                <p14:xfrm>
                  <a:off x="4417097" y="5448514"/>
                  <a:ext cx="189000" cy="15624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7A7EB9D8-B32C-B34A-B076-78B03D3AA3A6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4398932" y="5428155"/>
                    <a:ext cx="225330" cy="196484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CFD6AEC-2B48-9C41-9083-2357623C5259}"/>
                    </a:ext>
                  </a:extLst>
                </p14:cNvPr>
                <p14:cNvContentPartPr/>
                <p14:nvPr/>
              </p14:nvContentPartPr>
              <p14:xfrm>
                <a:off x="1447474" y="3009514"/>
                <a:ext cx="327600" cy="3873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CFD6AEC-2B48-9C41-9083-2357623C525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429274" y="2989102"/>
                  <a:ext cx="364433" cy="4277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791FEF4C-D504-334F-9F3B-D6924627B39C}"/>
                    </a:ext>
                  </a:extLst>
                </p14:cNvPr>
                <p14:cNvContentPartPr/>
                <p14:nvPr/>
              </p14:nvContentPartPr>
              <p14:xfrm>
                <a:off x="1921594" y="3061714"/>
                <a:ext cx="231120" cy="3128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791FEF4C-D504-334F-9F3B-D6924627B39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902948" y="3041332"/>
                  <a:ext cx="267978" cy="352656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003E828A-1388-554D-A58F-46CC08F41B91}"/>
              </a:ext>
            </a:extLst>
          </p:cNvPr>
          <p:cNvSpPr txBox="1"/>
          <p:nvPr/>
        </p:nvSpPr>
        <p:spPr>
          <a:xfrm>
            <a:off x="511142" y="2215249"/>
            <a:ext cx="30049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Maximizing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equivalent to maximizing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EE036BB-B1FE-8248-9666-624F93B21552}"/>
              </a:ext>
            </a:extLst>
          </p:cNvPr>
          <p:cNvSpPr txBox="1"/>
          <p:nvPr/>
        </p:nvSpPr>
        <p:spPr>
          <a:xfrm>
            <a:off x="379731" y="4876310"/>
            <a:ext cx="771658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Could have multiple maxima (take highest).</a:t>
            </a:r>
          </a:p>
          <a:p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MLEs not guaranteed to have any ‘optimal’ properties, (but in practice they’re very good).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51D066A3-626D-0140-8799-C993C17523F4}"/>
              </a:ext>
            </a:extLst>
          </p:cNvPr>
          <p:cNvCxnSpPr>
            <a:cxnSpLocks/>
          </p:cNvCxnSpPr>
          <p:nvPr/>
        </p:nvCxnSpPr>
        <p:spPr>
          <a:xfrm flipV="1">
            <a:off x="2841171" y="2552984"/>
            <a:ext cx="612166" cy="233759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" name="Picture 39">
            <a:extLst>
              <a:ext uri="{FF2B5EF4-FFF2-40B4-BE49-F238E27FC236}">
                <a16:creationId xmlns:a16="http://schemas.microsoft.com/office/drawing/2014/main" id="{F9B61E09-8BB5-374C-BBC3-282FB3FD4ACC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1135728" y="3869473"/>
            <a:ext cx="23876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45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CERN Summer Student Lectures / Statistics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2FC10737-2426-D141-BADB-C6C93F12AE06}"/>
              </a:ext>
            </a:extLst>
          </p:cNvPr>
          <p:cNvSpPr txBox="1">
            <a:spLocks noChangeArrowheads="1"/>
          </p:cNvSpPr>
          <p:nvPr/>
        </p:nvSpPr>
        <p:spPr>
          <a:xfrm>
            <a:off x="493713" y="361950"/>
            <a:ext cx="7893050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MLE example:  parameter of exponential pdf</a:t>
            </a:r>
          </a:p>
        </p:txBody>
      </p:sp>
      <p:pic>
        <p:nvPicPr>
          <p:cNvPr id="7" name="Picture 5" descr="txp_fig">
            <a:extLst>
              <a:ext uri="{FF2B5EF4-FFF2-40B4-BE49-F238E27FC236}">
                <a16:creationId xmlns:a16="http://schemas.microsoft.com/office/drawing/2014/main" id="{84F512F0-91F7-E94B-8924-810D5FEDD234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1217613"/>
            <a:ext cx="2138363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6">
            <a:extLst>
              <a:ext uri="{FF2B5EF4-FFF2-40B4-BE49-F238E27FC236}">
                <a16:creationId xmlns:a16="http://schemas.microsoft.com/office/drawing/2014/main" id="{54625171-3D3A-E14B-95A8-B2FC0CD682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325" y="1260475"/>
            <a:ext cx="33722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 exponential pdf,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4812E229-4C53-B94B-8564-DECCC0E64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125" y="1984375"/>
            <a:ext cx="41714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suppose we have i.i.d. data,</a:t>
            </a:r>
          </a:p>
        </p:txBody>
      </p:sp>
      <p:pic>
        <p:nvPicPr>
          <p:cNvPr id="10" name="Picture 8" descr="txp_fig">
            <a:extLst>
              <a:ext uri="{FF2B5EF4-FFF2-40B4-BE49-F238E27FC236}">
                <a16:creationId xmlns:a16="http://schemas.microsoft.com/office/drawing/2014/main" id="{7EC00E02-64D6-BB4E-B53F-9805DFDB7629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613" y="2141538"/>
            <a:ext cx="1166812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9">
            <a:extLst>
              <a:ext uri="{FF2B5EF4-FFF2-40B4-BE49-F238E27FC236}">
                <a16:creationId xmlns:a16="http://schemas.microsoft.com/office/drawing/2014/main" id="{CB81A81D-9380-3041-BDDB-D35095519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825" y="2847975"/>
            <a:ext cx="3336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likelihood function is</a:t>
            </a:r>
          </a:p>
        </p:txBody>
      </p:sp>
      <p:pic>
        <p:nvPicPr>
          <p:cNvPr id="12" name="Picture 10" descr="txp_fig">
            <a:extLst>
              <a:ext uri="{FF2B5EF4-FFF2-40B4-BE49-F238E27FC236}">
                <a16:creationId xmlns:a16="http://schemas.microsoft.com/office/drawing/2014/main" id="{E3032239-7A21-1943-936A-89EA54A52644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8" y="2773363"/>
            <a:ext cx="249872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1">
            <a:extLst>
              <a:ext uri="{FF2B5EF4-FFF2-40B4-BE49-F238E27FC236}">
                <a16:creationId xmlns:a16="http://schemas.microsoft.com/office/drawing/2014/main" id="{01DABEE4-039C-C448-A4E6-E3BCABB648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325" y="3692525"/>
            <a:ext cx="78184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value of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τ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which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τ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maximum also gives the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maximum value of its logarithm (the log-likelihood function):</a:t>
            </a:r>
          </a:p>
        </p:txBody>
      </p:sp>
      <p:pic>
        <p:nvPicPr>
          <p:cNvPr id="14" name="Picture 12" descr="txp_fig">
            <a:extLst>
              <a:ext uri="{FF2B5EF4-FFF2-40B4-BE49-F238E27FC236}">
                <a16:creationId xmlns:a16="http://schemas.microsoft.com/office/drawing/2014/main" id="{A6CADD4D-9CC1-F549-9BB9-6F1B7A728DE2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4811713"/>
            <a:ext cx="540067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668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CERN Summer Student Lectures / Statistics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5701930-A4C1-B94A-8212-6727FCB702EF}"/>
              </a:ext>
            </a:extLst>
          </p:cNvPr>
          <p:cNvSpPr txBox="1">
            <a:spLocks noChangeArrowheads="1"/>
          </p:cNvSpPr>
          <p:nvPr/>
        </p:nvSpPr>
        <p:spPr>
          <a:xfrm>
            <a:off x="493713" y="361950"/>
            <a:ext cx="8126412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MLE example:  parameter of exponential pdf (2)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4C26C0E6-0172-2540-BF80-5262576762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1184275"/>
            <a:ext cx="3760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 its maximum by setting </a:t>
            </a:r>
          </a:p>
        </p:txBody>
      </p:sp>
      <p:pic>
        <p:nvPicPr>
          <p:cNvPr id="8" name="Picture 6" descr="txp_fig">
            <a:extLst>
              <a:ext uri="{FF2B5EF4-FFF2-40B4-BE49-F238E27FC236}">
                <a16:creationId xmlns:a16="http://schemas.microsoft.com/office/drawing/2014/main" id="{C4DE2383-FCA9-D141-891D-242C4064953E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975" y="1138238"/>
            <a:ext cx="1916113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7">
            <a:extLst>
              <a:ext uri="{FF2B5EF4-FFF2-40B4-BE49-F238E27FC236}">
                <a16:creationId xmlns:a16="http://schemas.microsoft.com/office/drawing/2014/main" id="{260700B2-EE3F-5A40-9678-6C71E6D9CA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4125" y="2212975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→</a:t>
            </a:r>
          </a:p>
        </p:txBody>
      </p:sp>
      <p:pic>
        <p:nvPicPr>
          <p:cNvPr id="10" name="Picture 8" descr="txp_fig">
            <a:extLst>
              <a:ext uri="{FF2B5EF4-FFF2-40B4-BE49-F238E27FC236}">
                <a16:creationId xmlns:a16="http://schemas.microsoft.com/office/drawing/2014/main" id="{19DBA2F1-49F6-994F-91DB-3578A7F2F601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463" y="2112963"/>
            <a:ext cx="1541462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fig_6_2">
            <a:extLst>
              <a:ext uri="{FF2B5EF4-FFF2-40B4-BE49-F238E27FC236}">
                <a16:creationId xmlns:a16="http://schemas.microsoft.com/office/drawing/2014/main" id="{D2E4B450-A13A-EA4C-B417-B7B7F9E59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0" y="2527300"/>
            <a:ext cx="3802063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0">
            <a:extLst>
              <a:ext uri="{FF2B5EF4-FFF2-40B4-BE49-F238E27FC236}">
                <a16:creationId xmlns:a16="http://schemas.microsoft.com/office/drawing/2014/main" id="{8C2A57CA-BFE7-B840-A648-12AABCA04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125" y="3203575"/>
            <a:ext cx="332257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Monte Carlo test: 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generate 50  values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using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τ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find the ML estimate:</a:t>
            </a:r>
          </a:p>
        </p:txBody>
      </p:sp>
      <p:pic>
        <p:nvPicPr>
          <p:cNvPr id="13" name="Picture 11" descr="txp_fig">
            <a:extLst>
              <a:ext uri="{FF2B5EF4-FFF2-40B4-BE49-F238E27FC236}">
                <a16:creationId xmlns:a16="http://schemas.microsoft.com/office/drawing/2014/main" id="{DF456F06-C653-7E4C-8D26-DCAAA6925514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963" y="5349875"/>
            <a:ext cx="1347787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87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f(x_1, \ldots, x_n; \theta) = \prod_{i=1}^n f(x_i; \theta)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81"/>
  <p:tag name="PICTUREFILESIZE" val="2774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f(t; \tau) = \frac{1}{\tau} e^{- t / \tau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54"/>
  <p:tag name="PICTUREFILESIZE" val="1331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t_1, \ldots, t_n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84"/>
  <p:tag name="PICTUREFILESIZE" val="502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L(\tau) = \prod_{i=1}^n \frac{1}{\tau} e^{- t_i / \tau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80"/>
  <p:tag name="PICTUREFILESIZE" val="1895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ln L(\tau) = &#13;&#10;\sum_{i=1}^n \ln f(t_i; \tau) = &#13;&#10;\sum_{i=1}^n \left( \ln \frac{1}{\tau} - &#13;&#10;\frac{t_i}{\tau} \right)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89"/>
  <p:tag name="PICTUREFILESIZE" val="3839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frac{ \partial \ln L(\tau)}{ \partial \tau} = 0 \;,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38"/>
  <p:tag name="PICTUREFILESIZE" val="1519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hat{\tau} = \frac{1}{n} \sum_{i=1}^n t_i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11"/>
  <p:tag name="PICTUREFILESIZE" val="1247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hat{\tau} = 1.062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97"/>
  <p:tag name="PICTUREFILESIZE" val="692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hat{\tau} = \frac{1}{n} \sum_{i=1}^n t_i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11"/>
  <p:tag name="PICTUREFILESIZE" val="1247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hat{\sigma}_{\hat{\tau}} = 0.151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07"/>
  <p:tag name="PICTUREFILESIZE" val="771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(b = E[\hat{\theta}] - \theta)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34"/>
  <p:tag name="PICTUREFILESIZE" val="1141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L( \vec{\theta}) = \prod_{i=1}^n f(x_i; \vec{\theta})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79"/>
  <p:tag name="PICTUREFILESIZE" val="2164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V[\hat{\theta}] \approx&#13;&#10;-1 \left/ &#13;&#10;E \left[ \frac{ \partial^2 \ln L }&#13;&#10;{\partial \theta^2 } \right] \right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23"/>
  <p:tag name="PICTUREFILESIZE" val="3037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V[\hat{\theta}] \ge &#13;&#10;\left( 1 + \frac{ \partial b}{\partial \theta} \right)^2&#13;&#10;\left/ E \left[ - \frac{ \partial^2 \ln L }&#13;&#10;{\partial \theta^2 } \right] \right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13"/>
  <p:tag name="PICTUREFILESIZE" val="4263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widehat{V} [\hat{\theta}] =&#13;&#10;- \left. \left(&#13;&#10; \frac{ \partial^2 \ln L }&#13;&#10;{\partial \theta^2 } \right)^{-1}&#13;&#10;\right|_{\theta = \hat{\theta}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50"/>
  <p:tag name="PICTUREFILESIZE" val="3313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hat{\tau} = \frac{1}{n} \sum_{i=1}^n t_i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11"/>
  <p:tag name="PICTUREFILESIZE" val="1247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ln L(\theta) = \ln L (\hat{\theta}) + &#13;&#10;\left[ \frac{ \partial \ln L }{\partial \theta} &#13;&#10;\right]_{\theta = \hat{\theta}}&#13;&#10; (\theta - \hat{\theta}) +&#13;&#10;{\small \frac{1}{2!}}&#13;&#10;\left[ \frac{ \partial^2 \ln L }{\partial \theta^2} &#13;&#10;\right]_{\theta = \hat{\theta}}&#13;&#10;(\theta - \hat{\theta})^2&#13;&#10;+ \ldots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619"/>
  <p:tag name="PICTUREFILESIZE" val="6793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ln L(\theta) \approx \ln L_{\rm max} -&#13;&#10;\frac{(\theta - \hat{\theta})^2}&#13;&#10;{2 \widehat{\sigma^2}_{\hat{\theta}}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67"/>
  <p:tag name="PICTUREFILESIZE" val="2869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ln L(\hat{\theta} \pm \hat{\sigma}_{\hat{\theta}}) &#13;&#10;\approx \ln L_{\rm max} -&#13;&#10;{\small \frac{1}{2}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48"/>
  <p:tag name="PICTUREFILESIZE" val="2098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 \hat{\sigma}_{\hat{\theta}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1"/>
  <p:tag name="PICTUREFILESIZE" val="325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hat{\theta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229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begin{eqnarray*}&#13;&#10;\hat{\tau} &amp; = &amp; 1.062 \\*[0.5 cm]&#13;&#10;\Delta \hat{\tau}_- &amp; = &amp; 0.137 \\*[0.5 cm]&#13;&#10;\Delta \hat{\tau}_+ &amp; = &amp; 0.165 \\*[0.5 cm]&#13;&#10;\hat{\sigma}_{\hat{\tau}} &amp; \approx &amp;&#13;&#10;\Delta \hat{\tau}_- \approx&#13;&#10;\Delta \hat{\tau}_+ \approx 0.15&#13;&#10;\end{eqnarray*}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86"/>
  <p:tag name="PICTUREFILESIZE" val="5322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f(x ; \theta) = \frac{1}{\theta} e^{-x / \theta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60"/>
  <p:tag name="PICTUREFILESIZE" val="1559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hat{ \theta } (\vec{x})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9"/>
  <p:tag name="PICTUREFILESIZE" val="548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b = E[\hat{\theta}] - \theta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16"/>
  <p:tag name="PICTUREFILESIZE" val="904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V[\hat{\theta}]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8"/>
  <p:tag name="PICTUREFILESIZE" val="497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g(\hat{\theta}; \theta)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60"/>
  <p:tag name="PICTUREFILESIZE" val="683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hat{\theta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229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theta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0"/>
  <p:tag name="PICTUREFILESIZE" val="184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400" dirty="0" smtClean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29744</TotalTime>
  <Words>2000</Words>
  <Application>Microsoft Macintosh PowerPoint</Application>
  <PresentationFormat>On-screen Show (4:3)</PresentationFormat>
  <Paragraphs>267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ＭＳ Ｐゴシック</vt:lpstr>
      <vt:lpstr>Arial</vt:lpstr>
      <vt:lpstr>Calibri</vt:lpstr>
      <vt:lpstr>Courier New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Cowan, G</dc:creator>
  <cp:lastModifiedBy>Cowan, G</cp:lastModifiedBy>
  <cp:revision>715</cp:revision>
  <dcterms:created xsi:type="dcterms:W3CDTF">2020-05-18T17:44:39Z</dcterms:created>
  <dcterms:modified xsi:type="dcterms:W3CDTF">2025-07-07T17:55:34Z</dcterms:modified>
</cp:coreProperties>
</file>