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tags/tag3.xml" ContentType="application/vnd.openxmlformats-officedocument.presentationml.tags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27" r:id="rId2"/>
    <p:sldId id="1586" r:id="rId3"/>
    <p:sldId id="1473" r:id="rId4"/>
    <p:sldId id="1642" r:id="rId5"/>
    <p:sldId id="1643" r:id="rId6"/>
    <p:sldId id="1453" r:id="rId7"/>
    <p:sldId id="1454" r:id="rId8"/>
    <p:sldId id="1455" r:id="rId9"/>
    <p:sldId id="1484" r:id="rId10"/>
    <p:sldId id="1486" r:id="rId11"/>
    <p:sldId id="1470" r:id="rId12"/>
    <p:sldId id="1471" r:id="rId13"/>
    <p:sldId id="1472" r:id="rId14"/>
    <p:sldId id="1474" r:id="rId15"/>
    <p:sldId id="1500" r:id="rId16"/>
    <p:sldId id="1475" r:id="rId17"/>
    <p:sldId id="1476" r:id="rId18"/>
    <p:sldId id="1477" r:id="rId19"/>
    <p:sldId id="1478" r:id="rId20"/>
    <p:sldId id="1479" r:id="rId21"/>
    <p:sldId id="1489" r:id="rId22"/>
    <p:sldId id="1598" r:id="rId23"/>
    <p:sldId id="1599" r:id="rId24"/>
    <p:sldId id="1600" r:id="rId25"/>
    <p:sldId id="1626" r:id="rId26"/>
    <p:sldId id="1627" r:id="rId27"/>
    <p:sldId id="1639" r:id="rId28"/>
    <p:sldId id="1640" r:id="rId29"/>
    <p:sldId id="1641" r:id="rId30"/>
    <p:sldId id="1601" r:id="rId31"/>
    <p:sldId id="1602" r:id="rId32"/>
    <p:sldId id="1603" r:id="rId33"/>
    <p:sldId id="1635" r:id="rId34"/>
    <p:sldId id="1606" r:id="rId35"/>
    <p:sldId id="1644" r:id="rId36"/>
    <p:sldId id="1541" r:id="rId37"/>
    <p:sldId id="1587" r:id="rId38"/>
    <p:sldId id="1543" r:id="rId39"/>
    <p:sldId id="1544" r:id="rId40"/>
    <p:sldId id="1545" r:id="rId41"/>
    <p:sldId id="1546" r:id="rId42"/>
    <p:sldId id="1498" r:id="rId43"/>
    <p:sldId id="1499" r:id="rId4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0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2/24/26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7:23.3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245 0 9128,'-10'14'9152,"8"2"-8884,-14 11-262,13-12-6,-2 15 213,4-24-117,0 1-96,1-2 0,0 0 106,0 0-22,0 0-84,0 0 0,0-1 235,0 5-235,0-1 0,0 3 73,0-2-11,0-1-62,0 0 5,0 0 135,0-1-72,0 5-68,0-3 33,0 2-38,0-3 5,0-1 0,0 0 95,0 0-45,0 1-50,0-2 28,2 3-33,0-4 5,0 1 0,-1-1 56,0 1 5,0-2-61,-1 1 0,1-1-22,-1 1-29,1 0 51,-1 1 0,2 0 45,-2 0 39,2 0-84,-2 0 0,1 1 6,0 0 11,-1 0-17,1 0 44,-1 0 85,1-1-62,-1 0-67,1 0 0,-1 0 0,0 1-16,0 0 16,0 0 0,0 1 78,0-2 17,0 0-95,1 0 6,-1 0-68,1 0 62,-1 1 0,1-1 62,-1 0 50,1 1-112,-1 1 0,0 0 5,0 3 18,1 0-18,-1 7 102,2-3-7,-2 4-100,1-6 0,0 1 0,-1-1 23,2 7-23,-2-5 56,2 3 28,-2-7-84,1 0 0,-1 0 5,0 0-38,0 1 38,0 1-5,0 1 84,0 0 6,0 0-90,0 5 0,0-3-56,0 2 62,0-5-6,0-1 72,0 1 7,0 0-79,0 1 0,0 7-17,0-4 51,0 6-34,0-7 117,0 0-27,0-2-90,0-1 0,0-1-62,0 4 73,0-2-11,0 2 56,0-4 62,0 0-118,0 0 0,0 1 0,0 1-11,0 1 44,0 1 35,0 8 44,0-4-112,0 5 0,0-9 0,0-2 33,0-1 18,0-2-35,0 0 1,1-1 118,0 1-141,1 6 6,0-4 28,-1 5 39,0-5-67,-1 1 0,0-2 119,0 2-164,0 0 45,0 9 33,0-5 18,0 7-51,0-10 0,0 0 151,0-1-157,0 1 6,0-1 0,0 8 45,0-6-45,0 6 0,0-8 90,0 0-141,0 0 51,-1 0 0,0 0 12,-1 1 44,0 1-56,-2 10 145,1-6-139,-1 5-6,1-9 0,1-1 28,1-2 22,-1 1-50,1-1 0,0 3 23,-1-2-29,2 9 6,-2-6 22,2 6 29,-2-7-51,1 0 0,-1 1 33,1-1-100,0 0 67,0 0 0,0 1 129,-1 1-73,0 2-56,-1 2 0,0 1 34,0 0-40,1 1 6,0 1 0,0 1 140,1 1-50,0 1-90,-1-2 0,0 1 33,-1 14-33,1-9 0,-2 9 67,2-11-16,-1-2-51,1 0-11,0 7-29,0-8 40,0 7 0,0-12 68,-1 1-12,1-2-56,-1 1 0,1 0 11,0-1-17,0 1 6,-2 7 28,2-6 28,-2 6-56,2-10 0,1-1-17,-1-1-33,1 0 50,-1-1 0,0 0 56,-1 1 11,0 10-67,-1-6 0,1 7-5,0-8 5,0 1 0,1 0 84,-1 0-34,1-1-50,-1 9-22,1-7-29,0 6 51,0-9 0,1-3 62,-1 0 11,0 0-73,1-1-40,0 9-4,-1-5 77,2 7-33,0-9 112,0 0-39,0-1-73,0 0 0,0 0 11,0 1-61,-1 1 55,0 9 85,-1-5 39,0 7-129,0-5 0,0 1 0,0 2-34,1 0 45,-1 1 79,0 13-6,1-10-84,0 11 0,1-13-6,-1 1-50,0-2 56,0 2 0,1-2 62,-2 0 11,2-1-73,-1 10-23,1-11-55,0 6 89,0-14-11,0-2 51,0-1 38,0-2-100,0 1 11,0-1-17,0 1-50,-1 8 67,0-6 73,-1 7 11,1-7-84,-1 0 0,2 0-17,-2 0-50,2 0 78,-2 1-11,1 0 134,-1 6-134,0-3 0,1 3-11,-1-7-39,2 0 55,-1 0-5,0-1 34,1 0 56,-3 5-90,3-5 0,-3 4-101,3-7 106,-2 0-5,1 1 51,-1-1 61,0 1-118,0 0 6,1 1-67,-1 5 112,2-7-45,-1 3 5,1-8 96,0 0-106,0-1 5,0-2 0,0 0-23,0-1 23,0-1 0,0-1 101,0 0-163,0 2 62,0 1 0,0 2-56,-1 3 140,1 3-84,-2 4 135,0 8-141,0-5 6,-1 7 0,1-9 0,1-1 45,-1-3-45,2-3 0,-1-3 50,1-4-50,0-1 51,0-2-606,0 1-973,0-5-4242,3-16-3024,4-8 8794,6-16 0,-4 21 0,-1 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7:53.5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244 30 12662,'2'1'4218,"0"0"-1266,-2-1-2420,0-13-146,0 9-11,0-10-168,0 13 62,0 1-269,-2 0 196,-1 5 78,-3 3 147,-3 8-163,-3 5-68,-3 5 157,-4 4-195,-2 3 100,-4 2 5,1 1-257,0-1 101,2-4-101,3-4 0,3-5 28,4-6-28,3-3-6,3-7-173,4-2-465,0-3-353,2-1-1820,0-3-1804,5-9-2095,1-4 6716,5-9 0,-4 12 0,-2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7:54.1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7 210 10136,'-4'-3'3881,"2"0"-3041,2 3 1037,0 0-1216,0-1 151,0 0 908,0-1-1323,0 1 29,0 1-40,5-2 40,5 1 50,9-2-218,6 0-11,3 0 27,4-1-268,0 1 83,-2-1-89,-1 1 6,-4-1 72,-3 2-78,-5-2 51,-1 1 33,-3-1-34,-1 0-50,-3-1 0,-1 1 0,-4-1 56,-1 0-56,-2 0-34,-2-2 34,-7-2-235,-19-7 101,-3 3-40,-15-6 107,10 7-449,-12-5 158,15 6-454,-5-1-504,20 6-1390,6 3-1993,5 1 4699,4 2 0,2 0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7:54.8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19 11850,'-14'-10'4430,"4"2"-3517,10 8 1306,0 0-1816,4 0 56,5 2 258,9 6-141,6 7 2,4 9 10,4 7-347,0 6 11,-3 7-140,-3 7-79,-9 2 152,-8 3-179,-6-3 39,-6-2-1,-7-4-44,-6-4 0,-6-5-280,0-5-700,1-5-952,2-4-3888,3-6 5820,4-3 0,6-8 0,2-2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7:58.1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65 84 9806,'14'11'4508,"-4"-2"-3247,-10-9 2290,0 0-2627,0-18-213,0 12-106,0-12-157,0 17 365,0 1-825,0 7 12,-3 2 51,-3 10 61,-4 6 45,-2 5-157,0 5 84,0 4-40,1 2-44,2-1 56,2 1-50,3-4 56,2-2-6,2-3-51,0-3 79,2-3-50,5-3-34,4-3 73,4-3 22,1-3-28,1-4 34,3-3 184,11-4-212,-5-1-39,8-2 78,-10-5-112,-1-2 117,0-6-117,-3-2 0,-2-2 28,5-14 51,-7 8-79,4-12-23,-9 10 23,-2-1 0,-3-1-56,-3-2 51,-1-1-29,-2-12 34,0 10-22,-2-8 16,-2 16-39,-4 1 1,-2 3 38,-3 0-33,1 2 39,-2 0-6,-1 3-95,-7-4 40,4 7-23,-6-2 17,6 7 44,1 2 23,0 1 0,1 1-17,1 2-61,-6 0 28,7 1 10,-5 1 40,7 3 0,2 2 0,0 4-5,2 2 5,1 1-45,0 2 28,0 1 12,2 3 10,-2 0-5,1 10 6,0-8-12,2 8 6,2-10-11,1-1 11,1-2 0,0-2 6,0-3 55,0 1-61,0-5-5,0 0 5,0-3 22,1 0-16,1 0 72,3 1 79,2 0-118,6 3-39,-2-2 0,5 2 11,-6-3-5,2-1 44,-1 1 85,1-3-91,1 0-4,-1-1-29,-1-1 118,6 0-40,-5 0-38,5 0 77,-7 0-122,1 0 95,0 0-23,0 0-27,0-1 89,0 0-12,1 0 147,2-1-207,-2 1 49,3-1-22,-5 0-89,1-1 89,0 0-89,0 1 95,1 0-6,1-1-45,-3 0 1,1 1-46,-6 0 62,0-1-16,-1 0-46,-1 1 46,0 0-90,-2 2-836,0-1-15,-1 0-796,0 1-3002,0-4-4189,0-2 8877,1-3 0,-1 4 0,1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7:59.8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11749,'16'5'3854,"-4"-1"-2947,-12-4 588,0 0-1080,1-4 33,-1 3-67,1-3-22,-1 4 2144,0 0-2503,2 1-6,-1 4 12,2 2-6,-2 6 73,1 2-67,-2 1-12,1 0-39,-1 1-616,0 1-913,0 1-2649,2 4-2330,0-1 6553,2 0 0,-1-10 0,-2-4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00.1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1 17451,'1'12'1574,"0"2"-1417,-1-6 84,0 3-236,0 1 74,-1 3-79,1 1-90,-2 3-1277,1 0-1512,-1 4-2195,1-2 5074,0 1 0,1-11 0,0-3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00.5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10220,'7'16'3400,"-2"-4"-2431,-5-12 1411,0 0-1853,0 7-12,0-3 39,0 6 265,0-4-422,0 3-190,0 2-67,0 1-134,0 3 106,0 1-112,0 1 0,0 1-532,0 1-930,0 1-442,0-1-1659,3 0-1875,1-3 5438,4-3 0,-5-5 0,1-5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00.8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11900,'2'0'4470,"0"0"-1216,-2 0-2884,0 4-90,0-1 45,0 3-163,0 0-50,0 3 22,0 3-134,0 4 62,0 2-62,0 4-106,0 1-353,1 4-208,1 1-1506,1 2-622,1 5 504,0-2 2291,-1 1 0,-1-16 0,-1-5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01.2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13917,'4'8'4295,"-1"-2"-3062,-3-6 111,0 0-969,0 4-123,0-1-50,0 5-85,0-1-16,0 2-67,0 0-34,0 2 0,0 0-79,0 0-374,0 2-387,0 0-1154,0 1-896,0 2-1681,0-1 4571,0 1 0,0-8 0,0-2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01.5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0 10954,'9'7'4200,"-2"-2"-2900,-7-5 3993,0 0-5030,-1 4-111,-1 2-147,-1 5 147,-1 2-147,0 1 29,0 0-34,0 2-712,2-2-503,0 1-2812,2 3-3210,0-1 7237,0 2 0,0-9 0,0-3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7:26.1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29 225 11340,'-16'-14'1776,"4"4"-897,12 10 2834,0 0-2940,3 0-352,2 0 245,5 0-285,3 0-246,3 0 340,3 0-335,3 0 45,4-3 118,2-1-203,2-2-38,0 1-62,0 0 78,-3 2-55,-1 1-18,-2 1-5,-1 1 73,-2 0 39,6 0-112,-5 0 56,5 0 213,-7 0-269,1 0 106,2 0 91,1 0-62,1 0-135,13 1 0,-10 0 28,8 1-23,-14 0-5,-2 0 51,-2 0 55,-1 0-106,-3 0 6,7 0-1,-4-1 62,6 0-67,-5-1 118,0 0 22,0 0-140,-1 0 0,-1 0 0,0 1-17,0-1 101,8 2-33,-4-1 89,8 1-140,-3 0 0,2-1 112,5 1-163,2 0 102,3-1 21,18 0 29,-12 0-151,12 0 50,-19-1 0,-4 1-34,-5 0 68,-4 1-34,-6 0 78,-1 0-111,-5-1 33,0 0 0,-2-1 50,2 0 40,0 0-90,2 0 0,0 0 117,3-1-122,4-1 5,15-4-45,-5 1 123,10-2-78,-9 4 0,0 0 39,5 1-72,1 0 33,2 0 0,0 1-17,-2 0 112,10 1-95,-12 0 101,10 0-151,-14-1 50,1 0 0,-3 0 72,-1-1 7,-4 1-79,16-2 56,-9 0-62,12 0 6,-9 0 0,-2 2 34,2 0 39,-2 0-73,5 1 0,2-2 0,2 1-40,17-1 40,-15 0 68,11 1-18,-21 0-50,-1 0 0,-5 1-28,-2-1-17,-5 1 45,-3 0 0,-5 0 84,-1 0-84,-2-1 0,2 1-17,0-2-39,4 1 56,5-1 0,8-1 40,8 1 10,31-5-50,-12 4-39,20-5-17,-23 4 56,-3-1 0,-2 1 67,-3 1-28,-6 0-39,-4 1 0,-6 1-101,0-1 101,-10 2 0,2-1 34,-8 0 50,3 0-84,5-2 0,4 0-34,8-2-38,23-2 72,-10 1 56,14-1-6,-16 4-50,0-1 0,2 2-34,0-2-44,-1 2 78,-2-1 0,-2 2 179,13 0-235,-12 1 56,12 0-50,-15 0-34,2 0 84,0 0 0,2 2 67,-2-1-17,1 0-50,-2-1-28,12 0-56,-14 0 90,9 0-6,-16 0 50,0 1 12,2 0-68,1 1 6,0 0-100,20 0 100,-11 0 0,14-1 22,-15 0 79,2-1-135,0 0 34,2 0-17,2 0-39,24 0 56,-16 0 40,18 0 21,-25 1-66,-1-1 5,-3 2-45,-3-2-39,-3 2 89,-1-1-5,-3 0 51,0 1 78,-2-2-129,17 2-84,-12-1-17,11-1 112,-14 0-11,-1 0 67,1 0-28,16 0-39,-13 0 0,12 0-72,-15 0 77,1 0-5,1 0 51,2 0 55,2 0-117,0 1 11,-1 0-107,17 1 107,-15 0 0,13 1 34,-19-1 72,1 0-111,-2 1 5,2 0 0,0 0-67,1 0 139,1-1-21,18 0 78,-14-1-129,12 0 0,-20-1 0,-2 0 0,-2 0 39,-4 0-39,-4 0 11,-1 0 95,-2 0-139,14 0 33,-7 0-56,11 0 123,-11 0-67,1 0 0,0 0 90,-2 0-141,1 0 51,11-1-39,-8 1 112,10-2-73,-11 2 0,2-2 33,1 2-72,1-2 39,-1 1 0,3-1 0,1 0 51,20-1-51,-14 0 89,12 1-122,-22 2 33,-3 0 0,-4 0 112,5-1-112,-11 0 0,2 1 33,-13 0-94,-3 0 61,-2 0 33,-2 0-33,0-1-420,0-1-1165,0-2-3702,1-9 5287,4-12 0,-3 11 0,2-6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08.4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197 0 11883,'4'9'4582,"0"-2"-3479,-4-7 920,0 0-1234,0-4-246,0 2-50,0-3-134,0 4-6,0 1 241,0-1-113,-1 0-481,-1 1 0,-2 0 28,-1 0-89,-3 5 61,-3 2 0,-1 6 5,-3 4 1,0 3 56,-1 3-46,1 2 18,0 3-17,1 3 22,1 2-33,1 3 100,0 1-44,1 3 22,2 0 22,1 0-106,5-3 62,0-3-62,3-4 44,3-3 80,4-4-57,6-3-6,5-2 107,14 2-61,-6-7-6,11 0-29,-10-9 74,2-3-140,2-1 94,-1-3-100,2-5 34,11-14-34,-10 2 0,5-7 50,-15 7-50,-3-1 0,-3 1 0,-3 0-5,-2-1-1,-3 0 6,-2-1-89,-1-10 89,-4 6 33,1-6-33,-3 8 0,0 1-11,-3 0 11,-2 3-73,-4 0 28,-9-3 45,3 7-5,-6-3-74,3 8 79,-1 2-33,1 2-6,-1 3 33,2 0-33,-8 3 39,7 0 5,-5 5-5,7 1 0,0 5 0,-1 2 0,1 2-39,1 0 39,1-1 0,2 0-33,-1 3 33,5-4-28,-1 3 22,4-5 12,2 1 10,0-1-16,1 0 0,1-1-5,0 1-6,1-3 11,0 3 0,0-6 0,0 1 33,0 0-33,0-1 0,0 1-5,0 0 5,0-2-12,0 1-55,0-2 62,0 0 5,2 0 22,0 1 28,3 0-10,0 0 60,0 1 1,3 0-45,-3 0-50,2-1 33,-3-1-33,0 0 27,-2 0-22,1 0-11,-1 0 40,-1-1-7,1 0-33,-1 0 73,1-1-28,2 0 72,0 1-27,1 0 11,-1-1-23,2 0-72,2 0 112,1 0-112,-1 0 201,5 0-202,-3 0 46,4 0-46,-4 0-5,0 0 90,-1 0-84,0 0 22,-1 0 5,0 0-38,-2-1 5,2 0 0,-4-1-12,2 1 18,-2 0-6,2 0 11,0 1 23,0 0-68,2-1 34,2 0 67,-2 0-67,1-1 90,-3 1-90,-1 0-11,0 0 5,-2 1-27,-1 0 33,1 0 5,-2 0 23,2 0-5,-1 0-12,0 0-22,0 0 11,1 0 0,0 0 33,2-1-33,-1 1 84,0-1 0,0 0-22,0 1-96,-1-1 34,0 0-45,-2 1 45,0-2-285,-1 2-1435,0-5-100,-1-1-2740,-7-14-3393,-1 0 7953,-6-12 0,8 16 0,0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09.2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13 148 9890,'-7'-6'2923,"2"2"-2217,5 4 1747,0 0-1657,10 7-108,-5-4 108,7 5-45,-6-7-169,-1 0-145,0 0 11,0-1 0,-1 2 5,0-1-61,0 0 113,1 0-62,0-1-91,2 0 141,1 0-112,3 0-79,2-2-61,4-4-118,2-5-27,1-6-7,3-2-89,0-3 28,1 0-28,-3 3 0,-3 2 0,-4 5-33,-4 4 33,-4 3 0,-1 3-51,-3 1 40,2 1-45,-1 0-6,2 0 23,1 1-45,1 3 6,1 2 22,0 4-73,-1 3 129,1 2 0,-1 4 6,0 1 128,-2 4-128,0 0 72,-1 1 0,2 7-78,-2-8-431,3 4-526,-1-13-898,6-4-5247,1-4 7102,5-4 0,-8-2 0,-2-1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10.2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39 8394,'-9'-15'4862,"2"4"-3339,7 11 1306,0 0-2113,-4-6 164,3 5-163,-4-5-252,5 6 1456,0 0-1842,0 3 94,0 3 197,0 6-96,-1 5 96,1 4 11,-1 2-174,1 2 6,0 2-101,0-2 0,0 0 28,0-3-95,0-2 11,0-5 33,0-5-89,0-5-11,0-2-174,1-3-341,-1 0-253,2-5-447,0-4-320,0-8-4873,3-16 3585,-4 4 2834,2-16 0,-3 27 0,0-2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11.1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0 168 8287,'8'2'3630,"-2"0"-2588,-6-2 4631,0 0-5078,-6-33-136,4 24-185,-4-23 18,6 31 2133,0 1-1949,0-1-358,0 0-113,2-3 57,1 0-57,4-3 23,2-1-11,2-1 17,2-1-34,0 0 33,0 0-33,0 1 96,-1 2-46,0 1-50,-2 1 0,0 2 0,0 1-6,-2 1 6,1 1-84,0 0 45,-1 0-56,-1 1 5,-1 4-61,-2 2 34,-2 5 111,-1 2 12,-5 11 50,-3-4-23,-5 7-33,-4-10 0,1-1-101,1-3 96,2-4-57,2-2-16,-1-2-34,4-2 33,1-1-5,3-1-72,2-2-80,0 1 236,4-1 6,3 0 117,5 0-89,1 0-34,3 0 101,0 0-90,2 0 39,0 0 90,0 2-61,0 0-23,0 3 0,-3 0-51,0 2-5,-4 1-5,0 1 5,-3 2 72,-1 0-16,-1 0 96,-2 1-119,-1-1 102,-1 2 66,-1-1-122,-5 7 10,-2-3-78,-8 4 40,0-5 22,-5-1-68,1 0-5,-2-2-179,2-3-431,-1-2-399,8-4-682,1-1-3435,9-6 5126,9-9 0,-5 6 0,6-6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12.1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168 0 10769,'3'8'4083,"0"-2"-3103,-3-6 5742,0 0-6717,-2-1 96,0 1-101,-3-1 0,1 1 34,-2 0 22,1 0 50,-1 0-72,0 0 11,-1 0-34,-1 0-11,-1 0 0,0 0 28,-1 1-23,1 1 1,0 2 33,1 0-5,0 2-51,0-1 17,-2 4-6,2-1 40,1 1-17,1-2 39,2 1-23,-1-1 18,1 1-51,0-1 39,1 3-39,2-2 84,0 1 67,1-2-117,0-1 111,0 0 7,0 0-119,0 1 208,5 2-90,1-1 107,4-1-247,2-4 73,0-1-84,2-2-6,1 0 6,-1 0-72,1 0 4,-2-2-167,5-8 50,-6-1-39,3-6 6,-6 2 151,-2 2-51,-1 0 107,-3 4 11,-1 2-235,-2 3 162,0 3 79,0 1 122,0 7 108,0 1-231,0 7 113,2-1-118,1-1 5,4-1-10,1-2-230,4-2-45,1-2-633,4-4-706,2-1-2011,6-1-1887,-1-1 5517,3-3 0,-13 1 0,-4-1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12.5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24 9744,'-1'-5'3439,"0"0"-2201,1 5 1982,0 0-2486,-1-6-78,1 4-158,-1-4-123,1 6 258,0 0 17,3 4 100,1 3-234,3 4-135,1 3-236,1 1-139,-1 0 33,2 1-39,-1-3-89,1 0-331,-1-4-158,2-3-139,0-3-419,1-2-848,0-1-822,0 0-1187,1-6-1485,-2-2 5478,0-5 0,-5 5 0,-3 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12.8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230 0 10920,'9'11'4744,"-2"-2"-3708,-7-9 2437,0 0-2868,-1 4-23,-3 3-139,-3 7 134,-4 5-34,-1 7-190,-3 6 84,-2 7 61,-2 6-117,-2 5-45,0 2-140,-2 3-106,3-3 22,1-3-107,4-7 80,1-6-85,3-8 0,3-9-6,3-6-319,3-6-420,2-4-173,1-2-5188,22-25-2318,-2 1 8424,17-21 0,-21 24 0,-5 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13.8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79 117 8842,'-16'-1'1003,"2"0"-286,14 1 1131,0 0-1030,-9 0-40,7 0 29,-7 0-28,9 0 4474,0 0-4951,3 0 118,1 0 79,3 0-84,2 0-180,1 0 62,1 0-129,0 0-106,0 0 55,-1 0-78,2 0 23,-2-3-23,1-2-33,-1-4-12,-2-4-95,-1 0-16,-3-2-51,-2 2-151,-1 0 44,-1 3 62,-1 3-39,-3 1 145,-3 3-16,-4 0 78,1 2 40,-2 0-74,2 1 79,0 0 0,0 0-50,1 0 50,1 3-45,-1 1 45,2 3 101,0 1-23,2 1 113,0 0 0,2 0-90,-1 1 50,1 0-73,-1 1-5,0 1 140,0 1-84,0 1 55,0 0 80,-1 9-96,2-7-62,-1 6 12,3-8 111,0-2-22,1 0 51,0-3 106,0 1-207,1-2 61,3 1-4,5 2-7,0-2-106,4 1 83,-2-5 18,1-1-196,1-3 72,2 0-78,0-1-50,8-1-46,-5-3-172,5 0-136,-7-4-408,-1 1-146,-3 1-566,-3-1-1080,-2 1-7227,-3-5 8966,-2 3 0,-1-1 0,-1 5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14.8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110 28 8494,'-15'-11'2549,"3"2"-1714,12 9 1226,0 0-1428,6 0 67,-5 0 23,5 0-124,-4 0-28,0 0-44,0 0 268,0 0 51,2 0-314,0 0-39,1 0-68,-2-1-55,2 1-90,-3-1 0,0 1 17,-1 0 471,-1 0-695,0-1-17,0 0 39,0-1-95,-3 1-28,-2 1-6,-4-1 12,-2 1-12,-2 0 29,2 0-1,-1 2 6,2 2 0,-1 2-17,2 2 17,0 1 0,2-1 0,0 1 0,2 1-61,1-2 55,2 1 6,1-2 50,1 0 107,0-2-62,3 1-39,4-1 28,11 3-72,-2-2 38,7 0-11,-6-3-33,2 0 67,1-1-40,0 0 85,0 0-113,6 3 46,-8-1-51,4 2-11,-11 0-29,-1 0 29,-3 0 11,-1 1 6,-2 1 39,-1 1-6,-2-2 146,0 2-23,-1-2-56,-3 1 23,-4 2-45,-6 1-84,-5 1-50,-4 0-230,0-2-1053,-7-1-264,7-3-2687,-4-1-2869,9-4 7153,5-1 0,5 0 0,3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26.9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13 5874,'-3'-7'5,"0"2"1,3 5-57,0 0 1,0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7:37.7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2107 9738,'6'1'1977,"0"0"-1590,-6-1 140,0 0-427,3-3 35,-2 2-130,3-4 275,-3 5 8614,0-1-8753,-1-1 22,1 0-124,2-3-39,2-2 0,-1 0 11,2-3 73,-1 1-84,1-1 6,0 0 61,0 0-6,0 0-61,-1 1 0,1 2 0,-2 0 12,2 0-7,-2 0-5,2 0 84,-1-1-33,1 1 5,0-1-6,2-5 12,-1 4-62,1-4 44,-1 3 24,1-2-29,-2 0-39,5-4 0,-2 2 45,4-4-40,-2 4 29,0-2-6,0 1 11,1-2-39,-1 0 0,2 1 6,0 0-1,7-9-5,-3 6 45,5-8-11,-5 8-34,0-1 0,2 2 0,-1-1 0,-1 1 5,0 1 34,-2 1 17,6-5-61,-5 6 5,5-4 0,-5 6-11,0 1 11,0 0 0,2 0 0,-1 0 33,4 0-38,-1 0 5,12-3-12,-7 4 12,10-4 0,-10 6 0,2 0 12,-1 1-18,-1 0 6,1 0-6,14-3 18,-9 2 55,12-1-67,-13 2-39,-2 2 39,-2 1 0,-3 1 0,-1 0 61,-3 1-61,0 0 0,9 0 62,-4 0-79,8-1 51,-5 1-34,1-1 22,2 1 23,-1 0-40,1-1-5,1 2 0,1-1 68,13 1-68,-10 0 61,9 1-55,-12-1 50,-1 1-56,1-1 0,2 0 17,-2 0-12,0 0 40,-1 0 39,0 0-34,-3 0-50,12-2 0,-12 1-11,9-2 22,-13 2 29,1-1 4,-1 1-27,11-3-17,-9 1 0,8 0 73,-11 0-67,1 0 44,2 0 23,11-5-73,-5 2 0,9-5 17,-10 4-1,1-2-10,-1 1 56,3-2-46,1 1-10,2-1-12,1-1-5,19-7 6,-14 5 10,13-5 46,-20 8-51,-2-1 28,-2 1-28,-3 0 0,-3 1 5,-3 0 6,-3 1 62,3-2 73,-9 3-141,4-2 23,-8 4-28,0 0 0,1-1 79,1-1-79,2-2 33,9-6-21,-4 2-12,8-4 0,-7 4 0,1 0 5,0 0 1,0 2-6,-1-1 0,0 2 39,-1-1-39,5-6 0,-6 6-6,4-6 6,-8 8 0,0-2 28,1 2-22,0-2-6,-1 1 0,5-4-62,-4 4 124,2-2-62,-5 3 22,0 0-10,0-1-12,-1 1 0,2-1 0,-1-1-6,2 1 12,-1-1-6,-1 1 28,6-5-40,-6 3-21,5-3 33,-3 3 22,1 0-16,1-1 11,12-10-12,-6 6-5,9-8 0,-7 9 0,-2 1-28,0 0 39,0 2-11,-2 1 0,-1 1-28,0 2 28,-3 2 0,0 1 23,5-3-18,-2 2-5,5-2 0,-5 4-11,-1 0 11,0 2-56,14-3 51,-4 3-29,14-4 34,-6 3 11,2-1-11,1 1 0,0 1 0,-1-1 0,0 2 11,-1-1-5,-1 2-6,-3 0-45,8 2 45,-12 0 0,6 1 0,-14 0 0,-1 0 0,1 0 34,9 1-23,-7 2-17,8 2 6,-8 1 0,1 1-5,2 2 10,1 0-5,1 2 0,2 1 12,1 0-35,14 8 23,-10-7-3330,35 19 3330,-34-16 5,18 11 7,-17-6-1,10 8 22,-8-5-33,3 3 0,-20-13 3404,0 0-3404,1 1 0,0-1 11,-1 1 17,9 7-28,-7-5 0,7 7-6,-7-4 12,2 1-6,1 2 17,2 1 16,1 0-66,0-1 16,0 1 101,15 11-84,-11-8 0,11 9 45,-14-12 22,-1 1-67,-2-1 0,-1 0 0,-2-1 56,13 11 12,-10-8-1,10 7-34,-11-10 12,1 1-45,2 1 6,1 1 83,0 1-83,0 0 50,1-1 28,9 10-84,-8-10 0,7 9 6,-11-13 50,-2 0-51,1-1 34,-2-1-39,0 0 0,6 5 0,-9-6 0,7 4 62,-12-8-56,1 0-6,0-1 0,0 1 33,-1-2-33,2 1 0,-1-2 101,10 7-101,-6-5 6,6 5 50,-10-6-51,1 1-10,0 2-7,1 0 12,1 0 73,-1 2-73,2-2 11,0 2 17,1-1 12,11 9-40,-8-7 0,9 6 50,-10-9-44,1 1 27,0-1 6,7 5-39,-9-6 0,4 4 0,-10-7-33,0-1 38,-1 1-5,2-2 56,-2 2-50,0-2 0,0 0-6,8 3 0,-4-3 44,5 3 7,-5-4 33,-1-2-84,1 1 67,-2-2-67,2-2 0,-1 1 50,1-2-50,0 0 6,0 1 22,-1-2-22,1 2-6,1-1 0,0 1-12,11 2 46,-9-1-23,6 1-11,-14-2 0,-2 0 0,-2-1 0,-1 0 0,-1 0 0,-2 0 6,1 0 27,3 2-33,0-1 0,5 2 0,-1-2 0,2 1 0,3-1 6,1 1 39,0 0-6,1-1-28,0 1 12,14 1-23,-8-2 28,11 2-23,-10-1-5,1 0 56,0 0-50,15 3-6,-10-3 0,11 2 11,-16-3-11,-1 1 45,-3-1-40,-3 0-5,-1 0 6,4 2-12,-8-2 6,3 1 0,-8-1 6,-1 0 0,1 0-6,-2 0 0,0 0-17,-2 0 17,0-1 28,2 2-28,-3-3 0,1 2 5,-4-2-5,-1 0 0,-1-1 0,1 1 45,-1-1-45,8 1 0,-2 1 6,8-1 5,-5 2-11,0-2 0,-3 1 17,-1-1-17,-2-1 0,-2 1-6,0-2 12,-2 1-45,1 0 44,0 0 29,-1 0-29,1 1-5,-1-1 0,1 0 6,-1 1-12,1-2 12,-2 1-6,1 0 17,-2-1-17,0 1 0,0-1-56,-2 0-3165,1 0-727,-1-7 3948,0-11 0,0 7 0,0-5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27.5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5734,'0'0'0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30.2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11 970 10293,'-2'-5'3534,"0"0"-2655,2 5 7394,0 0-8172,0-3-56,0 0-39,0-5 5,0-2-11,-2-3-56,1-5 50,-1-4 12,1-5-6,1-7 0,1-2-6,6-4 1,6-4-40,10-1 39,8-5 1,9-5 10,11-4 51,8-6-33,6-2-318,2 0 295,-5 2 0,-9 5 0,-10 10 0,-13 9 11,-10 10 23,-8 10-34,-6 8-392,-2 5-247,-3 5-879,0 1-4931,6 22 646,0 2 5803,5 20 0,-7-20 0,0-4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32.6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265 21 9016,'6'4'3153,"-2"0"-2195,-4-4 6010,0 0-6627,1-1-100,-1-1-174,1-2 34,-1-2-39,1 1-57,0 1 1,0 1-1,0 1 29,-1 1 565,0 0-599,0 7 0,-4 2-5,-2 9 5,-5 4 0,-3 4 0,-2 2 5,-1 1-5,-1 0 0,1-3 62,3-4-62,1-4 0,4-4 0,3-5 33,2-3-27,3-2 67,0-2 348,1 0-473,0-5-144,0-1-123,0-3 101,0 2-57,0 0-268,0 2 140,0-1-17,0 0-241,0 1-331,0-1 320,-1 1 17,-3 0-336,-1 1 206,-4 1 136,0 1 94,-2 1 326,-1 0 167,1 0 34,1 0 28,1 0 146,3 0-62,1 0 78,2 0-83,1-1 296,1-2-375,-1 0 134,2-1-83,-1 0 156,0 2 11,1-1-16,-1 3 5,0-1-22,1 0 23,-2 1-80,1-1 63,-1 0-18,0 0-133,0 0 150,-2-1-61,2 0 78,-1 0-95,2 2 6,0 0 44,1 0-50,-2 0 11,2 0 51,-2 0 123,2 0 4430,-1 0-4760,3-1 22,2 0 11,4 1 0,3 0 33,3 0-22,2 3 12,1 2 44,0 2-56,-1 1 6,-2-2-17,0 0 0,-3 0-6,-1-3 12,-2 2-6,-2-3 34,-1 1-29,-2-2-5,-1 1 0,0-2-39,-2 2-23,1-2 62,-1 1-5,0 0-79,0-1 78,0 2 1,0-1 5,0 1 11,1 0 56,-1 0-67,2-1 45,-2 1-51,2 0 6,-1 0-17,1 2 17,-1-1 0,1 0 0,-1 1 45,1-1-45,0 0-5,0 0 10,0-1-10,-2-1 27,0 1-22,0-1 0,0 1 0,1 0 0,0 0 0,0 0-2420,-1-2-3153,0-3-2005,-3-6 7578,-1-7 0,0 6 0,0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34.1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17 9128,'14'12'3277,"-4"-2"-2174,-10-10 1317,0 0-1754,0-15 56,-1 11-145,0-11-39,1 13-73,0 0 1126,0 2-1591,0 3 78,0 5 140,0 7-72,1 6 33,2 4-11,1 2-56,1 3 84,-1 2-123,-1 0-67,1-2 44,-2-1-39,2-6 56,-2-4-33,1-5 22,-1-5 45,-1-3 73,1-4 5,-1-1-128,2-5-51,0-7-168,1-8-63,1-8-116,1-3 196,1-2-56,1 1 44,1 1 163,0 2-67,1 4 67,0 4 0,-1 4-33,-1 4 27,-1 3-5,1 4-12,-1 1 18,1 3 10,2 0 259,5 6-124,0 4-23,3 6 90,-5 4-106,0 2 50,-3 3 18,-1 12-23,-4-8-141,0 6 40,-4-13-45,0-5 0,-1-4 51,0-4 33,0-4 246,0-2-330,1-8-146,1-5-5,2-9-106,1-8 21,3-1 28,0-1 158,3 4 50,-1 5-67,-1 7 61,0 5-78,-4 4-39,6 3 134,-3 1 73,4 1 51,1 3-63,-1 4 40,1 4 62,-1 5 34,-1 2-1,3 11-156,-6-8 16,1 7-62,-6-11-10,1-3-281,-1-2-504,1-4-268,2-4-903,2-2-2850,11-10 4811,13-16 0,-13 11 0,4-9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34.6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 25 12096,'1'2'3479,"0"0"-746,-1-2-2189,0 2 55,0 1-235,0 2-79,0 1-27,-2 2-90,1 0 39,-2 4-22,1 0-112,1 3 39,0-1-12,1 1 7,3-4 44,4 0-11,6-3 112,3-3-62,1-2-105,1-2 16,0-1-23,-1 0-78,-2-1 101,-3-3-90,-2-1 57,-1-5-29,-3 0-39,0-3 0,-3-1-101,-1-2-67,-1-1 84,-1 0-152,-10-5 135,-2 6-16,-12 0 61,-1 12-23,-4 2 12,0 2-84,1 0-314,4 2-2336,5 4-1119,10-2 3920,11 2 0,1-5 0,6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35.4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216 462 10898,'-12'-8'2873,"2"2"-1994,10 6 499,0 0-958,-38-13-16,22 10-119,-30-9-33,30 12 196,2 7 34,0 3-96,1 6 203,3 3-169,0 2-22,3 2-208,2 2-16,2-1-57,2-2 1,1-3 55,2-3 62,2-5 68,4-4 55,3-5-100,3-1-112,2-4-90,1-8-11,3-8-45,0-12-393,10-33 91,-9 8-90,6-27 106,-11 20-262,-3-21 430,-7 27 118,-1-8 0,-5 34 258,0 7-141,-2 7 157,-1 3-27,-2 5-180,1 2-28,-1 4-39,-1 1 0,0 4 84,-7 19 73,3 2 89,-7 22-5,7-2 85,0 7-91,4 4 17,2 2-84,2-4-157,2 14-11,5-22-341,2 6-707,6-25-974,3-5-3579,8-8 5601,14-4 0,-16-6 0,4-2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8:36.4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132 136 11850,'0'4'3495,"0"0"-2873,0-4 1433,0 0-1417,2-1 18,3 1-101,3-1-169,2 1-61,1-1-219,1-3-22,-1-2-50,1-4-1328,3-26 392,-8 17-436,0-22 1074,-14 31-32,-6-1 150,-5 9 62,-3 1 22,0 1 62,-1 5 124,0 3 486,-7 14-268,8-2 251,-3 8-16,10-5 129,4 1 0,4 2-252,3 0 72,3 2 443,15 8-633,-1-10-78,17 4-34,-3-15 22,5-6-122,4-4-46,3-4-78,2-1-700,20-10-1003,-13 0-3584,22-17-4544,-20 5 9256,5-8 0,-26 15 1,-9 2-1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2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192 130 9313,'0'-5'7567,"0"-29"-5271,0 20-1764,0-19 45,0 24 28,0 5-224,0 0 128,0-1-133,0 1-101,0 0 133,0 0-273,0 1 117,0 1 22,0 1-268,0-1 167,0 2-469,0-1 340,0 4-105,0 3 61,0 5 0,0 2-73,0 3 112,0 1-39,0 4 0,0 1 112,-2 4-162,0 1 50,-3 2 0,0 1-95,0 1 145,-2-1-50,2 1 0,0 1 95,0 0-156,1 2 61,-1 0 0,1 2-84,-1-2 145,1 1-61,-1 8 101,3-11-163,-1 6 62,3-13 0,-1-2-56,1 0 90,0 0-34,0-1 90,0 11-146,0-8 56,0 8 0,1-8-68,-1 2 141,1 1-73,-1 2 0,0 1 112,0-1-179,0 2 67,0-2 0,0 1-84,0-3 151,0-1-67,0 0 0,0-3 101,0 1-168,0-1 67,0 0 0,0 0-67,0 2 134,0-1-67,0 1 0,0 0 134,0 0-212,0-2 78,0 1 0,0-1-107,0 1 191,0 1-84,-1 12 101,0-9-196,-2 9 95,1-13 0,0 0-22,1 0 128,-1 0-89,1-1 100,0 14-150,1-10 33,0 11 0,0-10-67,0 1 179,0 2-112,0 2 0,-1 1 56,-1 18-56,1-12 0,-2 10-34,3-18 146,0-2-112,0-2 0,-1 1 34,-2 0-18,-1 1 35,-2 1-18,-1 15 68,1-12-78,0 9-23,2-15 0,2-2 72,1-1-60,1 0-12,0-1 56,0-2 61,0 1-78,0 8-33,0-6 0,0 7 78,0-8-84,0 1 16,0 0 119,0-1-135,0 1 0,0-1 0,0-1 33,0 6-33,0-9 0,0 6 152,0-13-186,0 0 34,0-3 0,0 0-34,0-3 118,-1 0-84,1 0 168,-3 7-173,2-5 5,-2 6 0,2-7-95,0-1 95,-1 1-90,0-2-554,-1 0-5478,-6 8-997,0-4 7119,-5 5 0,8-9 0,2-3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3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0 58 14622,'10'-11'1367,"-1"1"-947,-5 10 62,0-2-197,2 1 79,0-3-78,1 2-202,1-2 263,0 0-240,0 1-57,-1 0 0,-2 2 1,0 0-51,-3 1 0,3 0 67,-3 0-123,2 0 56,-1 0 0,0 0 11,4 0 68,0 0 83,7 0-151,-2 0 281,5 0-202,-3 0-79,1 0 146,0 0-73,8 0-62,-6 0 79,8 0-185,-8 0 84,1 0 0,1 0-11,0 0 95,4 0-84,0 0 0,1 0 61,13 0-61,-9 0 0,9 0 73,-13 0-28,0 0 45,-1 0-40,1 0 90,-3 0-207,10-1 67,-7 0 11,8-1 56,-9 0-28,1 1 17,2 0 96,0-1-220,2 2 68,0-1 0,0 1 68,8 0-57,-10 0-11,5 0 117,-11 0-217,-2 0 100,-1 0-17,-1 0-118,-1 0 242,1 0-107,-2 0 129,16 3-129,-3-3 0,13 4 0,-5-3 78,5 1 6,-2-1-73,3 1-11,-5 1 17,13 2-17,-14 0 0,9 2-84,-15-3 185,-1-1-101,-1 1 0,-1-2 134,0-1-229,-2 1 95,-1-2 11,8 1 45,-8-1-56,6 0 0,-9 0 101,-1 1-118,3-1 17,1 1 0,2-1 45,13 0-6,-9 0-39,10 0 67,-12 1-151,0 1 84,0 1 0,-1 0 6,1 2 67,-1-1-73,0 0 33,12 2-72,-10-2 39,10 1 0,-13-1 17,2-2 72,-2 1-38,0 0-51,0-1 11,10 0 45,-9 0-56,8-1 62,-10 0 5,-1-1 28,3 0-67,0 0-22,2 0 78,1 0-17,0 0-67,15 0 61,-10 1-66,11 2 5,-16-1 0,-2 1-67,-2-1 50,-1 2 17,-4-2 0,0 2 73,-2-1-113,0 0 40,-1 0 0,0-1-44,1 2 105,0-2-61,1 0 0,-1-1 107,0 0-91,1 0-16,0-1 0,1 1 112,2-1-39,-2 0-73,1 0 0,-1 1 84,-2 0-157,-1 0 73,-2 1-67,10 1 140,-6-1-73,7 1 0,-7-1 134,2-1-145,-1-1 11,3 0 0,-2 0-39,2 0 129,0 0-40,12 0 63,-6 0-192,9 0 79,-11 0 0,2 0-16,-1 0 111,2 0-95,0 0 101,13-1-230,-10-1 129,10 1 0,-14 0-51,-1 1 163,1 0-112,-1 0 17,0 0 151,0-1-218,1 0 50,2-1 0,1 0 89,15-2-77,-10 1-12,8-1 134,-16 2-218,-1 1 84,-4 1-62,10 0 146,-10 0-84,7 0 62,-9-1 106,-1 0-179,2 1 11,0 0 0,1 0-107,0 0 214,-1 0-107,0-1 0,0 1 151,-1-1-263,0 1 112,-1 0 0,-1 0-73,1 0 163,-1 0-90,0-1 134,11 1-207,-8-1 73,8 1 0,-9 0-44,0 0 156,1 0-56,2-1-56,2 1 128,3-2-178,-1 1 50,16-2-95,-13 1 190,12 1-95,-16 0 0,1 0 67,-2 1-117,1-1 50,-4 1 0,-1 0-45,-3 0 107,3 0-62,-8 0 5,0 0-61,-9 0 90,-3 0-34,-1 0 89,0 0-89,0 0 404,-1 0-399,1 0 146,0 0-100,1 0-51,-2 0 11,1 0 73,-1 0-78,2 0-6,2 0 0,1 0-17,4 0 17,-2 0 0,4 0 112,-4 0-118,1 0 6,1 0 0,-1 0-50,0 0 55,-2 0-5,-1 0 79,-2 0-90,0 0 11,-1 0 0,-1 0-40,-1 0 124,0 0-2330,-1 0-1703,0-6-4457,1-3 8406,4-11 0,-3 9 0,2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4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 1 7666,'9'9'-257,"-2"-1"1,-7-8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7:39.9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1 255 9302,'14'1'1237,"-2"0"-705,-12-1 1838,0 0-1642,1 1-252,1-1-224,0 1-84,2-1 61,-2 0-22,1 0 29,-1 0-40,-1 0-33,1 0 55,0 0 68,1 0-51,1 0 6,1 0-146,1 0 45,2 0 0,2 0-107,2-1 74,1 0-23,0-1-17,1 0 219,5 1-68,-4-1 40,3 2-130,-5-2-32,1 1-18,1-1 7,-1 0 150,3 0-28,-1 1 68,3 0 100,11-1-185,-6 0-67,8 0 17,-10 1-5,0 0-74,0 0-5,1 0 39,-1-1 34,8-1-45,-8 1 17,5-1 28,-10 3-6,-1-2-22,0 2-28,-2-2 5,2 1 124,5-2-62,-4-1-34,4 0-27,-7 1 44,-1 1-44,-1 0-46,-1 0 7,1 1 21,-1-1-5,2 1 23,7-2-18,-2 2-27,6-2-29,-6 3 130,0-2-85,0 2 40,-1-1-6,-1 1-51,-1 0 29,-3 0-51,3-1 118,-4 1-79,2-1 1,-5 1 27,1-1-72,0 1 39,3-1-45,0 1 39,9 0-39,-6 0 11,6 0 39,-10 0-50,0 0-5,-1 0-1,0 0 6,-1 0 6,0 0-1,-2 0 96,5 0-95,-2 0-6,3 0 11,0 0 23,0 0-12,0-1-16,1 0 38,0-1-27,5-1-17,-5 1 6,3-1-6,-4 1 5,-2 0 1,1 0 28,-2 0-1,0 1-33,2-2 0,-5 3 0,4-3 0,-3 2 0,0-1 0,2 0 17,0 0 17,1 0-46,0 0 12,-1 0-28,2 1 34,-1-1-6,1 2 6,-3-1 44,-1 0-33,0 0-17,1-1 0,0 0 78,8-1-44,-5 1-29,6-2 29,-5 2-34,0-1 0,0 2 0,1 0 67,-1-1-61,1 0-6,0 0 89,8-2-89,-6 1 0,7-1 40,-7 2-29,0-1 28,0 0-28,0 2 28,-1-1-39,-1 2 0,-4-1-33,0 1 33,-2-1 56,5 1-56,-1-1 45,4 1-45,-2 0-28,-2 0 28,0 0 11,-1 0-6,-2 0 119,2 0-12,-3 0-73,4 0 22,-5 0-10,1 0-46,0 0 51,1 0-50,1 0 44,5 0-50,-4 0 6,2 0 0,-5 0-1,0 0 57,-1 0-57,0 0-5,0 0 45,1 0-39,2 0-6,4 0-291,-2 0-617,2-2-1192,2-10 2100,7-15 0,-9 11 0,2-5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4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2 97 13082,'-1'-2'3445,"0"0"-2521,1 2 1165,0 0-1534,0-5-85,5 4 124,3-5-270,4 6 18,2-2-39,-1 0-163,1 0 157,-1-1-297,0 0 0,-2-3 73,0 1 5,-1-3-78,2 0 0,-1-1 90,0-1-146,-1 2 56,-1 1 0,-3 3-79,-2 2 12,-2 1 17,-1 1 44,-1 0-100,1 4 111,1 5-5,3 8 241,-1 4-235,3 4 151,-2 3 44,2 18-66,-3-8-35,1 13-100,-2-14 230,-1-1-191,-1-1 90,1-2-28,-1-2 39,1-3-123,-1 0-17,-1 6-6,0-8 107,0 5-45,0-11 61,0-2 29,0 0-135,0-2-11,0 1 0,0 4 73,0-5-39,0 5-23,0-8 123,0 1-212,0-1 78,-1-1 0,-1 0 45,0-1 11,0 0 28,0-1-40,0 0 124,0 0-168,2-4 0,-1 0 68,1-5 32,0 0-66,0-1 196,-1 0-168,1 0 89,-1 0-112,0 0 62,0-4-101,-2-4-185,0-8 0,0-5-157,-2-5-27,0-2 217,0-4-402,0-2 397,1-1 112,2-1-291,-1 1 236,2-1-175,1 2-50,0 0 157,0 1-387,0 1 214,1 1 27,3 2-67,-2 2 286,4 2-185,-4 2 151,1 3 51,0 2 134,-2 1-56,1 3 174,-1 0 61,4-6-11,0 6-62,3-6 180,0 9-225,0 0 197,2 1 84,5 0-123,-2 2-275,2 0 0,-4 5-17,-2-1 123,2 1-106,0 1 0,0-1 51,0 1-152,-1 0 78,6 2-38,-6-1 173,4 1-95,-5 0-17,0 3 72,0 1-156,-1 2 84,1 2 0,-2-1-22,0 1 112,-1-1-51,0 1-39,-2-1 50,0 1-83,-2 2 38,-1 1-5,-1 2 67,-6 2 12,-7 4-12,-8 1-67,-10 3 39,-3-2-72,-2 1 33,0-5-6,2 0-280,4-6-1019,6-3-773,7-4 2078,6-5 0,6 0 0,3-2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5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122 5 12780,'4'-2'4374,"-1"0"-3416,-3 2 1294,0 0-2224,-1 0 168,-1 0-185,-4 2 414,-1 2-61,-3 4-185,0 3 247,0 0-342,0 2 270,1-1 138,1 2-441,-1 1 167,2 1-218,-1 1 34,2 4 386,1 1-370,0 3 169,1 0-35,0-1-83,1 1-67,1-2-34,1-1 0,0-2 0,1-4 84,0 0-168,0-4-51,4-1-1130,3-2-1564,8-3-3231,3-1 6060,2-3 0,-9-1 0,-3-1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6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178 7 12466,'7'-4'2548,"-2"1"-1819,-5 3 1404,0 0-1354,-53 5-118,36-3 73,-38 3-57,50-4-268,2-1 34,2 0-270,1 0-173,0 1 79,5 1-23,2 2-56,4 0 11,5 3 62,-1-2-40,1 4 6,0-1 46,-2-1-34,-1 1 10,-3-2-61,-3 0 0,-3 0-50,-2 1 100,-2 2 6,-1 2 11,-8 3-16,-7 2-102,-9 1-201,-3-2-532,0-2-594,-1-7-2839,6-3 4217,4-8 0,10 3 0,4-4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7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37 1 19148,'-4'35'1540,"0"-2"-1165,1-4 320,-1 2-336,2 3 50,-2 2-6,3-1-364,-1 0 241,1-1-280,-1-2 39,-2-3 62,2-3-22,0-6-96,1-4 17,1-5-1283,0-4-1629,0-4-2113,0-2 5025,5-3 0,-4 1 0,4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8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18 0 10130,'-10'0'5080,"2"0"-3926,8 0 1294,0 0-2134,2 1-224,1 3 44,1 4 185,1 4-128,-1 5 341,0 1 11,0 3-252,-1 2 78,1-2-301,-2 0 38,2-3-5,-2-5-45,-1-2 61,0-6-15,-1-1-96,0-3-1049,0-1 80,1-5-274,0-3 211,3-6 298,0-1 420,2 1 308,1 0 62,1 3 128,-1 2 168,0 2 130,0 1 195,1 1 90,0 1 34,2-1-7,1 2-178,2 0 56,-1 2-190,2 0-231,-3 1 102,0 0-247,-1 1-107,-1 4 247,0 2-117,2 12 44,-3-5-146,1 8 231,-5-8-264,0-1 5,-2-2 40,-1-2 22,-1-3-134,0 1-17,0-2-694,0 2 122,0 1-834,-1-1-1227,-1 2 1,0-1-695,0-3 3411,2-1 0,0-3 0,0-1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9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0 5 12315,'5'-2'5158,"-1"0"-3533,-4 2 732,0 0-1970,41 23 241,-21-2-169,31 24-123,-33-3 392,-3 4-364,-3 6 112,-3 2-73,-2-1-397,-4-1 196,-1-5-202,-2-5 0,0-7-101,0-6-157,-1-8-672,-5-5-1669,-8-6-3551,-5-4 6150,-5-3 0,12-2 0,3-1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7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12 2756 7794,'2'2'700,"0"0"-705,-2-2-152,0 0 230,-3 14 246,0-9 119,-2 11-41,2-12-66,1-1 497,2-1 141,0-2-963,0 1 83,0-1 107,2 1 96,1 0 27,2-1 152,2 1-264,1-1-207,2 0-6,-1 1-503,2-1-74,-2 2 208,-1 0-12,-1-1 169,-1 0 95,1 0 33,-3-1 90,2 1 56,-3-1 302,1 0 113,-2 0-34,0 0 140,0 0-157,0 0-263,-1 0 1540,-1 0-1569,0 1-21,0 1-57,-2 1 17,-1 0-67,-1 0 0,-1-1-50,1 2 50,-1-2-50,1 0 10,-1 0-122,2 0 106,-2 0-134,3 1 61,-1-1 129,-1-1-123,2 1 123,-2-1 0,1 1 11,0 1 0,1-2-5,0 0 22,1-1 4789,1 0-4492,2 0-202,0-1 135,1 1 50,-1-2-247,2 0 253,-2 0-219,2 0-56,0 0 280,1 0-280,0-1 213,2 0 34,-2 1-202,2-2 18,1 1-102,-1 0 5,2 1 130,-2 0-57,0 0-56,0 0 40,0 0 95,0 2-163,4-3 6,-3 3 275,4-3-270,-3 2 208,1-2-39,2 1-62,0-1-90,3 1-22,6-5 67,-4 2 12,6-3-46,-7 3 40,0 0 61,-2 0-134,0 0 0,0-1 0,0-1 118,2-1-84,-1 0 66,3-2 152,5-6-100,-5 4-152,3-5 0,-7 6 184,0-1-150,-1 0 168,7-10-107,-5 5 6,4-7-101,-5 8 5,-1-2 34,0 2 90,-1-2-129,-2 1 90,1-2 28,1-2-140,0-2 22,3-1 33,8-16 34,-4 9-16,8-10 55,-6 13 29,0-2-74,0 1-61,8-14 79,-7 11-40,7-10 39,-11 14 45,2-1-44,-2 1-46,2-2-33,-1 1 0,0-1 152,-1 0-85,0-1 22,-1-1 29,8-14-101,-7 11-17,5-10 0,-8 14 129,1-2-57,-1 0-4,0-1-68,2-2 0,9-18 0,-4 11-3392,7-12 3308,-9 18 212,0 2-128,-1 1 0,-1 1 34,-1 0-79,1-1 45,0 1 3387,8-16-3281,-7 12-106,6-11 0,-10 17 6,2 0-102,-1-1 96,3-1 0,-2-2 45,11-19-45,-6 13 0,4-14 0,-8 20-67,-3 1 73,-2 2-6,-1 2 0,1 1 112,-1 1-124,2 0 12,7-11-84,-4 8 79,7-9 5,-6 13 0,1-2 78,2 1-128,1 0 50,0 2-11,5-5 22,-7 9-11,-1-2 0,-7 10 73,-3 1-146,2 0 73,0 0 0,0 0-84,1 2 117,0 0-33,7-3 56,-4 4-140,6-3 84,-5 6 0,-1 0-106,1 1 145,1 2-39,0 1-33,7 2-51,-5 0 78,2 1-11,-7 0-95,-3 0 112,2 0 0,-1 0-5,-1 3 55,3-1-89,-1 5 39,11 2-51,-3 0 107,9 2-56,-7-2 0,0 0 0,-1 1-84,-1 0 34,-3 1 33,-1 0-134,-3 1 246,-1-1-95,-2 2 0,3-1 56,-3 1-145,2 0 72,-1 1 17,1 1-79,-1 1 163,1 1-84,-1 0 0,0 1 84,-1-1-184,0 2 100,1 0 0,-1 1-73,1 1 196,0 1-123,1-1 78,5 11-173,-4-9 95,5 9 0,-5-10-56,-2-1 112,1 0-56,-1 0 0,0 0 84,-1 1-173,1 1 89,5 15-79,-4-9 197,5 12-118,-5-10 33,0 1 135,1 1-274,0 1 106,0-1 0,1 2-67,-2-2 168,7 14-101,-5-10 117,4 8-212,-4-13 95,-1-2 0,1 0-22,0-1 128,2 0-95,8 12 124,-5-9-186,6 9 51,-7-11 0,0 0-67,2 0 157,-1 0-90,0 1 0,0-2 145,1 2-223,10 15 78,-6-11-51,10 12 152,-8-15-101,1 1 0,3-1 118,-1 0-202,1-2 84,0 1 0,-2 0-34,1 0 113,-2-1-79,1 1 0,1 0 89,-1-2-156,0 1 67,0-3 0,0 1-67,-2-2 179,1-1-112,-2 0 0,1-1 73,-2-2-191,1-3 118,-2-1 0,0-2-6,-1 0 130,2-2-124,8 6 11,-7-5-56,5 4 45,-9-7 0,-2 1-34,0-1 152,0 1-118,2 0 0,-2 0 34,2 0-130,9 7 96,-7-5 0,8 5 107,-10-7-107,-3 0 0,2-1 5,-3-1-77,-1-1 77,6 2-5,-5-3 90,4 1-90,-8-4 0,0 0 61,-1-1-139,0 0 173,-1 0-95,-1-2 0,0 1 23,2 0-23,-3 0 0,2 0-56,-4-2 89,-1-1-33,1 1 0,0 0 101,2 1-79,6 1-22,-2 0-33,4 0 94,-6-2-61,-1 2 0,0-2 84,-2 1-162,-1-1 78,0 1 0,1 0 0,4 0 0,-4 1 0,2-1 84,-3-1-140,-2-1 56,-1 1 0,1-2-78,-2 2 162,3-1-84,-4 2 100,3-2-189,-2 0 89,1 0 0,1-1-67,2 1 167,0 0-100,2-1 0,1 2 40,7-1-40,-4 2 0,4-2-34,-5 0 84,-1 0-50,-1-1 0,-2 2 96,-1-2-175,2 2 79,-4-2-73,3 1 146,-6-1-73,0 0 0,-1 0 95,0 1-179,-1 0 84,1 0 0,0-1-95,2 0 179,-1 0-84,4 0 135,-2 0-242,1 1 107,-2-1 0,-1 1-101,0-1 185,0 0-84,1 0 107,1 0-208,-1 0 101,1 1 0,-1-1-67,0 1 134,0-1-67,2 0 0,-2 0 179,2 0-313,-1 0 134,0 0 0,1 0-95,-1 0 195,0 0-100,0 0 0,0 0 101,0 0-202,-1 0 101,1 0 0,0 0-84,1 0 213,2 0-129,-1 0 0,0 0 67,0 0-162,-1 0 95,-2 0 0,0 0-89,-2 0 195,0 0-106,1 0 129,-1 0-264,0 0 135,-1 0 0,-1 0-100,1 0 234,0 0-134,-1 0 50,3 0-111,0 0 61,0 0 0,2 0-118,-2 0 219,2 0-101,-1 0 0,0 0 129,0 0-275,-1 0 146,1 0-89,-1 0 206,1 0-117,0 0 0,-1 0 90,1 0-180,-1 0 90,2 0-84,-2 0 174,1 0-90,-3 0 0,0 0 61,0 0-178,-1 0 117,2 0 0,-1 0-6,2 0 73,-1 0-67,1 0 45,-1 0-123,1 0 55,-2 0 23,1 0 0,0 0 118,2 0-124,-2 0 6,1 0 0,1 0-78,-2 0 78,2 0 0,-2 0-39,0 0 123,0 0-90,1 0 6,0 0 0,-1 0-61,2 1 44,-2-1 17,1 1 0,1 0 89,0-1-122,1 2 33,-1-1 0,0 0-73,0 0 107,-2-1-34,4 2 84,-4-2-73,4 1-11,-4-1 0,1 0-84,-1 0 106,-1 0-22,0 1 0,-1-1-50,1 1 95,0-1-45,-1 0 50,1 0-50,0 1-129,0-1 224,1 1-95,0-1 0,-2 0 51,1 0-135,0 0 56,-1 0-1451,1 0-50,-1 1-1490,-8 0-3215,-5 0 6234,-8-1 0,8 0 0,3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8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251 0 9688,'0'2'3601,"0"-2"-2705,1 0-554,0 0-264,1 0 225,-1 0-197,1 0 107,-1 0 106,0 0-245,-1 1 301,1 0 84,-1 0 6425,1-1-6884,-5 0 17,-2 0-118,-5 0 95,-2 0-123,-1 0 62,-1 0-123,-2 0 5,0 0 101,-2 0-190,0 1 274,-1 3-140,1 1 123,2 3-96,2-1 147,4 0-34,2-1 0,5-1 11,-1 0-90,4-1 57,-1 1 22,2-1-118,-1 1 208,1-1-90,0 0 84,0 5-39,2-3-45,2 3 0,4-2 129,5-1-67,1 0 61,10 1-39,-5 0-117,5 1 33,-9-3 0,-1 1 28,-2-2 72,-1 2-94,-2-1-6,-1 0 50,-1 0-139,1 1 89,-3-1-45,2 2 123,-5-3-78,3 1 0,-3 0 6,1 0-56,0 1 50,0-1 0,-2 0 84,2-1-84,-2-1 0,0 1 5,-1 1-22,0 1 51,0 1-34,0 0 39,0 2 135,-6 0-141,-1 0-33,-7-1 79,0-3-12,-4-3-67,0-1 0,-3-1 84,0 0-101,-1-2 17,1-1-50,-7-3 106,10 2-56,-3-2 0,12 4-34,3-3-83,2 3-651,2-2-1814,1-3 2582,3-8 0,-1 7 0,1-3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9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7 18 8780,'5'0'2134,"-1"0"-1411,-4 0 1506,0 0-1635,0-2-135,0 0 168,0-1-167,0 1-1,0 0 336,0 1-229,0-1 123,0 2 6,0-2-404,0 1 2162,0 0-2308,0 3-88,0 2-51,0 1-1,0 2 169,0-1-107,0 2 34,0 0 39,0 2-73,0 0 124,0 2-158,0 1-33,0 2 196,0-2-129,0 3-11,0-2 73,0 1-73,0 2 56,0-1-106,0 3 27,0-1 242,0 2-270,0 1 371,0 11-343,0-8 107,0 9-140,0-11 0,0 0 101,0-1 33,0 7-122,0-6 72,0 6-135,0-7 51,0 1 0,0 1 135,0 0-135,0 2 201,0 0-201,0 1 84,0-3-134,0 1 50,0 7 11,-1-8 90,1 6-79,-2-11-22,1-1 6,0-1-40,0-1 40,1 0 11,0 6 83,0-6-49,-1 4-51,0-5 5,0-1-38,0 0 123,1 0-90,-2 0 0,2 1 50,-1 0-50,0 5 0,1-6 28,-1 3 23,1-5-51,0-2 0,0 1 78,0-1-89,0 2 11,0 8 6,0-2 111,0 5-117,0-6 0,0-1 79,0 0-74,0-1-5,0-1 0,0-1-73,0 0 180,0 4-107,0-5 117,0 5-173,0-6 56,0 1 0,0-1-28,0 0 140,0 0-112,0 6 68,0-4-147,0 5 79,0-6 0,0 1-50,0-1 134,0-1-84,0 1 0,0-2 117,0 2-217,0 3 100,0-3-68,0 3 169,0-5-101,0 1 0,1-2 101,-1-1-202,2 1 101,-1 4-39,0-3 106,1 4-67,-1-4 0,1-1 90,-1 0-180,0 0 90,1 0 0,-2 0-95,2-1 190,-1 3-95,0-3 101,-1 1-196,1-1 95,-1-1 0,1 2-118,0-1 230,-1 1-112,1 1 107,0-1-197,-1 0 90,2-3 0,-1-2-84,1 2 174,-2-2-90,1 1 0,-1 1 95,0 0-179,0 3 84,0-1-101,0-1 202,0-1-101,0-2 0,0 0 101,0-2-197,0 1 96,0-1-100,0 2 228,0-2-128,0 1 0,0-2 135,0 1-230,0 0 95,0-1 50,0 1-50,0 0 67,0 0-173,0 2 106,0 0 0,0-1-45,0 0 163,0 0-118,0 0 0,0 0 44,0 0-128,0-1 84,0 1 0,0-2-487,0 1-2084,0-12-7260,-5-5 9069,-2-15 1,0 14-1,1 0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0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425 0 11766,'2'4'4072,"0"-1"-3305,-2-3 2174,0 0-1788,1 0-363,0 0 712,0 0-489,0 0-845,-1 0 107,1-1-242,-1 1-106,0-1-212,-6 1 111,-7 0 107,-8 0-17,-10 1 84,-2 4 0,-1 1-34,1 4-33,5-2 17,3 2 50,6-3-67,4-1 117,2 2-50,6-3-118,2 0 118,4-1-285,1 0 195,0 2 57,0 1 49,4 1-60,3 2 44,4 1-84,9 5 22,-5-3 62,3 2 0,-5-6 56,-2-1-56,-1-3 0,1 2 0,-1-3-17,4 3 17,-4-3 0,1 2-28,-5-3 23,-2 1 5,-1-2-17,-2 2-50,0-2-62,-1 0 123,0 1 6,-3 5-17,-5 0 17,-7 4 0,-8-1-22,-7 0 56,-3-1-68,-3-1-229,-1-2-2426,-9 3-492,13-4 3181,-7 4 0,27-6 0,1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7:49.5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33 180 13362,'-18'5'2241,"4"-2"-1384,14-3 1086,0 0-946,12 17-280,0-10-185,12 14 22,-1-17-156,2-1-79,0-2-83,1-1-202,0-4 22,0-3-56,-1-6 0,-2-3 78,-5 0-78,-3 2 56,-5 3-45,-4 3-5,-2 3-12,-3 3-94,0 1-204,-1 1 198,0 8 106,-1 7 56,-2 15-6,-2 11 40,-1 13-5,1 13 10,1 8 45,3 8-106,0 0-1,1-1-16,2-7 28,1-6-56,2-12 11,1-7 0,-1-11 0,0-7 28,-2-5 89,0-12-66,-2-4 156,0-9-168,-1-5 6,1-9-62,0-10 17,0-15-62,0-11 6,1-13-145,0-19 117,0-5-121,0 18 1,1-2-68,3-23 300,-1 31 1,0 2-29,7-6-57,8-17 46,-5 27-28,6-8 39,-7 32-6,1 6-55,0 7 55,3 5-22,0 6-84,1 4 62,2 3 153,9 17-115,-7-2 24,5 17-18,-12-4 6,-3 0-22,-3 2-40,-3-2 112,-4 2 46,-1 11-46,-10-9 6,-5 8-56,-10-14 11,-6-2 28,-3-3-39,-3-4-123,1-3-515,-1-5-2348,2-4 2986,-4-3 0,17-2 0,1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1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11 16 11799,'-6'-6'4873,"1"1"-3820,5 5 1742,0 0-2134,0-2-342,0 1-61,0-1 398,0 2-656,0 4 207,0 1-201,0 5 302,0-1-191,0 1-117,0-1 174,0 0-169,1 0 57,1 0-45,2-3 67,0 2-17,0-1-39,0-3-22,-1 0 16,0-1-16,-1-1-6,0-1 16,1 0 80,0-1-158,0 0 62,3 0-207,2 0-45,1-1-409,3-4 212,2-3-301,4-9 649,-6 4-22,1-2 123,-8 7-34,-1 1 141,-1 2 94,0-1-83,-1 2 184,1 0-162,-3 3 95,1 1-363,0 0 77,0 0 51,2 0 0,0 2 168,0 1-128,2 4 55,0-1-11,1 2 34,2-1-236,-1-1 18,1 1-1156,-1-1-1964,-2 1 3220,1 0 0,-4-3 0,0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2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0 20 11340,'0'-11'3288,"0"2"-2823,0 9 1478,0 0-1556,0 2-152,1 3-201,1 3 173,0 3-157,-1 5 141,1 3 122,-2 2-178,1 1 302,0 1-291,0-1-107,1-4 146,-2 0-180,2-5 102,-1-1-46,1-4 40,0-2-101,0-3 0,-2-1-33,1-2-107,-1 0-370,1 0-846,-1 0-229,1 0-543,-1-6-1423,0-1 3551,0-5 0,0 6 0,0 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3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 79 9727,'0'-2'3848,"0"0"-1210,0 2-1775,0-7-259,0 4 169,0-6 23,0 7-421,1-3 34,4 1-179,2-2 27,5 0 96,1 0-347,0 0 156,1 1-72,1 0-29,-2 1-89,2 1 28,-3 0 0,0 2-67,-2 1 0,-3 0 67,0 0 0,-2 0-51,1 0 1,-1 1-12,-1 3 40,1 1-51,-2 2 146,0 1-67,-2-1 5,1 2 112,-2-3-129,1 0 6,-1-2 0,0 2-100,-6-1-466,-6 3-1098,-10 0-1393,-13 1 3057,-17 0 0,23-4 0,-4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9 3 7156,'-5'-1'-82,"1"0"1,4 1 0,0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1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1652 0 7576,'-3'3'1955,"1"-2"-1591,2-1 941,0 0-991,-32 43 134,15-20-247,-26 35 74,-1 10-152,15-20-1763,-2 7 0,-1 2 1786,-3 10-566,10-20 1,-1 0 425,-15 28 69,18-36 1,0 1-76,-2 1 0,0-1 70,-1 2 0,-1 1 58,-2-1 1,0 1-51,-1 1 1,0-1 19,-2 2 0,-1 0-243,2 0 0,-1 0 145,1 0 0,-1 1 67,-11 16 1,1-1 4,11-16 1,1-1 5,-8 11 1,2-3-79,-8 12 163,5-8-124,4-5 45,4-5 2895,2-4-2873,-7 12-106,7-15 62,-5 11-107,7-16 45,0 1 0,-1-3 1369,-3 8-1341,10-13 481,0 2-504,12-15 7,1-2-7,2 0-5,0 0 129,-1 3-62,-2 2 258,-3 4-235,-3 1-84,-3 3 83,-10 9-89,8-9 6,-5 3 56,16-16 16,3-4 241,3-5 331,2-2 817,1-1-1400,3-4-67,2-1-61,4-5-729,3-1-1865,6-12-4195,2-1 6850,7-14 0,-13 19 0,-2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2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1106 0 10102,'-25'52'504,"0"-1"0,0 1 0,1-2-370,3-10 1,1-1-397,-2 5 0,-1 1 265,-2 2 0,-1 0-330,-1 3 1,-1 1 536,-1 1 1,-1-1 85,-1 2 1,0-1 19,1 0 1,1-1-96,0-1 1,0-1-102,2-2 0,1-1 23,2-3 0,1-1 103,-18 32 167,6-9-145,4-10-217,3-6 95,2-5-96,0-3 1,-1 1 22,-2-4-73,-2 3 0,0-4 44,-1 0-4,3-1 349,0-4-389,4-2 713,3-5-763,3-1 171,10-13-250,2-1-835,19-20 964,22-25 0,-14 17 0,11-15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3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885 1 14001,'-20'56'591,"0"0"1,-2 2 0,0-1-418,1-9 0,-1 0-972,-8 13 1,-3 3 959,-5 9 1,-2 2-79,12-25 0,0 0 0,-1-1 117,-10 19 1,0-3-149,7-12 0,1-3 76,5-9 0,2-3 584,-16 30-657,-1 0 39,0 5-95,1 1-51,2-2 46,5-10-224,3-7-118,5-12 622,4-7-2437,6-13-3875,5-7 6037,6-9 0,2-4 0,2-3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4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684 12 13015,'11'-7'2458,"-2"3"-2367,-9 4 928,0 0-666,-2 23-174,-3-2 45,-6 23 134,-5-2-27,-8 8 150,-8 11-10,-9 12-857,15-29 0,-1 1 761,-2 1 0,-2 2-162,-1 5 0,-2 1-335,1-2 0,-1 0 228,3-2 1,1 0-85,-1 0 1,1 0-40,3-5 0,2-1 17,1-2 0,1 0-745,-16 30-1087,10-16-5646,9-13 7478,9-18 0,5-12 0,5-9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5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377 0 14359,'12'9'3097,"-3"-2"-2811,-9-7 492,0 0-178,4 43-45,-12-13-214,-5 41 152,-16-18-252,-10 7 28,-5 7-633,21-32 1,-1 1 391,0 1 0,0-1-84,-22 34-386,5-5-1344,7-9-2013,8-13-4428,10-11 8227,9-17 0,4-6 0,3-9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6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147 0 12825,'1'7'1792,"0"-1"-868,-1-6 1837,0 0-2122,-19 65 67,5-32-474,0 10 1,-1 1-228,-2-5-5,1-1-577,2 3-7218,0-6 7795,0-5 0,7-14 0,2-7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7:50.2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174 0 11469,'11'7'4279,"-2"-2"-3360,-9-5 593,0 0-716,-8 7-79,-2 5-230,-8 11 190,-2 9-201,-2 9 84,0 7 180,-2 8-583,3 4 151,1 3-140,7-1-73,3-5 56,6-5-117,2-6 0,3-8-34,6-4-185,2-5-442,8-3-1043,2-4-2491,7-4-3737,-2-5 7898,4-6 0,-14-4 0,-4-2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2016 10315,'4'8'3674,"-1"-1"-2654,-3-7 1231,0 0-1623,6-13 49,-5 10-256,5-10 189,-6 12-89,0-1-67,0 2-6,0-2-252,0 1 184,0-1 12,0-1-324,0-1 162,0-1-213,0-1 22,0-1-56,1-2 84,0-2-67,1-1 0,-1-2 118,1 0-174,3-10 56,0 6-95,4-10 95,1 5 0,10-16 50,-2 7-106,9-13 56,-6 10 0,2 1-33,-1-3 72,0 1-39,-1 1 0,0-1 95,0 1-162,11-20 67,-3 12-84,10-15 117,-8 16-33,2-1 0,-2 0 40,0 1-113,-4 2 73,6-13-112,-9 12 157,7-10-45,-8 16 0,4-1-62,1-1-12,3-2 63,2 0-95,0-1-12,2 1 107,14-14 11,-13 15 6,10-9-74,-18 19 68,0 1-5,-2 1-107,3 0 162,0 1-50,21-13 79,-11 9-141,13-8 62,-16 14 0,-4 4-67,-3 1 117,-6 4-50,-2 2 0,-3 1 84,0 0-123,1 1 39,4-1-28,17-8 106,-4 3-78,15-9 0,-9 6 124,2-1-197,-2 1 73,7-5-67,-20 11 67,-1-1 0,-20 11 0,-5 2-728,-2 1 101,-6 2 50,-7 6-734,-10 5-493,-9 7 1804,-13 3 0,21-11 0,-2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361 14 15743,'7'-8'1125,"-2"2"-856,-5 6 409,0 0-701,-1 0 23,-3 3 185,-2 3-174,-6 5 118,-2 3-34,-3 4-11,-4 2-89,-2 4 5,-7 1 0,0 3-67,-5 0 67,0 2 0,1-4-6,1-1 34,7-4-34,3-4 6,9-4 0,5-7 51,4 0-46,4-5-5,1 0-3030,0-1 0,0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7 10366,'-1'0'3752,"0"0"-604,1 0-2454,0-1 242,0 1-213,0-2-57,0 1-246,0 0-78,0 0-152,0 0-224,0 3-50,0 3 68,0 2 16,0 4-6,1 3 73,0 0-100,2 1 33,-1 1 0,0-2-51,1 0 96,-2-1-45,1 0 0,-2-1 73,1 0-107,-1 0 34,0-2 0,0 0-33,0-2 77,0 2-44,1-3 0,-1-1 68,1 0-63,-1-2-5,1-1 0,0 1-33,0-2 83,-1 0-50,0 1 0,1 0 90,-1 0-124,1-1 34,-1 0 0,1 0-56,-1 1 106,1-1-50,-1 1 0,0-1 101,0 1-151,0 0 50,0-1 0,0-1 56,0 0 45,0 0-73,0-1 11,0 1-90,0 0 102,1 0-51,-1 2 0,2-1 78,0 0-128,-1 0 50,1 0 0,-2 0-79,1-1 147,-1 0-68,1-1 0,-1 2 67,2-1-123,-1 3 56,1 0-62,-2 1 124,1 0-62,0-1 0,-1-1 67,2 1-129,-2-1 62,2 0 0,-1-1-50,1 0 95,-1 2-45,0-1 73,1 0-124,-2 1 51,1-2 0,-1 0-67,0-1 134,0 0-67,0 0 51,0 0-119,0 1 68,0 0 0,0-1 17,0 0 62,0 0 285,0-1-353,1 0 57,0 0-35,0 0 40,0 0-73,-1 0-701,1 0-5499,-1-5 6200,0-3 0,0 1 0,0 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323 20 10690,'5'0'3876,"-1"0"-2913,-4 0 931,0 0-1530,12-6 207,-8 4 102,9-6-281,-11 8 207,0-2-168,-2 2 728,1-1-1422,-3 1 263,-4 0-39,-3 0-112,-5 0 145,-3 0-117,0 0 22,0 2 0,2 0-5,-2 2 5,2 0 68,-1-1-225,1 1 258,-1 1-129,0 0 124,0 0-79,-3 3 84,6-2 0,-2 2 16,7-2-83,-1 0 67,1 0-101,-6 7 146,3-3-45,-4 5 0,3-4 56,2 2-123,1-1 67,2 0-84,3-2 0,1 0 151,2-3-56,1 5 90,0-4-146,0 4 45,0-3 0,0 1 28,0-1 45,0 0-73,0 1 101,1 2-146,1-2 45,0 1 0,1-4-17,0 0 79,1 1-62,-1-1 22,3 0 74,0-1-29,0-1-67,1 0 0,0-2 173,0 0-167,1-1 100,-1 1-89,1-2 56,0 1-56,0-2-17,1 1 0,3-1 67,-2 0-50,3 0-17,-4 0 56,0 0-129,-2 0 73,1 0 0,-3 0-39,0 0 134,1 0-95,-2 0 0,2 0-39,0 0 39,-2-1 0,3 0-17,-4-1 106,2-1-89,0 1 34,6-2-101,-1 0 67,4-1 0,-2 1 0,-2-1 39,-1 1-45,-2 0 6,-2 2 0,-1 1-100,-2 0 100,0 1 0,-1-1 78,0 1-78,1 0 0,-1 0 0,0 0-67,0 0 67,-1 0-325,1 0 325,-1-1-50,0 1-1535,0-1 688,1 1-828,1-1-3069,3 0 4794,0-2 0,-2 1 0,-1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106 25 9722,'-8'-4'3439,"1"1"-2493,7 3 1586,0 0-1972,-2-4 129,1 2-174,-1-4-61,2 6 196,0-1-320,0 0 180,0 1 565,0-1-857,0 0-22,0 1 606,0-1-802,-1 7-62,0 2 107,-2 7-45,-1 2 0,0 1 50,-1 1-117,1 1 67,-2 0 0,1-1-5,0 1 83,0-1-50,1 0-28,-1-1 0,1 2-84,-1-4 84,1 2 0,0-3 0,0-1 95,2-1-89,-2-2-6,2-1 0,1-2-79,-1-1 91,1-2-12,0-1 0,1-1 84,0-2-96,0 1 12,0-2-39,0 2 39,0-2 0,0 2 39,0-2-459,0 1 286,0 0 89,0 0-196,0 1 207,0-2-123,0 1-403,0 0 202,0 0 324,0 1-117,0 0 151,0 1 0,0-2-78,0 1 44,0-2-22,0 1-67,0 0 45,0-1 285,0 1-28,3-1-146,0 0 57,3 0 11,-2-1-12,0 1 23,-1-1-112,-1 1 34,1-1 72,-2 1-44,1-1-23,-2 1 28,2 0 73,0-1-106,2 1-6,1-1-22,2 0 139,2-1-72,2 0-56,2-1-17,1 1 101,-1-2-157,0 3 56,4-1 0,-5 2 95,3-1-78,-6 0 11,-3 1 61,1-1-128,-3 1 39,1 0-50,0 0 134,1 0-84,0 0 56,1 0 56,-2 0-72,1 0-40,1 0 0,-2 0-6,2-1 90,1 1-84,1-1 106,-2 1-162,0 0 56,-4 0 0,-1 0-50,0 0 106,1 0-56,-1 0 0,0 0 78,2 0-156,-1 0 78,1 0-73,0 0 163,-1 0-90,0 0 17,-1 0 78,0 0-129,-1 0 34,1 0-61,-1 0 161,1 0-100,-2 0 79,2 0-46,-2 0 147,1 0-136,0 0-44,-1 0-762,1 0-3797,-8 1 4559,-2-1 0,0 1 0,1-1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8:51.4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42 10293,'-8'0'3293,"1"0"-2425,7 0 7641,0 0-8448,1 0-10,1 0-79,1 0 28,2 0 0,-1 0-40,1 0 91,2 0-18,-1 0-33,3 0 51,2 0-96,-1 0 45,3 0 0,-3 0 28,7 0-28,-5 0 0,7 0 56,-3 0-90,4 0 34,2 0 0,4-1 0,0-2 45,6-3-45,-12 1-145,1-1 105,-16 5-296,-1 0-218,-4 1-40,0 0-425,0-2-3384,0 0-1472,-4-2 5875,-1-1 0,0 2 0,0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8:52.8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41 8326,'-3'3'3188,"1"0"-2897,2-3 773,0 0-571,1 0-174,-1 0 583,1 0-493,0 0 140,1 0-140,-1 0 33,1 0 85,0 0-292,1 0 11,-1 0-173,1 0-62,-2 0 208,1 0-141,0 0 309,-1 0 133,2 0-205,-1 0 127,2 0-251,1 0-113,2 0 196,-1-1-167,2-1 111,1-2 62,-1 2-246,2-1 145,-2 1-179,2 0 0,-2 1 73,1-2-23,-1 2-39,-1 0-11,-2-1 39,0 2-44,-3 0 5,3 0 0,-1 0 0,3 0 39,0-1 11,2 0 62,1-2-78,-4 2 78,2-1-112,-2 1-28,-1 0 90,-1 1-46,-1 0-16,0-1 79,0 1-113,1-2 34,2 2-50,1 0 89,-1 0-39,2 0 0,-2 0 78,0 0-128,-1 0 50,1 0 0,-2 0-62,1 0 107,-3 0-45,2 0 0,-2 0 56,-1 0-112,0 0 56,-1 0 0,2 0-33,-1 0 89,1 0-56,-2 0 78,1 0-28,1 0-16,-2 0 50,2 0 196,-2 0-5186,2 0-4678,-4-1 9584,0-2 0,0 1 0,0-2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8:53.9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24 12040,'0'-13'3411,"0"2"-2890,0 11 3109,0 0-3669,0 7-135,0 1 174,0 9 95,0 1-83,0 6 301,0 1-94,0 3-135,0-1-34,-3 0-50,2-3 6,-2-1 10,2-5-10,1 0-6,0-4 0,0-2 67,0-3-72,0 1 5,0-2 0,1 3 117,0-2-44,1 1 274,0 0 269,-2 1-465,2-1 118,-2-1-163,0-1 147,0-2-247,0-2 218,0-1-28,0-2-2874,0-1-3248,0-2 5926,0-4 0,0 2 0,0-2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8:55.1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10 8948,'-7'3'3064,"1"0"-2156,6-3 1315,0 0-1567,-8 0-107,6 0-129,-6 0 112,8 0 2957,0 0-3321,0 1-11,4-1 196,0 2-197,5-1 24,0 1-57,1-2-56,2 1-45,-3 1-22,3-2 0,-5 2-5,1-2 44,-2 2-39,0-1 34,-1-1 67,1 1-34,2-1 51,3 0-34,3 0 129,4 0-174,3 0 23,1 0-23,-1 0 50,-4 0-122,-3 0 33,-3-1-79,-5 1 124,0-1-45,-6 1 0,1 0 62,0 0-129,0 0-718,0 0-665,-1-5-3743,0 0 5193,0-5 0,0 6 0,0-1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9:00.6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337 8 15737,'5'-5'1355,"0"2"-957,-5 3 1204,0 0-1602,0 1 129,-2 3-129,-1 4 123,-4 2-123,0 3 6,-1 0 44,-2 0-5,2 0 6,-1-1 111,0-1-123,1 0 62,-2-2-101,3 1 0,-2-2-45,5 0 96,-1-2-51,1-1 16,1-1 52,-2 2 27,0 0-67,-1 1-23,-2 1 63,1-1-18,1-1-50,-2-1 67,3-1-72,-4 0 10,1 0-5,-2 0 73,-2 1-6,-5 3-67,5-4 45,-2 1-79,9-3 34,0-1 0,2 0 40,0-1 32,-1 0-60,1 0-12,-2 0-34,-1 0-56,1 0-55,-1 0 139,4 0-201,-1-1 157,2-2-236,-2-1-252,3-1 213,-1 0-230,0-1 68,-1 1 34,-1 0-236,-1 0 140,-3 0-264,1-2 242,-2 2-17,1-1 202,2 1 240,2-1 141,2 1 5,1 0 56,0 0 117,0 1 135,0-1 319,4 1-139,-1 0-192,3 0 131,-1 1 172,2 1-386,-3 0-107,2 1 107,-3 1-196,2 0 39,-2 0-40,2 0 35,-3 0-57,2 0 6,0 0 0,0 0 39,1 0 269,3 0-95,-2 0-168,3 0 313,-1 0-206,1 0-52,0 0 147,6 3-146,-3-3-62,3 3 40,-5-2-79,-1-1 0,-1 1-34,-2 0-6,-2 0-4,0 1 44,-2-1 39,0 3-39,-1-1 5,2 1-5,-1-1 203,2 0 21,0 1-34,1 0-83,1-1 21,1 4-128,0-3 34,1 4 0,-1-4 5,-1 1-39,-1-2 0,0 0 73,-1 0-79,0 0 6,1-1 0,-1 1 129,2-1 11,1 2 308,2 0 89,0 1-464,1 0 5,-1 1-78,-1 0 0,-2-2 17,0 2 39,-1-2 118,2 4-113,-1-2 12,1 1-73,0-2 6,-3-1-6,2 0 56,-3-1-56,1-1 28,-2 0 73,0 0-96,0-1-5,-1 2 140,2-1-140,0 0 180,-2-1 106,0 0-219,0-1 174,0 2-493,0-2-1636,1 0-5360,2-4 7248,3-4 0,-3 3 0,-1-2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7:51.7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67 93 10550,'18'8'3551,"-3"-2"-2677,-15-6 1199,0 0-1441,12-22 152,-9 14 74,11-15-410,-14 21-140,1 1-218,-1 1 78,-3 5 156,-3 5-240,-4 6 101,-4 4-11,-1 3-29,-1 2 113,2 3-157,0 1 55,1 1 68,3 1-190,2 0 62,4-3-96,2-1 6,2-3 139,0-2-89,5-4 123,3-2 163,6-4-336,1-2 178,3-3-116,0-3-63,4-2 258,0-1-201,2-3 56,2-5-29,1-6-22,2-7-123,-2-2 56,-2-4 0,-2 1-44,-2-2 49,-5 0-5,-1-2-56,-2-13 23,-6 9-102,0-7-61,-6 14 123,-3-3 73,-2 7-33,-3-1-18,-3 9 46,-2 2-79,-2 2 11,-3 2 6,-2 2 56,-1 2 11,-1 2 0,-1 1 16,-1 1-55,-8 2 6,10 1-35,-5 2 102,12 2-34,2 0 22,1 0-22,-2 6-56,3-3 28,-1 6-5,5-4 66,1 1-21,3 1 44,0 0-23,2 0-38,0 0 5,0-1 0,0 0-45,2-1 90,4 5-23,0-6 68,2 2-124,-2-6 34,-1-1 0,1-1 146,2-2-102,1-1 192,9-1-180,-1-1-6,7 0-39,-4 0-11,0-3 168,1-1-134,-2-3 95,-1 1-73,-3 0 22,-3 2-89,-1-1-6,-4 4-17,-2-1 68,-2 2-23,-1 0-11,0 0 23,0 0-29,0 0-5,1 0-28,-1 0 78,0 0-28,-1 0 67,-1-1-78,1 0 0,0 0-16,2-1 21,0 2-5,0-1 17,-1 1 45,0 0-74,-1 0-2424,0 0-1653,-1-1-3523,0-1 7612,0-3 0,0 2 0,0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136 32 12617,'0'-3'7349,"5"-10"-6123,-4 10-963,4-8 213,-5 11-195,0-1 492,0 1-851,0 2 139,0 3-61,0 2 0,0 3 39,0 1-78,0 0 39,0 2 0,0 0 34,0 0 5,0 2-39,0-2 0,0 2 50,0-2-55,0 2 5,0 0 0,0 0-28,0 1 106,0 2-61,0-1 33,0 2-44,0-1 16,0 0-22,0 0 0,0 0 101,0 7-95,0-5 5,0 5 62,0-7-73,0 0 0,0 1 17,0 6 61,0-6-56,0 4 62,0-8-33,0 1 50,0-1-101,0 0 33,0 0 23,0 0 6,0 0 5,0 6 17,0-4-28,0 5-56,0-7 0,0 1 84,0-1-22,0 1-12,0 0 40,1 0-34,0 1 11,1-1-67,-1-1 0,1 0 11,-2 0 39,1-1-16,0-1-34,-1 0 101,1-1-112,-1 1 11,1-1 0,-1 1 50,0 0 0,0 0-33,0 2 45,0 1 11,0 0-23,0 1-50,0 0 0,0-2 50,0 2 62,-2 3-95,0-3 84,0 2-95,1-5-6,1-1 5,0 1-22,0 0 68,-1 1-51,1 1 0,-1-2 40,1 9-40,0-5 0,0 4-35,-1-5 103,1 0-68,-2 2 28,1 2 90,-1 2-152,-2 12 34,1-8 0,-1 8 56,3-11-56,-1 0 45,0-1 73,1 0-113,-1-1-5,1-1 0,-1 1-22,-1 9 22,0-6 5,-3 7 113,2-10-157,0-2 39,1 0-51,-1 6 107,0-7-56,1 5 0,-1-10 68,0 18-119,0-14 113,0 13-62,2-17 5,0 0 91,0 2-96,0-1 0,-2 2 5,2 0-89,-2 1 185,2 0-101,-1 0 0,1 0 50,-2-2-94,2 5 44,0-6-34,0 3 40,1-6-6,-1-1 0,2 0 134,-1 1-140,0 0 6,1 1-39,-1 0-11,0 5 50,1-5 0,-1 4 117,1-5-117,0 0 0,0 1 0,0 0-78,0 2 89,0 5-11,-1-3 73,1 3-73,-1-7 0,0-1 6,1-1-79,-1-1 123,0 1-50,1-1 0,-1 0 67,0 3-67,0-3 0,-1 3-33,2-5 100,-2-1-67,2 0 6,-2 0 106,2-1-157,-1 4 45,1-2-23,0 2 79,0-3-56,0 2 34,0-1 95,0 1-163,0 0 34,-1 1 0,1 0 107,-1 3-96,0-4 6,0 4 106,0-6-129,-1 1 6,1 0 0,-1-2-61,2 0 105,-1-2-44,0 0 168,1 0-168,-1 0 0,1-2 51,0-1-286,0-1-1025,0-2-1978,0-9-6593,3-2 9570,1-11 1,-1 13 0,0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 61 8886,'-7'3'2376,"1"0"-1777,6-3 544,0 0-695,-1 0 95,-1 0 174,1 0-174,0 0-78,1 0-73,-1 0-252,0 0 62,-1 0-118,0 0-73,0 0 174,0 0-95,1 0 145,0 0 263,-1 0-151,1 0-173,-1 0-107,0 0 84,1 0-145,-1 0 285,2 0 1939,-1 0-2130,3 0 136,1 0-236,1 0 5,2 0 197,1 0-118,2 0 84,1 0 22,1 0-190,1 0 168,-1 0-168,0 0 6,0 0 140,1 0-140,0 0 447,10 0-447,-4 0 302,8 0-258,-5 0 12,1 0 61,1 0-89,0 0-17,-2-1-17,-2 1 78,-3-1-56,0 1-22,-2 0-89,5 0 162,-6 0-73,4 0 16,-6 0 80,2 0-96,0 0 0,11 0 22,-6 1 73,8 0-89,-7 1 106,0 0-45,1 0 34,0 0-45,2-2-56,1 1 190,0-1-179,2 0 90,0 0 34,11 0-141,-9 0 6,6 0 0,-13 0-50,-2 0 83,-4 0-33,4 0 67,-5-1-72,1 1 5,-3-1 0,0 1 5,2-1-5,2 1 196,31-3-196,-21 3-5,32-2 10,-36 1-5,6 0 68,-11 1 77,-1-1-190,0 1 45,7 0-22,-5 0 56,6 0-34,-7 0 0,1 0 89,0 0-89,0 0 0,0 0 6,2 0-73,-3 0 100,0 0-33,-3 0 79,5 0-91,-4 0 12,4 0 0,-6 0 0,1 0 6,1 0-6,0 0 34,2 0 89,8 0-123,-6 0 0,8 0-34,-10 0 68,1 0-34,-4 0 0,0 0 129,-2 0-197,0 0 68,0 0 0,1 0-44,0 0 88,3 0-44,-1 0 6,3 0 78,0 0-90,0 0 6,3 0 0,-1 0 28,8 0-28,-6 0 0,6 0 34,-9 0-40,2 0 6,-1 0 0,2 0 23,0 0-12,0 0-11,-1 0 17,5 0-17,-9 0 0,3 0 0,-9 0-34,-2 0 40,1 0-6,-1 0 0,1 0 22,8 0-22,-2 0 0,4 0 28,-3 0-22,-1 0-6,2 0 0,-1 0 45,1 0-45,2 0 0,-2 0-28,9 0 39,-7 1-11,7-1 0,-7 1 73,-1 0-96,0 1 23,-2 0 0,1-1 17,4 2-17,-5-2 17,4 1 67,-6-1-78,0-1-6,1 1 6,1-1-23,0 0 50,3 0-33,1 0 96,13 0-96,-8 0 0,6 0 22,-11 0-106,-3 0 90,1 0-6,-4 0 0,1 0 84,6 0-84,-4 0 0,4 0-34,-6 0 34,1 0 0,0 0 95,10 0-89,-5 0-6,6 0 11,-9 0 11,-1 0-16,-1 0-6,1 0 0,-2 0 22,0 0-22,0 0 0,0 0 51,-1 0-57,5 0 6,-6 0-17,4 0 62,-6 0-39,1 0 33,1 0-33,0 0 16,0 0 17,1 0-39,0 0 79,11 0-63,-4 0-16,9 0 51,-8 0-46,0 0-5,2 0 0,-2 0 34,0 0 33,0 0-67,-2 0 28,9 0-89,-8 0 66,4 0-5,-9 0 0,-2 0 51,-1 0-51,0 0 0,-1 0 84,7 0-84,-5 0 0,4 0-34,-6 0 90,0 0-56,1 0 17,2 0 112,-1 0-157,1 0 28,0 0 0,-1 0-68,-1 0 186,0 0-118,-1 0 0,1 0 112,0 0-157,0 0 45,0 0 0,0 0-50,-1 0 61,1 0-11,-1 0 0,0 0 90,-1 0-96,1 0 6,0 0 0,2 0-84,0 0 190,2-1-106,-1 0 51,11 0-51,-6-1 0,7 0 0,-8 1-73,-2 0 107,2 1-34,-2 0 0,1-1 22,9 1-22,-5-1 0,5 1 0,-7-1 45,-2 1-45,-1-1 22,-1 1 45,1-1-123,-2 1 56,0-1-61,4 1 122,-4-2-61,4 1 0,-5-1 90,0 1-96,0 0 6,0 1 0,0-1 23,6 1 5,-5-1-28,5 1 33,-6 0-38,-2 0 5,-1 0 0,-1 0-67,-1 0 67,-2 0 0,2 0 78,4 0-140,-2 0 62,4 0 0,-2 0-50,1 0 145,3 0-95,-2 0 0,3 0 56,-4 0-89,-1 0 33,-2 0 0,-3 0-68,0 0 68,-3 0 0,0 0 28,-1 0 12,0 0-40,2 0 0,-1 0 0,3 0-101,1 0 196,1 0-95,2 0 0,1 0 34,-1 0-40,-1 0 6,-1 0-6,-1 0-33,0 0 39,-2 0 34,0 0 16,-4 0-100,-1 0 50,-1 0 0,1 0-95,-2 0-1552,1 0-56,-4 0-3181,-4-9-4947,-4-1 9722,-3-9 0,5 9 0,3 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23 157 7212,'-6'3'2028,"1"-1"-1614,5-2 1440,0 0-1216,0-5-273,-1 2 100,0-3 834,1 3-1058,0 2 308,0-1-544,0 2 1480,0 0-1485,0 0-51,-1 0 51,-1 0 0,0 0-11,1 0-50,-1 0 66,2 0 3782,-1 0-3720,4 0 39,0 0-16,3-1-12,0 0-28,1 0 74,0-1-57,-1 0 151,2-1-218,-3 1 84,2 0 0,-2 0-33,1 0 27,0 0-78,1 0 0,0-1 123,3 1-117,-1-1 50,2-1 11,0 1 0,1 0-16,0-1-1,9-1 118,-5 0-157,5-1 34,-6 2-17,1 0 45,-2 1-73,1 0 0,-2 1-39,4-3 72,-7 3-33,4-1 0,-5 1 79,0 0-79,0 0 0,1 0 6,0 0-57,0 1 56,1-1-5,5-2 85,-2 1-85,3-1 0,-4 1 0,1-1 17,0 2 45,1-1-62,0-1 89,7 0-72,-6 0-17,3 0 6,-9 3-29,0-1 23,-4 2 0,2-1 0,-1 1 67,1 0-67,0 0 0,1 0 0,-1 0 45,8 0-45,-3 0 84,7 0-17,-6 0-27,2 0 10,1 0 23,10 0-68,-5 0-5,6 0 40,-9 0 16,0 0-40,-2 0-16,-2 0 6,-1 0-34,-3 0 28,0 2 0,-2 0-6,0 2 57,4 1-51,-3 0 5,3 1 29,-3 0-34,1-1 0,0 2 34,7 3-23,-4-1-11,6 1 5,-6-1 57,0 0-56,0 0-6,1-1 72,-1 1-27,0 0 11,1 1-5,0 0 16,0 1-45,6 5-22,-6-4 73,5 4-23,-7-6 18,-1-1-52,0-1 96,2 4-112,-2-3 0,-1 1 68,-3-2-1,-1-3-11,0 2-6,2-1 17,-1 1 17,2 0-84,-1 0 107,6 4-40,-3-3-17,4 3-27,-5-3 61,-1-1-118,1 2 34,-1-1 0,0-1-17,-2 2 101,1-2-67,3 4 56,-3-2-140,4 3 67,-6-4 0,2 2 0,-1-1 84,1 1-84,0-1 11,-1 2 90,1-1-84,-1 0-17,1 0 0,-1 1 39,1-2 28,-1 2-33,1-2-18,0 1 80,0 0-108,-1-1 12,1 0 0,0 1-16,-1-1 111,2 2-95,0-1 17,-1 2 83,2-1-144,-1 0 44,0 1 0,-1 0-6,0 0 56,4 6-50,-4-4 107,4 4-158,-5-4 51,1 0 0,-2 0 12,2 0 72,-1 1-51,3 4 69,-1-5-74,1 4-28,-3-7 0,-1 0-34,0-1 118,0 1-84,0-1 84,3 5-129,-1-4 45,1 4 0,-1-4-50,-2 0 100,2 0-50,-2 1 11,1 0 90,0 1-146,1-1 45,3 8-22,-3-5 89,3 5-67,-4-6 23,0-1 89,0 1-112,-1-1 0,1 0 11,2 5 22,-2-6-21,1 5-12,-2-8 100,0 1-150,-1 0 50,1 0 0,0 0-45,1-1 112,-1 1-67,1-1 0,0 1 101,0 0-140,0 0 39,0-1 0,0 1-50,0-2 89,-1 1-39,1 0 117,3 4-117,-1-3 0,2 4 0,-3-5-56,1 0 129,-1 0-56,-1 0-17,2 0 67,-3-1-117,1 0 50,4 5-34,-4-5 96,3 3-62,-4-3 17,-1-2 83,1 2-133,-1-3 33,1 2 0,-2-2-51,1 1 102,4 2-12,-3 0 79,4 1-124,-3 0 6,1-2 0,1 1-50,0 1 106,-1-2-56,0 1 0,1 0 78,2 3-78,-1-2 0,2 3-17,-2-5 84,-1 2-67,2-1 146,5 4-180,-5-3 34,6 3 0,-6-4 0,0 0 51,1-2-51,-2 1 22,1-2 73,0 1-106,-2 0 11,-1 0 0,0-1-50,-2 0 83,1-1-33,-2 0 0,1 1 84,-1-2-123,1 1 39,0 0 0,0 0-33,1 2 66,-1-2-33,1 1 0,1 0 73,0 0-107,0 1 34,2-2 0,-2 2-72,1-2 122,-1 1-50,0 0 0,-2-1 67,5 2-67,-5-2 0,4 2-84,-5-3 118,0 0-34,1-1 17,-1 2 72,2-2-94,1 2 5,-1-2-96,1 2 102,-4-1-6,1 0 11,-1-1 73,1 1-89,-1-1 5,1 0 0,0 0 5,4 2-5,-3-2 0,1 0 67,-3 0-100,-2-1 33,2 1 0,-3-1-56,1 0 89,3 1-33,-1 0 90,3 0-140,-2 1 50,1-1 0,0 1-51,1-1 85,1 0-34,-1 0 0,0 1 17,3 0-17,-5-1 0,4 0-56,-6 0 95,0 0-39,2 1 0,-1-1 61,3 0-94,-2 0 33,4 1 0,-3-1-45,2 1 56,-1-1-11,-1 1 0,1-1 56,-3 0-61,3 0 5,-3-1 0,3 2-62,-3-1 107,3 2-45,-3-2 0,3 0 22,-2 1-27,1-1 5,0 1 0,-1-1-51,-1-1 62,2 1-11,-1-1 68,0 2-74,-1-2 6,0 1 0,1-1-62,-1 0 68,0 1-6,0 0 0,0-1 67,1 1-72,-1-1 5,4 1-68,-2 0 80,2 1-12,-3-1 0,1-1 67,-2 1-67,4-1 0,-2 1-51,3 0 51,-2-1 0,-1 1 0,0 0 56,2 0-56,-2 0 0,2-1 0,-1 1 0,-1 0 0,2 0-33,2 0 111,-2 0-83,2-1 5,-3 0 0,-1-1-51,1 2 51,2-1 0,-2 1 51,2-1-51,-4 1 0,1-2 5,0 1-55,1 0 50,0 1 0,1 0 0,0-1 61,2 1-61,0-2 0,0 2 40,1-1-108,8 0 68,-5 0 12,7 0 38,-7-1-50,6 1 34,-4 0-118,2 1 84,-6-1 0,-2 0 0,0 0 72,-1-1-72,-1 1 0,0-1 6,0 0-56,3 1 50,-3-1-6,2 1 62,-3-1-56,-1 0 0,1 0 50,0 0-134,0 0 84,0 1 0,0-1 62,2 0-62,-1 0 0,0 1 34,-2-1-102,-2 2 68,1-2 0,-1 1-50,2 0 106,-1-1-56,2 1 62,3 0-124,-2-1 62,1 2 0,-2-2-56,-2 1 129,-1 0-73,1 0 0,-3 0-17,6 1 17,-3-1 0,4 1-56,-3-1 129,2 0-73,0 1 0,-1-2 61,0 1-122,-2 0 61,0-1 0,-3 1-84,0-1 162,1 2-78,-2-2 0,1 1 67,0 0-134,2-1 67,-1 2 0,2-2-50,0 2 100,1-2-50,1 1 0,1 0 73,0 0-140,0 1 67,1-1 0,-1 0-56,-1 1 106,5 0-50,-4 0 84,5 0-162,-4 0 78,1 0 0,0 0-56,0 0 112,0-1-56,0 1 0,-2 0 28,3 1-28,-4-1 0,3 1-45,-4-2 79,1 0-34,0 1 16,2-2 52,-1 1-102,8 0 34,-3-1-50,3 1 55,-5-1-5,-2 0 0,0 0 84,-2 0-134,-2 0 50,1 0 0,-1 0-23,3 0 23,-1 0 0,2 0 84,-3 0-117,-2 0 33,1 0 0,-3 0-79,1 0 130,-2 0-51,2 0 84,-1 0-135,0 0 51,0 0 0,0 0-67,0 0 118,-1 0-51,0 0 0,-1 0 117,1 0-190,-2 0 29,1 0 44,0 0 0,-1 0 84,2 0-90,-2 0 6,2 0 0,-1 0-73,1 0 129,0 0-56,-1 0 11,0 0 113,1 0-192,2 0 68,1 0 0,1 0-72,1 0 122,2 0-50,2 0 0,0 0 90,2 0-130,0 0 40,-1 0 0,0 0-28,-2 0 28,-1 0 0,-4 0 129,0 0-196,-4 1 67,2-1 0,-3 1-95,2-1 156,-1 0-61,0 0 0,0 0 68,0 0-102,1 0 34,0 0-50,-1 0 83,1 0-33,-2 0 0,1 0 73,0 0-123,-1 0 27,1 0 107,-1 0-117,1 0-2000,0 0-2936,-2-3 4969,-8-7 0,6 5 0,-5-5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0 135 6803,'0'-5'2398,"0"1"-2051,0 4-168,0 0-72,6-15 21,-3 9 80,7-15-208,-7 15 207,2-2 11,-3 4-5,1 0-140,-1 1 89,0 0-111,-1-1-46,2 0 6,-1 0-5,2-2-6,-1 2 0,0-1-17,0 0-39,0-1 56,0 1-11,-1 0 11,0 2 0,-1 0 0,-1 2-106,4 1 106,-3 0 0,3 0-34,-1 0 17,-1 0-50,-1 0 28,1 0-84,-2 0 375,1 0-202,-1 0-50,0 1-39,0 0 33,0 1 1,1-1 5,0 1 0,1 0-264,-1 0 175,0 2-68,0 0-28,-1 1 129,0-1-123,0 2 45,0-3-118,0 3-528,0 1 780,0 4 0,0-4 0,0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95 0 8035,'-4'0'1457,"1"0"-897,3 0 157,0 0-269,-34 7-286,23-6 23,-25 6-129,32-7-106,2 0 5,1 0-534,1 0 0,0 0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0 8035,'-1'0'739,"0"0"-486,1 0-534,0 2-94,0-2-1495,2 2 1870,1-2 0,-1 0 0,0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0 9178,'-2'2'1888,"0"0"-1446,2-2 1222,0 0-819,-8 7-38,6-6-146,-6 6-263,7-7 16,1 0 34,-1 0-95,0 0 498,1 0 158,-2 0-701,2 0 3271,-1 0-3579,3 1 0,0 2 0,2 3-39,2 1 106,0 2-33,2 2 5,-1 1-39,3 1 78,-1 2-78,1-1 0,1 0-45,0-2 124,0-1-79,-1-1 0,1-2-11,-2 1-23,1-2-761,-3 0-1160,1-3-2375,-3-1 4330,1-2 0,-3-1 0,-2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220 19 9906,'0'-5'2947,"0"1"-2214,0 4 1278,0 0-1484,0-3-79,0 3 128,0-3-49,0 3 307,0-1-21,0 1-264,0-1 179,0 1-264,0-1 1307,0 1-1771,-2 2 0,-1 4 0,-3 2 56,-2 6-6,-1 0-50,-3 3 0,0 0 95,-1 0-100,0-1 5,-1-1 0,2-1 0,1-3 33,1 0-33,2-2 23,-1-1 72,2 1-78,-1-1-12,0 0 1,0 0 117,-2 0-72,1-1-18,0-1 1,1-1 78,3 0-123,1-2 11,3-2 67,0 0-5428,1-1 5361,3-1 0,-3 0 0,3-1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20302,'1'0'845,"0"0"-671,0 0-40,-1 0 629,1 0-960,-1 1 191,0 2 6,0 1 0,1 3-16,0 0 21,0 1-5,1 2 0,0 0-1008,0 2-1552,0 2 2560,-1 6 0,0-9 0,-1 2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0 10511,'-1'3'3445,"0"0"-2924,1-3 436,0 0-811,0 15-90,0-9-44,0 14-12,0-11-73,0 2 5,0 0-1164,0 0-2347,0 0 3579,0-3 0,0-2 0,0-4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7:52.3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45 19333,'0'-24'1288,"0"4"-918,0 20-236,0 0-44,0 2 16,0 6 275,0 8-152,0 9 276,3 9-174,0 7 61,2 10 134,-1 5-341,-1 7 67,-2 1-207,0 0 5,-1-2 191,0-7-152,0-5 57,0-6 5,0-7-67,0-5-129,0-5 45,0-2 6,0-9 0,0-2 38,0-10-21,0-1-23,0-3-2022,0 1 459,3-1-1954,3 0 3517,9-11 0,-6 8 0,2-7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0 10556,'0'4'3411,"0"0"-2761,0-4 274,0 0-913,0 31 62,0-18-73,0 25-1087,0-25-3248,-1-1 4335,1-1 0,-1-6 0,1-1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0 477 17697,'33'-18'257,"-1"-1"1,-1 2 0,-4 2-252,-9 0 66,4-1-72,-1-3 101,1-1-140,0-2 39,-1-1 0,2-3 0,-1 1 0,0-2 0,0 0 6,-1 0 50,-1 0-62,-2 2 6,-2 3 0,-3 1 6,-3 5 66,-2 2 64,-3 3 289,-1 2-212,-2 3 291,0 2-106,-2 1-79,1 1 28,-1 1-342,0 1-5,0 5 112,0 0-72,0 7 77,0-1-44,0 3-67,0 0 184,0 0-179,0 0 40,0-1-29,0-2 90,0 1-112,2-5 6,1 0 212,3-5-100,6-1-118,1-1-448,6-4 117,-3 0-117,-1-6-39,0 1 364,-2-2-34,-2 2 157,-2-1 0,0 2 11,-3 1-11,0 2 0,-2 1 68,0 0 184,-1 1-163,1 1 197,-2 2 16,0 0-173,1 0 173,0 0-123,1 0-33,0 0 152,1 4-192,0 2 56,1 4 90,4 8-39,-1-4-213,4 5 67,-1-7-67,1-1 0,2-2-649,1-3-1329,6 0 1978,9-1 0,-13-3 0,2 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1 7890,'-1'1'0,"0"-1"0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 48 9044,'-1'-6'1422,"0"1"-918,1 5 841,0 0-875,-3-6-83,1 3 173,-2-4-174,3 5-61,0-1 11,-1 1-291,0-1 61,0 1-22,0-1 6,0 2-17,1 0 50,-1 1 22,0-1 192,0 1-191,0-1 66,0 1-27,1-1-179,0 1 117,0 0-123,-1 0 0,0 0-73,0 0 84,0 0-11,0 0 40,1 0 32,0 0 892,1 0-925,3 0 118,1 0-157,3 0 5,2 0 6,-1 0 1,1 0-12,4 2 72,-4 0-105,5 2 33,-6-1 0,1-2 28,2-1 5,2 0-33,1 0 0,1 0 40,-2 0-91,3 0 51,-6 0-67,1 0 61,-5 0 6,-2 0 0,1 1 96,3 0-96,0-1 0,4 0-28,-1 0 33,0 0-5,0 0 0,-2 0 17,1 0-51,-5 0 34,1 0 0,-3 0-67,-2 0 56,2 0 11,-2 0 62,3 1-62,-1 0 0,1 0 0,1 0-51,0 0 62,1-1-11,2 1 51,-3-1-57,3 0 6,-4 0 0,2 0-50,-3 0 27,3 0 23,-2 0 0,1 0-44,0 0 44,0 0 0,2 0-12,0 0-44,0 0 12,0 0-29,1 0 67,-2-1-229,0 1 123,-1-2-258,-1 2 365,-1-1-174,2 1 179,-3 0-45,2 0 28,0 0 11,0 0-22,2 0-123,0 0 106,1 0-156,1 0 195,-1 0-83,1 0 83,-2 0 6,0 0-123,0 0 117,0 0-207,-1 0-78,1 0 61,-2 0 174,0 0 6,-2 0-51,-1 0 62,0 0-12,0 0 51,-1 0-11,1 0 56,0 0-45,0 0 56,0 0-118,-1 0 96,-2 1-85,-3 2 51,-4 1 0,-3 1 0,-2 1 51,-2 1 10,1 0 29,-2 0-79,1 0 84,0 0-95,-1 0 0,0 0 17,0 1 67,2-2-67,0 1 134,3-2-100,1-1 184,4-1-139,1-1 156,-2 1-247,1 0 169,-3 0 22,0 2-79,-1 0 191,-1 0-263,0 0 6,1-1 173,4-3-124,2 0-256,4-1-1082,1-6 1238,12-7 0,-8 3 0,7-1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0 10444,'0'6'2560,"0"-1"-1894,0-5 1143,0 0-1344,0 12-39,0-6-56,0 10-270,0-10-60,0 1 27,0 0-17,-1 1-16,0 1-34,0 1-963,0 3 963,2 2 0,-1-6 0,1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9128,'0'2'3926,"0"0"-3041,0-2 796,0 0-1306,0 18 84,0-10-117,0 16-219,0-13 84,0 0-201,0-1 94,0 0-100,0-1-89,0 0-846,0 1-1737,0 0 2672,0 0 0,0-5 0,0-1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0 9335,'0'8'2783,"0"-1"-2149,0-7 189,0 0-773,-2 20 79,1-10-101,-1 16-28,1-15 0,0-1-453,1 1-993,-1 2-3902,1-2 5348,0 2 0,0-7 0,0-1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37 11878,'0'-3'1462,"0"1"-1283,0 1 56,0-1-162,0 0-67,0-2 257,0 1-84,0 1 95,0-1 6,1 1-280,-1 1 213,1-1-168,-1 2-45,0-1 185,0 0-174,0-1 84,0 0 96,0 0-185,0 1 128,0 0 432,0 1-561,1 2 354,1 0-270,1 2 79,1-2-56,2 2-16,-2-1-85,1 0-11,-2 0 0,2 0-39,-3 0 95,1 0-56,1-1 0,-1 2 78,0-1-123,1 0 45,0 0 0,0 1-28,-1-1 73,1 0-45,-1-1 78,0 1-111,-1-1 33,1 1 0,-1-2-45,0 1 90,0 0-45,0 1 84,1-1 112,4 1-84,-3-1-112,2 0 218,-1 0-212,-1-2 50,1 2 17,0-2 16,0 1-94,1-1 5,-1 1-96,1 0 141,-2-1-45,0 2 0,-1-1 67,0 1-72,0-1 5,0 1 0,1-2 11,3 1-11,-1 0 0,3 0 90,-4-1-96,1 1 6,-2-1 0,0 0-56,-1 0 90,0 0-34,-2 0 28,2 0-34,-2 0 6,2 1 0,-2-1-73,1 1 107,0 0-34,0-1-17,0 2-17,1-2-117,-1 1-286,1 0 101,1-1 84,0 1-117,1-1-298,0 0 12,2 0-404,4 0-2542,-2 0 3601,3 0 0,-6 0 0,-1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6803,'4'7'0,"0"-1"0,-4-6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39 12158,'-3'7'1876,"-1"-1"-1338,3-6-264,0 0 29,0 0 5443,1 0-5678,0-1 167,1 0-207,3-2 5,4-1 141,6 1-140,5-2 16,6 0-33,5 0 100,8-1-161,3 1 44,3 1 0,2 0-56,-1 1 61,-2 1-5,-3 2 0,-3 0 84,-6 0-123,-5 0 39,-5 0-34,-5 0-44,-5 0-28,-3 0-29,-2 0-240,-2 0-454,1 0-207,-2 0 1036,-1 0 0,-1 1 0,-1-1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3:07:53.0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20 12416,'-3'-8'4520,"2"2"-3283,1 6 758,0 0-1503,0-2-150,0 1 78,0-2-84,0 3 141,0 0-304,2 0 197,4 4-29,8 4-161,6 6 111,7 7-62,5 3-122,3 3 55,2-1-106,-2 0 23,-4-2-46,-5-4 18,-5-4-79,-5-4 28,-5-3-68,-2-4-100,-4-2-352,0-2-186,-1-1-650,2 0-2072,0-6-1377,2-1 4805,-1-7 0,-3 7 0,-2 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 14919,'0'-5'1423,"0"1"-852,1 4-117,1 0-73,3 0 151,0 0-252,4 0 79,2 1-29,2 3-100,2 3 246,1 4-123,2 0-129,0 2 106,-1-2-297,-2-1-21,-2-1 44,-2-3 22,-4 0-56,-2-4-22,-2 0-39,-2-2-6,0 1-638,-1-1 683,0-9 0,0 7 0,0-7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236 0 16096,'-10'13'1758,"-4"2"-1349,-5 3 145,-4 4-295,-3 0-80,-1 1 118,4-3-292,1-1 51,5-3-56,2-3-308,2-4-2784,4-4 3092,-1-3 0,6-2 0,0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24 7845,'-1'-1'1759,"0"0"-269,1 1-1233,0-4 90,0 3-184,0-3 156,0 4 96,0-1 5,0 1 28,0-2-353,0 1 62,0 0 45,0 0-169,0-1 12,0 2-174,0-1 146,-1 1-17,0 0 0,-3 0 73,2 0-73,-1 0 0,0 0 0,1 0-67,1 0 134,-1 0-62,2 0 1782,-1 0-1462,3 0-134,0 0-51,1-1 145,2 1-229,0-1 95,0 0-39,1 1-78,0-1 44,0 1-78,1 0 0,-2 0-61,0 0 66,0 0-5,-1 0 12,1 0 72,-2 0-129,0 0 45,1 0 0,-1 0-39,0 0 50,-1 0-11,0 0 0,0 0 56,0 0-56,0 0 0,0 1 246,1 0-162,0 0 45,2 1-45,-2-2-50,0 1 33,-1 0-67,2-1 101,-2 1-96,0-1 62,0 0-27,0 0 4,0 1 18,0-1-62,-1 1 0,1-1-6,-1 1-5,1 0 6,0 0 10,0 0-5,-2 0 0,2 0 0,-1-1 101,1 1-95,0 0 61,0 0 17,0 0-51,2 1-33,-2-1 6,1 1 11,0-2-12,0 1-5,-1 0 185,1-1-134,-1 2 319,2-1-336,0 1 162,1-1-191,-2 0 34,1 0-33,-1 0 78,1-1-84,-2 2 6,3-1-29,-2 0 23,1 1 0,-2-1-5,2 0 66,-2-1-61,1 1 0,-1-1 6,-1 2-57,1-2 51,0 2-33,0-1 106,1 0-62,-1 1-11,1-2 56,-1 1-67,1 0 11,0 0 0,-1 0 5,0-1 68,0 0-39,1 1 16,-1-1 0,1 1-50,-1 0 0,0-1 0,0 1-16,1 0 83,0-1-67,0 1 33,0 0 23,0-1 12,1 1-68,-2 0 0,1-1-40,-2 1 46,1 0-6,-1 0 78,1-1-145,-2 1 67,2 0 0,-2-1-50,2 1 117,-2 0-67,1-1 0,1 1 73,-1 0-112,1-1 39,1 1-68,-2 0 119,2 0-51,-2 0 0,0 0 67,0-1-112,0 2 45,1-2-56,1 1 107,-2 0-51,2-1 0,-2 1 84,0-1-152,0 1 68,0-1-1496,-1 1-2407,-5-1 3903,0 0 0,-1 0 0,2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131 9 11732,'1'-1'3478,"0"0"-2256,-1 1-1099,4 0 286,-2-1-40,3 1-55,-2 0 419,0 0-357,1 0-51,1 2-17,0 1-252,0 3 129,-1-1-95,0 2-34,-1-1 173,0 1-229,0 1 107,-1-1 5,0 1 95,-2 6-207,1-5 173,-1 4-167,0-7 55,0-1-27,-1 0 44,-2 0-38,-2-2-40,-3 1 0,-2-1-56,-3 0 39,-2-1-263,-1 0 73,-1-1-90,1-1 247,2 0-68,1 0-11,1 0 124,2 0-91,2-2 29,1-1 62,2-3-57,1 0 23,1 0 39,1 0-185,0-1 45,1 1-146,0-1 213,-1 2 22,1-1 85,0 1-34,1 2 0,0-2 34,0 3 16,0-2-50,0-1 6,1 1 202,2 0 116,5-1-100,0 1-224,4-2 185,-4 3-179,0-1-6,-2 1 89,-1 0-27,-1 2 11,0 0 44,1 0 186,2 1-152,0 0 67,4 0 129,-3 0-179,4 0 202,-1 0 5,1 0-251,1 0 162,1 0-253,-1 0 18,1 0 33,-5 0-84,1 0 0,-6 0 73,-2 0-157,0 0 84,0 0 0,0 0 67,4 0-67,-1 1 0,5 0 61,0-1-122,2 0-382,1-1-655,-1-2-890,-2 0 1988,-2-3 0,-5 3 0,-1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203 7 10836,'5'0'3069,"-1"0"-2766,-4 0 55,0 0-128,0-3 55,-3 2-83,-1-2 151,-4 3-173,1 0-80,-1 0 57,1 0-157,-2 0 146,2 0 72,-2 0-89,0 3 117,1 0-66,0 3-74,0 1 135,2 0-152,0 0 7,1 1 55,2-1 106,-2 5-21,2-2 38,0 6 90,2-4-190,0 1-6,1 0 107,0 0-186,0 2 264,0 4-286,0-4 129,0 3-196,0-5 62,0 0 44,0-1-94,0 0 77,0 0-33,0 4 0,0-3-56,0 4 0,0-6 23,0 0 38,0-2-55,-1 0-6,-1-2 44,-2 0-60,-1-1-169,-5 2-263,1-3-802,-3 2-738,1-5 1988,-3 0 0,6-2 0,0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78 13295,'10'-7'3142,"-3"1"-2464,-7 6 991,0 0-1316,19-8-213,-10 5-101,15-7 40,-14 7-46,0 0-66,1 0-34,0 0-1211,2-1-760,5-2-3155,0 0 5193,4-2 0,-11 4 0,-3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62 17 10517,'4'-9'4223,"-1"1"-3377,-3 8 1646,0 0-2190,0 4 181,-3 2-265,-1 4-218,-4 1 314,0 1-191,0 2 118,0 2 179,1 0-381,0 1 235,0 0-128,4 0-96,-1 0 191,3-1-191,0 0 118,1 0-61,0-1-23,4 0-90,0-2 6,4-1-78,1-3-286,2 0-2896,12-4-3577,-4-2 6837,8-1 0,-16-2 0,-2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10590,'0'4'3248,"0"0"-2357,0-4 5466,0 0-6290,1 0 51,-1 0 234,2 0-312,-1 0 44,1 0-56,0 0 11,-1 0-78,0 0 27,1 0 12,0 0-89,2 0 145,1 3-56,0-1 67,3 5-117,-4-3 50,1 0-56,-1 0-23,-1-1 23,-1 1 56,0 1-61,0-2-46,-1 1 107,1-1-56,-1 0 56,0-1 0,0 0 34,0 0 5,2 0 129,0 0-134,1 0 106,-1-1-140,1 2-17,3 2 67,-2-2-50,3 2 0,-4-2 34,1 0-34,-1 1-6,3 1-61,-3 0 73,3 0-6,-1-1 33,0-1 51,1 0-168,-1 0-224,0-2-521,0 0 146,-1 0-2728,6-1 291,-2 0 3120,8 0 0,-10-1 0,1 1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154 35 9974,'-1'-7'2979,"0"1"-2346,1 6 1014,0 0-1294,0-1 78,0 0-184,0-2-163,0 2 184,0-1-38,0 1-62,0 0 56,0 0-213,0 0 62,0 0-17,-1 1-11,1-2 100,-2 2-94,2-2-51,-1 1 106,1-1-100,-1 1 195,1 0 186,-1 1-62,0 0-67,1 0 224,-1 0-326,0 0-38,1 0-68,-1 0-50,1 0 0,-1 0-44,0 0-7,1 0-72,-1 0 33,0 0 23,1 0-101,-2 0 101,1 0-34,-2 2 84,1 0-44,-1 2 122,0 1-61,-2 2 135,1-1-130,-2 1 130,0 1-135,0-1-39,0 1-17,0-2-6,0 1 62,2-3 50,1 0-83,2-3 33,0-1 0,0 1-6,0 1 57,-1 0 5,-1 2 0,0 0-62,1 0 6,0-1 0,2-2-50,-1 0 61,1 0-11,0-1 50,0 1-83,0 0-51,0-1 84,-1 0 0,1 1-51,-1 0 51,0 0-50,1 1 100,-2-1-39,1 1 96,-1 0-57,-1 1 23,0 1-73,-1 0 67,2-1-28,0 0-5,0-1 28,1 0 44,0-2 28,1 1-134,0 0-44,0-1 116,0 1 24,-1-1-102,-1 0 6,0 2 0,-1 1-17,1 0 79,-1-1-57,2-1 96,0-1-95,1 1 212,0-1-268,-1 0 27,1 0 23,-1 1 0,0-1 84,0 2-89,0-1 5,0 1 0,1 0-23,-2-1 23,2 0 0,-1 0 6,1 0 28,-1-1-40,1 1 6,-2 1 0,2 0 62,-1-1-1,1 0-206,0-1-1732,0-3-5522,2-3 7399,1-4 0,-1 2 0,0 2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15 8886,'0'-1'6554,"-1"-4"-6240,1 4-12,-2-3-10,2 4 503,-1 0-358,1-1 307,0 1-245,0-1 39,0 0-179,0 1 682,0-1-1108,0 3 100,2 0-33,0 2 0,1 2 34,1-1-45,0 2 11,0-2 0,-1 0-34,2 0 157,2 5-167,-3-5 44,3 5 0,-6-6-45,1 0 95,0-1-50,0 0 0,0 0 39,0 0-83,0-1 44,-1 2 0,1-1-51,0 0 51,0 0 0,0 0 0,0 1 11,-1-2-55,0 1 21,0 0 23,0-1-67,-1 0 106,2 0-39,-2-1 0,2 2 17,-2-1-67,1 2 50,0-2-6,-1 0-89,1 0 106,0 0-11,-1 0 0,1 0 51,-1-1-113,0 0 62,0 1 0,0-1-84,0 2 90,0-1-6,0 1 44,0 0-4,0 0-46,0 1 6,0-1-67,0 0 100,0-1-33,0 0 40,0 0 10,0-1-84,0 2 34,0-1-5,0 1-74,0-1 74,0-1 5,0 0 0,0 1 50,0 0-83,0 1 33,0-1 0,0 0-28,0 0 61,0 2-33,0-2 0,0 1 162,0-1-162,0 1 0,0 1 0,0-1 12,0 2 21,0-1 34,0 3 12,-1-3-79,1 1 0,-2-2 0,2-1-67,-1 0 100,1-1-33,0 0 0,-1 0 90,1 0-129,-2 1 39,2 0-84,-2 2 89,2-2-5,-1 0 0,1 0 84,-1 0-89,0 1 5,0 0-62,-1 0 68,1 1-6,-1-2 67,2 0-34,-1-1-38,0 1 5,0 0 0,-1 0-67,1 0 123,0 0-56,1 0 16,-1 1-16,0-2 0,1 1 12,-1-2-74,0 2 107,1-2-45,-2 1 0,1 1 50,-1-1-50,0 1-11,1 0-45,1-1 90,-1 1-34,0-2 0,1 1 5,0 0-5,0-1 0,0 1 6,0-1-51,0 1 45,-1-1 0,1 0 0,-1 0 22,0 1-22,0 0 0,0 1 34,-1 0-90,1 0 56,0 0-6,0-1 51,0-1-45,0 1 0,1-1 6,0 1-34,-1-1 28,1 0 0,0 1 17,-1-1-23,1 1-56,-1-1 6,0 1-11,1-1 67,-2 1-5,2 0 5,-2-1-426,2 1 1,-2-1-583,2 0-186,-2 0-1618,-1 0-1416,-3 0 4228,0 0 0,3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2/24/26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Terascale Statistics 2026 / Lecture 4:  Bayesian Parameter Estimation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Terascale Statistics 2026 / Lecture 4:  Bayesian Parameter Estimation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0.xml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26.png"/><Relationship Id="rId5" Type="http://schemas.openxmlformats.org/officeDocument/2006/relationships/tags" Target="../tags/tag12.xml"/><Relationship Id="rId10" Type="http://schemas.openxmlformats.org/officeDocument/2006/relationships/image" Target="../media/image25.png"/><Relationship Id="rId4" Type="http://schemas.openxmlformats.org/officeDocument/2006/relationships/tags" Target="../tags/tag11.xml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15.xml"/><Relationship Id="rId7" Type="http://schemas.openxmlformats.org/officeDocument/2006/relationships/image" Target="../media/image29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0.pn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tiff"/><Relationship Id="rId4" Type="http://schemas.openxmlformats.org/officeDocument/2006/relationships/image" Target="../media/image40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47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46.png"/><Relationship Id="rId5" Type="http://schemas.openxmlformats.org/officeDocument/2006/relationships/tags" Target="../tags/tag23.xml"/><Relationship Id="rId10" Type="http://schemas.openxmlformats.org/officeDocument/2006/relationships/image" Target="../media/image45.png"/><Relationship Id="rId4" Type="http://schemas.openxmlformats.org/officeDocument/2006/relationships/tags" Target="../tags/tag22.xml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28.xml"/><Relationship Id="rId7" Type="http://schemas.openxmlformats.org/officeDocument/2006/relationships/image" Target="../media/image51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50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9.xml"/><Relationship Id="rId9" Type="http://schemas.openxmlformats.org/officeDocument/2006/relationships/image" Target="../media/image41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5.xml"/><Relationship Id="rId18" Type="http://schemas.openxmlformats.org/officeDocument/2006/relationships/image" Target="../media/image211.png"/><Relationship Id="rId26" Type="http://schemas.openxmlformats.org/officeDocument/2006/relationships/image" Target="../media/image215.png"/><Relationship Id="rId39" Type="http://schemas.openxmlformats.org/officeDocument/2006/relationships/image" Target="../media/image221.png"/><Relationship Id="rId21" Type="http://schemas.openxmlformats.org/officeDocument/2006/relationships/customXml" Target="../ink/ink79.xml"/><Relationship Id="rId34" Type="http://schemas.openxmlformats.org/officeDocument/2006/relationships/customXml" Target="../ink/ink86.xml"/><Relationship Id="rId42" Type="http://schemas.openxmlformats.org/officeDocument/2006/relationships/customXml" Target="../ink/ink90.xml"/><Relationship Id="rId47" Type="http://schemas.openxmlformats.org/officeDocument/2006/relationships/image" Target="../media/image225.png"/><Relationship Id="rId50" Type="http://schemas.openxmlformats.org/officeDocument/2006/relationships/customXml" Target="../ink/ink94.xml"/><Relationship Id="rId55" Type="http://schemas.openxmlformats.org/officeDocument/2006/relationships/image" Target="../media/image229.png"/><Relationship Id="rId7" Type="http://schemas.openxmlformats.org/officeDocument/2006/relationships/customXml" Target="../ink/ink72.xml"/><Relationship Id="rId2" Type="http://schemas.openxmlformats.org/officeDocument/2006/relationships/image" Target="../media/image65.emf"/><Relationship Id="rId16" Type="http://schemas.openxmlformats.org/officeDocument/2006/relationships/image" Target="../media/image210.png"/><Relationship Id="rId29" Type="http://schemas.openxmlformats.org/officeDocument/2006/relationships/image" Target="../media/image216.png"/><Relationship Id="rId11" Type="http://schemas.openxmlformats.org/officeDocument/2006/relationships/customXml" Target="../ink/ink74.xml"/><Relationship Id="rId24" Type="http://schemas.openxmlformats.org/officeDocument/2006/relationships/image" Target="../media/image214.png"/><Relationship Id="rId32" Type="http://schemas.openxmlformats.org/officeDocument/2006/relationships/customXml" Target="../ink/ink85.xml"/><Relationship Id="rId37" Type="http://schemas.openxmlformats.org/officeDocument/2006/relationships/image" Target="../media/image220.png"/><Relationship Id="rId40" Type="http://schemas.openxmlformats.org/officeDocument/2006/relationships/customXml" Target="../ink/ink89.xml"/><Relationship Id="rId45" Type="http://schemas.openxmlformats.org/officeDocument/2006/relationships/image" Target="../media/image224.png"/><Relationship Id="rId53" Type="http://schemas.openxmlformats.org/officeDocument/2006/relationships/image" Target="../media/image228.png"/><Relationship Id="rId58" Type="http://schemas.openxmlformats.org/officeDocument/2006/relationships/customXml" Target="../ink/ink98.xml"/><Relationship Id="rId5" Type="http://schemas.openxmlformats.org/officeDocument/2006/relationships/customXml" Target="../ink/ink71.xml"/><Relationship Id="rId61" Type="http://schemas.openxmlformats.org/officeDocument/2006/relationships/image" Target="../media/image232.png"/><Relationship Id="rId19" Type="http://schemas.openxmlformats.org/officeDocument/2006/relationships/customXml" Target="../ink/ink78.xml"/><Relationship Id="rId14" Type="http://schemas.openxmlformats.org/officeDocument/2006/relationships/image" Target="../media/image209.png"/><Relationship Id="rId22" Type="http://schemas.openxmlformats.org/officeDocument/2006/relationships/image" Target="../media/image213.png"/><Relationship Id="rId27" Type="http://schemas.openxmlformats.org/officeDocument/2006/relationships/customXml" Target="../ink/ink82.xml"/><Relationship Id="rId30" Type="http://schemas.openxmlformats.org/officeDocument/2006/relationships/customXml" Target="../ink/ink84.xml"/><Relationship Id="rId35" Type="http://schemas.openxmlformats.org/officeDocument/2006/relationships/image" Target="../media/image219.png"/><Relationship Id="rId43" Type="http://schemas.openxmlformats.org/officeDocument/2006/relationships/image" Target="../media/image223.png"/><Relationship Id="rId48" Type="http://schemas.openxmlformats.org/officeDocument/2006/relationships/customXml" Target="../ink/ink93.xml"/><Relationship Id="rId56" Type="http://schemas.openxmlformats.org/officeDocument/2006/relationships/customXml" Target="../ink/ink97.xml"/><Relationship Id="rId8" Type="http://schemas.openxmlformats.org/officeDocument/2006/relationships/image" Target="../media/image206.png"/><Relationship Id="rId51" Type="http://schemas.openxmlformats.org/officeDocument/2006/relationships/image" Target="../media/image227.png"/><Relationship Id="rId3" Type="http://schemas.openxmlformats.org/officeDocument/2006/relationships/customXml" Target="../ink/ink70.xml"/><Relationship Id="rId12" Type="http://schemas.openxmlformats.org/officeDocument/2006/relationships/image" Target="../media/image208.png"/><Relationship Id="rId17" Type="http://schemas.openxmlformats.org/officeDocument/2006/relationships/customXml" Target="../ink/ink77.xml"/><Relationship Id="rId25" Type="http://schemas.openxmlformats.org/officeDocument/2006/relationships/customXml" Target="../ink/ink81.xml"/><Relationship Id="rId33" Type="http://schemas.openxmlformats.org/officeDocument/2006/relationships/image" Target="../media/image218.png"/><Relationship Id="rId38" Type="http://schemas.openxmlformats.org/officeDocument/2006/relationships/customXml" Target="../ink/ink88.xml"/><Relationship Id="rId46" Type="http://schemas.openxmlformats.org/officeDocument/2006/relationships/customXml" Target="../ink/ink92.xml"/><Relationship Id="rId59" Type="http://schemas.openxmlformats.org/officeDocument/2006/relationships/image" Target="../media/image231.png"/><Relationship Id="rId20" Type="http://schemas.openxmlformats.org/officeDocument/2006/relationships/image" Target="../media/image212.png"/><Relationship Id="rId41" Type="http://schemas.openxmlformats.org/officeDocument/2006/relationships/image" Target="../media/image222.png"/><Relationship Id="rId54" Type="http://schemas.openxmlformats.org/officeDocument/2006/relationships/customXml" Target="../ink/ink9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5.png"/><Relationship Id="rId15" Type="http://schemas.openxmlformats.org/officeDocument/2006/relationships/customXml" Target="../ink/ink76.xml"/><Relationship Id="rId23" Type="http://schemas.openxmlformats.org/officeDocument/2006/relationships/customXml" Target="../ink/ink80.xml"/><Relationship Id="rId28" Type="http://schemas.openxmlformats.org/officeDocument/2006/relationships/customXml" Target="../ink/ink83.xml"/><Relationship Id="rId36" Type="http://schemas.openxmlformats.org/officeDocument/2006/relationships/customXml" Target="../ink/ink87.xml"/><Relationship Id="rId49" Type="http://schemas.openxmlformats.org/officeDocument/2006/relationships/image" Target="../media/image226.png"/><Relationship Id="rId57" Type="http://schemas.openxmlformats.org/officeDocument/2006/relationships/image" Target="../media/image230.png"/><Relationship Id="rId10" Type="http://schemas.openxmlformats.org/officeDocument/2006/relationships/image" Target="../media/image207.png"/><Relationship Id="rId31" Type="http://schemas.openxmlformats.org/officeDocument/2006/relationships/image" Target="../media/image217.png"/><Relationship Id="rId44" Type="http://schemas.openxmlformats.org/officeDocument/2006/relationships/customXml" Target="../ink/ink91.xml"/><Relationship Id="rId52" Type="http://schemas.openxmlformats.org/officeDocument/2006/relationships/customXml" Target="../ink/ink95.xml"/><Relationship Id="rId60" Type="http://schemas.openxmlformats.org/officeDocument/2006/relationships/customXml" Target="../ink/ink99.xml"/><Relationship Id="rId4" Type="http://schemas.openxmlformats.org/officeDocument/2006/relationships/image" Target="../media/image204.png"/><Relationship Id="rId9" Type="http://schemas.openxmlformats.org/officeDocument/2006/relationships/customXml" Target="../ink/ink7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.xml"/><Relationship Id="rId21" Type="http://schemas.openxmlformats.org/officeDocument/2006/relationships/image" Target="../media/image384.png"/><Relationship Id="rId42" Type="http://schemas.openxmlformats.org/officeDocument/2006/relationships/customXml" Target="../ink/ink19.xml"/><Relationship Id="rId47" Type="http://schemas.openxmlformats.org/officeDocument/2006/relationships/image" Target="../media/image397.png"/><Relationship Id="rId63" Type="http://schemas.openxmlformats.org/officeDocument/2006/relationships/image" Target="../media/image95.png"/><Relationship Id="rId68" Type="http://schemas.openxmlformats.org/officeDocument/2006/relationships/image" Target="../media/image406.png"/><Relationship Id="rId16" Type="http://schemas.openxmlformats.org/officeDocument/2006/relationships/customXml" Target="../ink/ink6.xml"/><Relationship Id="rId11" Type="http://schemas.openxmlformats.org/officeDocument/2006/relationships/image" Target="../media/image379.png"/><Relationship Id="rId24" Type="http://schemas.openxmlformats.org/officeDocument/2006/relationships/customXml" Target="../ink/ink10.xml"/><Relationship Id="rId32" Type="http://schemas.openxmlformats.org/officeDocument/2006/relationships/customXml" Target="../ink/ink14.xml"/><Relationship Id="rId37" Type="http://schemas.openxmlformats.org/officeDocument/2006/relationships/image" Target="../media/image392.png"/><Relationship Id="rId40" Type="http://schemas.openxmlformats.org/officeDocument/2006/relationships/customXml" Target="../ink/ink18.xml"/><Relationship Id="rId45" Type="http://schemas.openxmlformats.org/officeDocument/2006/relationships/image" Target="../media/image396.png"/><Relationship Id="rId53" Type="http://schemas.openxmlformats.org/officeDocument/2006/relationships/image" Target="../media/image400.png"/><Relationship Id="rId58" Type="http://schemas.openxmlformats.org/officeDocument/2006/relationships/customXml" Target="../ink/ink27.xml"/><Relationship Id="rId66" Type="http://schemas.openxmlformats.org/officeDocument/2006/relationships/image" Target="../media/image405.png"/><Relationship Id="rId74" Type="http://schemas.openxmlformats.org/officeDocument/2006/relationships/image" Target="../media/image409.png"/><Relationship Id="rId5" Type="http://schemas.openxmlformats.org/officeDocument/2006/relationships/image" Target="../media/image6.png"/><Relationship Id="rId61" Type="http://schemas.openxmlformats.org/officeDocument/2006/relationships/image" Target="../media/image404.png"/><Relationship Id="rId19" Type="http://schemas.openxmlformats.org/officeDocument/2006/relationships/image" Target="../media/image383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387.png"/><Relationship Id="rId30" Type="http://schemas.openxmlformats.org/officeDocument/2006/relationships/customXml" Target="../ink/ink13.xml"/><Relationship Id="rId35" Type="http://schemas.openxmlformats.org/officeDocument/2006/relationships/image" Target="../media/image391.png"/><Relationship Id="rId43" Type="http://schemas.openxmlformats.org/officeDocument/2006/relationships/image" Target="../media/image395.png"/><Relationship Id="rId48" Type="http://schemas.openxmlformats.org/officeDocument/2006/relationships/customXml" Target="../ink/ink22.xml"/><Relationship Id="rId56" Type="http://schemas.openxmlformats.org/officeDocument/2006/relationships/customXml" Target="../ink/ink26.xml"/><Relationship Id="rId64" Type="http://schemas.openxmlformats.org/officeDocument/2006/relationships/customXml" Target="../ink/ink30.xml"/><Relationship Id="rId69" Type="http://schemas.openxmlformats.org/officeDocument/2006/relationships/customXml" Target="../ink/ink33.xml"/><Relationship Id="rId77" Type="http://schemas.openxmlformats.org/officeDocument/2006/relationships/image" Target="../media/image7.tiff"/><Relationship Id="rId8" Type="http://schemas.openxmlformats.org/officeDocument/2006/relationships/customXml" Target="../ink/ink2.xml"/><Relationship Id="rId51" Type="http://schemas.openxmlformats.org/officeDocument/2006/relationships/image" Target="../media/image399.png"/><Relationship Id="rId72" Type="http://schemas.openxmlformats.org/officeDocument/2006/relationships/image" Target="../media/image408.png"/><Relationship Id="rId3" Type="http://schemas.openxmlformats.org/officeDocument/2006/relationships/slideLayout" Target="../slideLayouts/slideLayout1.xml"/><Relationship Id="rId12" Type="http://schemas.openxmlformats.org/officeDocument/2006/relationships/customXml" Target="../ink/ink4.xml"/><Relationship Id="rId17" Type="http://schemas.openxmlformats.org/officeDocument/2006/relationships/image" Target="../media/image382.png"/><Relationship Id="rId25" Type="http://schemas.openxmlformats.org/officeDocument/2006/relationships/image" Target="../media/image386.png"/><Relationship Id="rId33" Type="http://schemas.openxmlformats.org/officeDocument/2006/relationships/image" Target="../media/image390.png"/><Relationship Id="rId38" Type="http://schemas.openxmlformats.org/officeDocument/2006/relationships/customXml" Target="../ink/ink17.xml"/><Relationship Id="rId46" Type="http://schemas.openxmlformats.org/officeDocument/2006/relationships/customXml" Target="../ink/ink21.xml"/><Relationship Id="rId59" Type="http://schemas.openxmlformats.org/officeDocument/2006/relationships/image" Target="../media/image403.png"/><Relationship Id="rId67" Type="http://schemas.openxmlformats.org/officeDocument/2006/relationships/customXml" Target="../ink/ink32.xml"/><Relationship Id="rId20" Type="http://schemas.openxmlformats.org/officeDocument/2006/relationships/customXml" Target="../ink/ink8.xml"/><Relationship Id="rId41" Type="http://schemas.openxmlformats.org/officeDocument/2006/relationships/image" Target="../media/image394.png"/><Relationship Id="rId54" Type="http://schemas.openxmlformats.org/officeDocument/2006/relationships/customXml" Target="../ink/ink25.xml"/><Relationship Id="rId62" Type="http://schemas.openxmlformats.org/officeDocument/2006/relationships/customXml" Target="../ink/ink29.xml"/><Relationship Id="rId70" Type="http://schemas.openxmlformats.org/officeDocument/2006/relationships/image" Target="../media/image407.png"/><Relationship Id="rId75" Type="http://schemas.openxmlformats.org/officeDocument/2006/relationships/customXml" Target="../ink/ink36.xml"/><Relationship Id="rId1" Type="http://schemas.openxmlformats.org/officeDocument/2006/relationships/tags" Target="../tags/tag1.xml"/><Relationship Id="rId6" Type="http://schemas.openxmlformats.org/officeDocument/2006/relationships/customXml" Target="../ink/ink1.xml"/><Relationship Id="rId15" Type="http://schemas.openxmlformats.org/officeDocument/2006/relationships/image" Target="../media/image381.png"/><Relationship Id="rId23" Type="http://schemas.openxmlformats.org/officeDocument/2006/relationships/image" Target="../media/image385.png"/><Relationship Id="rId28" Type="http://schemas.openxmlformats.org/officeDocument/2006/relationships/customXml" Target="../ink/ink12.xml"/><Relationship Id="rId36" Type="http://schemas.openxmlformats.org/officeDocument/2006/relationships/customXml" Target="../ink/ink16.xml"/><Relationship Id="rId49" Type="http://schemas.openxmlformats.org/officeDocument/2006/relationships/image" Target="../media/image398.png"/><Relationship Id="rId57" Type="http://schemas.openxmlformats.org/officeDocument/2006/relationships/image" Target="../media/image402.png"/><Relationship Id="rId10" Type="http://schemas.openxmlformats.org/officeDocument/2006/relationships/customXml" Target="../ink/ink3.xml"/><Relationship Id="rId31" Type="http://schemas.openxmlformats.org/officeDocument/2006/relationships/image" Target="../media/image389.png"/><Relationship Id="rId44" Type="http://schemas.openxmlformats.org/officeDocument/2006/relationships/customXml" Target="../ink/ink20.xml"/><Relationship Id="rId52" Type="http://schemas.openxmlformats.org/officeDocument/2006/relationships/customXml" Target="../ink/ink24.xml"/><Relationship Id="rId60" Type="http://schemas.openxmlformats.org/officeDocument/2006/relationships/customXml" Target="../ink/ink28.xml"/><Relationship Id="rId65" Type="http://schemas.openxmlformats.org/officeDocument/2006/relationships/customXml" Target="../ink/ink31.xml"/><Relationship Id="rId73" Type="http://schemas.openxmlformats.org/officeDocument/2006/relationships/customXml" Target="../ink/ink35.xml"/><Relationship Id="rId4" Type="http://schemas.openxmlformats.org/officeDocument/2006/relationships/image" Target="../media/image5.png"/><Relationship Id="rId9" Type="http://schemas.openxmlformats.org/officeDocument/2006/relationships/image" Target="../media/image378.png"/><Relationship Id="rId13" Type="http://schemas.openxmlformats.org/officeDocument/2006/relationships/image" Target="../media/image380.png"/><Relationship Id="rId18" Type="http://schemas.openxmlformats.org/officeDocument/2006/relationships/customXml" Target="../ink/ink7.xml"/><Relationship Id="rId39" Type="http://schemas.openxmlformats.org/officeDocument/2006/relationships/image" Target="../media/image393.png"/><Relationship Id="rId34" Type="http://schemas.openxmlformats.org/officeDocument/2006/relationships/customXml" Target="../ink/ink15.xml"/><Relationship Id="rId50" Type="http://schemas.openxmlformats.org/officeDocument/2006/relationships/customXml" Target="../ink/ink23.xml"/><Relationship Id="rId55" Type="http://schemas.openxmlformats.org/officeDocument/2006/relationships/image" Target="../media/image401.png"/><Relationship Id="rId76" Type="http://schemas.openxmlformats.org/officeDocument/2006/relationships/image" Target="../media/image410.png"/><Relationship Id="rId7" Type="http://schemas.openxmlformats.org/officeDocument/2006/relationships/image" Target="../media/image377.png"/><Relationship Id="rId71" Type="http://schemas.openxmlformats.org/officeDocument/2006/relationships/customXml" Target="../ink/ink34.xml"/><Relationship Id="rId2" Type="http://schemas.openxmlformats.org/officeDocument/2006/relationships/tags" Target="../tags/tag2.xml"/><Relationship Id="rId29" Type="http://schemas.openxmlformats.org/officeDocument/2006/relationships/image" Target="../media/image38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tiff"/><Relationship Id="rId2" Type="http://schemas.openxmlformats.org/officeDocument/2006/relationships/image" Target="../media/image8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png"/><Relationship Id="rId4" Type="http://schemas.openxmlformats.org/officeDocument/2006/relationships/image" Target="../media/image83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tiff"/><Relationship Id="rId2" Type="http://schemas.openxmlformats.org/officeDocument/2006/relationships/image" Target="../media/image85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8.tiff"/><Relationship Id="rId4" Type="http://schemas.openxmlformats.org/officeDocument/2006/relationships/image" Target="../media/image8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7.xml"/><Relationship Id="rId21" Type="http://schemas.openxmlformats.org/officeDocument/2006/relationships/image" Target="NULL"/><Relationship Id="rId42" Type="http://schemas.openxmlformats.org/officeDocument/2006/relationships/customXml" Target="../ink/ink55.xml"/><Relationship Id="rId47" Type="http://schemas.openxmlformats.org/officeDocument/2006/relationships/image" Target="NULL"/><Relationship Id="rId63" Type="http://schemas.openxmlformats.org/officeDocument/2006/relationships/image" Target="NULL"/><Relationship Id="rId68" Type="http://schemas.openxmlformats.org/officeDocument/2006/relationships/customXml" Target="../ink/ink68.xml"/><Relationship Id="rId7" Type="http://schemas.openxmlformats.org/officeDocument/2006/relationships/image" Target="NULL"/><Relationship Id="rId71" Type="http://schemas.openxmlformats.org/officeDocument/2006/relationships/image" Target="NULL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42.xml"/><Relationship Id="rId29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customXml" Target="../ink/ink46.xml"/><Relationship Id="rId32" Type="http://schemas.openxmlformats.org/officeDocument/2006/relationships/customXml" Target="../ink/ink50.xml"/><Relationship Id="rId37" Type="http://schemas.openxmlformats.org/officeDocument/2006/relationships/image" Target="NULL"/><Relationship Id="rId40" Type="http://schemas.openxmlformats.org/officeDocument/2006/relationships/customXml" Target="../ink/ink54.xml"/><Relationship Id="rId45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customXml" Target="../ink/ink63.xml"/><Relationship Id="rId66" Type="http://schemas.openxmlformats.org/officeDocument/2006/relationships/customXml" Target="../ink/ink67.xml"/><Relationship Id="rId5" Type="http://schemas.openxmlformats.org/officeDocument/2006/relationships/image" Target="../media/image12.png"/><Relationship Id="rId61" Type="http://schemas.openxmlformats.org/officeDocument/2006/relationships/image" Target="NULL"/><Relationship Id="rId19" Type="http://schemas.openxmlformats.org/officeDocument/2006/relationships/image" Target="NULL"/><Relationship Id="rId14" Type="http://schemas.openxmlformats.org/officeDocument/2006/relationships/customXml" Target="../ink/ink41.xml"/><Relationship Id="rId22" Type="http://schemas.openxmlformats.org/officeDocument/2006/relationships/customXml" Target="../ink/ink45.xml"/><Relationship Id="rId27" Type="http://schemas.openxmlformats.org/officeDocument/2006/relationships/image" Target="NULL"/><Relationship Id="rId30" Type="http://schemas.openxmlformats.org/officeDocument/2006/relationships/customXml" Target="../ink/ink49.xml"/><Relationship Id="rId3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customXml" Target="../ink/ink58.xml"/><Relationship Id="rId56" Type="http://schemas.openxmlformats.org/officeDocument/2006/relationships/customXml" Target="../ink/ink62.xml"/><Relationship Id="rId64" Type="http://schemas.openxmlformats.org/officeDocument/2006/relationships/customXml" Target="../ink/ink66.xml"/><Relationship Id="rId69" Type="http://schemas.openxmlformats.org/officeDocument/2006/relationships/image" Target="NULL"/><Relationship Id="rId8" Type="http://schemas.openxmlformats.org/officeDocument/2006/relationships/customXml" Target="../ink/ink38.xml"/><Relationship Id="rId51" Type="http://schemas.openxmlformats.org/officeDocument/2006/relationships/image" Target="NULL"/><Relationship Id="rId72" Type="http://schemas.openxmlformats.org/officeDocument/2006/relationships/image" Target="../media/image13.png"/><Relationship Id="rId3" Type="http://schemas.openxmlformats.org/officeDocument/2006/relationships/image" Target="../media/image10.png"/><Relationship Id="rId12" Type="http://schemas.openxmlformats.org/officeDocument/2006/relationships/customXml" Target="../ink/ink40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53.xml"/><Relationship Id="rId46" Type="http://schemas.openxmlformats.org/officeDocument/2006/relationships/customXml" Target="../ink/ink57.xml"/><Relationship Id="rId59" Type="http://schemas.openxmlformats.org/officeDocument/2006/relationships/image" Target="NULL"/><Relationship Id="rId67" Type="http://schemas.openxmlformats.org/officeDocument/2006/relationships/image" Target="NULL"/><Relationship Id="rId20" Type="http://schemas.openxmlformats.org/officeDocument/2006/relationships/customXml" Target="../ink/ink44.xml"/><Relationship Id="rId41" Type="http://schemas.openxmlformats.org/officeDocument/2006/relationships/image" Target="NULL"/><Relationship Id="rId54" Type="http://schemas.openxmlformats.org/officeDocument/2006/relationships/customXml" Target="../ink/ink61.xml"/><Relationship Id="rId62" Type="http://schemas.openxmlformats.org/officeDocument/2006/relationships/customXml" Target="../ink/ink65.xml"/><Relationship Id="rId70" Type="http://schemas.openxmlformats.org/officeDocument/2006/relationships/customXml" Target="../ink/ink69.xml"/><Relationship Id="rId1" Type="http://schemas.openxmlformats.org/officeDocument/2006/relationships/tags" Target="../tags/tag3.xml"/><Relationship Id="rId6" Type="http://schemas.openxmlformats.org/officeDocument/2006/relationships/customXml" Target="../ink/ink37.xm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48.xml"/><Relationship Id="rId36" Type="http://schemas.openxmlformats.org/officeDocument/2006/relationships/customXml" Target="../ink/ink52.xml"/><Relationship Id="rId49" Type="http://schemas.openxmlformats.org/officeDocument/2006/relationships/image" Target="NULL"/><Relationship Id="rId57" Type="http://schemas.openxmlformats.org/officeDocument/2006/relationships/image" Target="NULL"/><Relationship Id="rId10" Type="http://schemas.openxmlformats.org/officeDocument/2006/relationships/customXml" Target="../ink/ink39.xml"/><Relationship Id="rId31" Type="http://schemas.openxmlformats.org/officeDocument/2006/relationships/image" Target="NULL"/><Relationship Id="rId44" Type="http://schemas.openxmlformats.org/officeDocument/2006/relationships/customXml" Target="../ink/ink56.xml"/><Relationship Id="rId52" Type="http://schemas.openxmlformats.org/officeDocument/2006/relationships/customXml" Target="../ink/ink60.xml"/><Relationship Id="rId60" Type="http://schemas.openxmlformats.org/officeDocument/2006/relationships/customXml" Target="../ink/ink64.xml"/><Relationship Id="rId65" Type="http://schemas.openxmlformats.org/officeDocument/2006/relationships/image" Target="NULL"/><Relationship Id="rId4" Type="http://schemas.openxmlformats.org/officeDocument/2006/relationships/image" Target="../media/image11.png"/><Relationship Id="rId9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customXml" Target="../ink/ink43.xml"/><Relationship Id="rId39" Type="http://schemas.openxmlformats.org/officeDocument/2006/relationships/image" Target="NULL"/><Relationship Id="rId34" Type="http://schemas.openxmlformats.org/officeDocument/2006/relationships/customXml" Target="../ink/ink51.xml"/><Relationship Id="rId50" Type="http://schemas.openxmlformats.org/officeDocument/2006/relationships/customXml" Target="../ink/ink59.xml"/><Relationship Id="rId55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4:  Bayesian Parameter Estimation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657953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5" y="4861153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2DB4CFC5-553A-5150-5108-F97561E40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6460" y="3007135"/>
            <a:ext cx="28038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DESY, Hamburg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+mj-lt"/>
              </a:rPr>
              <a:t>23-27 Feb 2026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9D35008-4687-3E90-6110-A998802AF1A6}"/>
              </a:ext>
            </a:extLst>
          </p:cNvPr>
          <p:cNvSpPr txBox="1">
            <a:spLocks noChangeArrowheads="1"/>
          </p:cNvSpPr>
          <p:nvPr/>
        </p:nvSpPr>
        <p:spPr>
          <a:xfrm>
            <a:off x="479196" y="206826"/>
            <a:ext cx="8436201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Statistics for Particle Physics</a:t>
            </a:r>
          </a:p>
          <a:p>
            <a:r>
              <a:rPr lang="en-GB" altLang="en-US" sz="32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4:  Bayesian Parameter Estimation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A991DA-3219-7CD3-7DD1-3A68841E4986}"/>
              </a:ext>
            </a:extLst>
          </p:cNvPr>
          <p:cNvSpPr txBox="1"/>
          <p:nvPr/>
        </p:nvSpPr>
        <p:spPr>
          <a:xfrm>
            <a:off x="3981904" y="2230490"/>
            <a:ext cx="3996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indico.desy.de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/event/51468/</a:t>
            </a:r>
          </a:p>
        </p:txBody>
      </p:sp>
      <p:pic>
        <p:nvPicPr>
          <p:cNvPr id="1026" name="Picture 2" descr="2018 DESY-Logo-cyan-RGB (1) – Lightsources.org">
            <a:extLst>
              <a:ext uri="{FF2B5EF4-FFF2-40B4-BE49-F238E27FC236}">
                <a16:creationId xmlns:a16="http://schemas.microsoft.com/office/drawing/2014/main" id="{D7815F52-47F1-070D-D604-32264897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304" y="2768878"/>
            <a:ext cx="1774252" cy="166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72892B-5683-371F-9076-89C25BAAC968}"/>
              </a:ext>
            </a:extLst>
          </p:cNvPr>
          <p:cNvSpPr txBox="1"/>
          <p:nvPr/>
        </p:nvSpPr>
        <p:spPr>
          <a:xfrm>
            <a:off x="3981904" y="1792095"/>
            <a:ext cx="47343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b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Terascale</a:t>
            </a:r>
            <a:r>
              <a:rPr lang="en-GB" sz="2800" b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Statistics School</a:t>
            </a:r>
            <a:endParaRPr lang="en-GB" sz="2800" dirty="0">
              <a:solidFill>
                <a:srgbClr val="0070C0"/>
              </a:solidFill>
              <a:effectLst/>
            </a:endParaRPr>
          </a:p>
        </p:txBody>
      </p:sp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35E02179-5803-FB9D-BF3B-DA5D78A9C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00" y="155303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4:  Bayesian Parameter Estimation</a:t>
            </a:r>
          </a:p>
        </p:txBody>
      </p:sp>
      <p:pic>
        <p:nvPicPr>
          <p:cNvPr id="6" name="Picture 3" descr="txp_fig">
            <a:extLst>
              <a:ext uri="{FF2B5EF4-FFF2-40B4-BE49-F238E27FC236}">
                <a16:creationId xmlns:a16="http://schemas.microsoft.com/office/drawing/2014/main" id="{F33E20FF-BD45-D94B-AF81-FE34B152068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4279900"/>
            <a:ext cx="7626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9722B98B-0703-1C4A-9642-3A1C8D0DE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333375"/>
            <a:ext cx="752951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likelihood fit with Gaussian data</a:t>
            </a:r>
          </a:p>
        </p:txBody>
      </p:sp>
      <p:pic>
        <p:nvPicPr>
          <p:cNvPr id="8" name="Picture 15" descr="txp_fig">
            <a:extLst>
              <a:ext uri="{FF2B5EF4-FFF2-40B4-BE49-F238E27FC236}">
                <a16:creationId xmlns:a16="http://schemas.microsoft.com/office/drawing/2014/main" id="{5713C5BD-1A65-1E4C-ADB7-3260C9FF87B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2468563"/>
            <a:ext cx="64357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>
            <a:extLst>
              <a:ext uri="{FF2B5EF4-FFF2-40B4-BE49-F238E27FC236}">
                <a16:creationId xmlns:a16="http://schemas.microsoft.com/office/drawing/2014/main" id="{200739C4-D9B6-E44B-889E-22F7C2EC8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190625"/>
            <a:ext cx="71309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example, the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assumed independent, so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function is a product of Gaussians: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3D484818-26DE-D741-BFAE-182F46F76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3559175"/>
            <a:ext cx="7526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Maximizing the likelihood is here equivalent to minimizing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204750B7-BBCE-0A44-A8B3-B2DA355B7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5186363"/>
            <a:ext cx="8193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for Gaussian data, ML same as Method of Least Squares (LS)</a:t>
            </a:r>
          </a:p>
        </p:txBody>
      </p:sp>
    </p:spTree>
    <p:extLst>
      <p:ext uri="{BB962C8B-B14F-4D97-AF65-F5344CB8AC3E}">
        <p14:creationId xmlns:p14="http://schemas.microsoft.com/office/powerpoint/2010/main" val="112365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4:  Bayesian Parameter Estimation</a:t>
            </a:r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7C12CBF0-1BEE-DE49-8D50-52DB9799CE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979738"/>
            <a:ext cx="3938587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2F4218A-AEF0-EE4D-9A7C-FAFAC281AF66}"/>
              </a:ext>
            </a:extLst>
          </p:cNvPr>
          <p:cNvSpPr txBox="1">
            <a:spLocks noChangeArrowheads="1"/>
          </p:cNvSpPr>
          <p:nvPr/>
        </p:nvSpPr>
        <p:spPr>
          <a:xfrm>
            <a:off x="1727200" y="251619"/>
            <a:ext cx="5505450" cy="3984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θ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known a priori</a:t>
            </a:r>
          </a:p>
        </p:txBody>
      </p:sp>
      <p:pic>
        <p:nvPicPr>
          <p:cNvPr id="8" name="Picture 3" descr="txp_fig">
            <a:extLst>
              <a:ext uri="{FF2B5EF4-FFF2-40B4-BE49-F238E27FC236}">
                <a16:creationId xmlns:a16="http://schemas.microsoft.com/office/drawing/2014/main" id="{38D534F3-60FD-C949-885E-79ADC74BBB1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122488"/>
            <a:ext cx="68643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8C6CC074-812D-C74E-8E27-54F3E66B998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079500"/>
            <a:ext cx="604202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FE45D9F3-70B0-FC42-97E2-6F21B7936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3495675"/>
            <a:ext cx="3987566" cy="22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Gaussian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ML same as LS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estimator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up one unit from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</a:p>
        </p:txBody>
      </p:sp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84746AEC-DF54-B243-9A68-1C1675B967CF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805363"/>
            <a:ext cx="546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txp_fig">
            <a:extLst>
              <a:ext uri="{FF2B5EF4-FFF2-40B4-BE49-F238E27FC236}">
                <a16:creationId xmlns:a16="http://schemas.microsoft.com/office/drawing/2014/main" id="{FEB68D84-BC19-EF4E-8ACE-3747FBC00C7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65763"/>
            <a:ext cx="495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txp_fig">
            <a:extLst>
              <a:ext uri="{FF2B5EF4-FFF2-40B4-BE49-F238E27FC236}">
                <a16:creationId xmlns:a16="http://schemas.microsoft.com/office/drawing/2014/main" id="{50CFCC2F-64E8-CF46-8CC6-8B0B1DAC6A8F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4354513"/>
            <a:ext cx="3937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36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4:  Bayesian Parameter Estimation</a:t>
            </a:r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94950D02-946E-B14A-BA56-516C84EAA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2052638"/>
            <a:ext cx="48228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txp_fig">
            <a:extLst>
              <a:ext uri="{FF2B5EF4-FFF2-40B4-BE49-F238E27FC236}">
                <a16:creationId xmlns:a16="http://schemas.microsoft.com/office/drawing/2014/main" id="{93D6B57B-6FAC-534E-A465-C80BE18910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128713"/>
            <a:ext cx="7626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DC10FBFB-ECBF-C24A-ACC1-F53C65D2A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4130675"/>
            <a:ext cx="2783134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between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causes errors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increase.</a:t>
            </a:r>
          </a:p>
        </p:txBody>
      </p:sp>
      <p:pic>
        <p:nvPicPr>
          <p:cNvPr id="9" name="Picture 5" descr="txp_fig">
            <a:extLst>
              <a:ext uri="{FF2B5EF4-FFF2-40B4-BE49-F238E27FC236}">
                <a16:creationId xmlns:a16="http://schemas.microsoft.com/office/drawing/2014/main" id="{FB76A272-3625-9A4C-8734-F971EE560E9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4741863"/>
            <a:ext cx="698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>
            <a:extLst>
              <a:ext uri="{FF2B5EF4-FFF2-40B4-BE49-F238E27FC236}">
                <a16:creationId xmlns:a16="http://schemas.microsoft.com/office/drawing/2014/main" id="{05DD08C8-B242-084C-BFF1-828635643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225675"/>
            <a:ext cx="3336491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deviations from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tangent lines to contour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3" descr="txp_fig">
            <a:extLst>
              <a:ext uri="{FF2B5EF4-FFF2-40B4-BE49-F238E27FC236}">
                <a16:creationId xmlns:a16="http://schemas.microsoft.com/office/drawing/2014/main" id="{DA337792-B09B-A64A-9FA2-C2A0D7572A6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408363"/>
            <a:ext cx="1917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FA3553DB-7F48-D247-920E-3756786E2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04813"/>
            <a:ext cx="53133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(or LS) fit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GB" altLang="en-US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7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4:  Bayesian Parameter Estimation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ED3A06A-1A45-5448-9122-892ECAD5A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985963"/>
            <a:ext cx="57404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CCE45E12-DE25-EE41-944F-E942BFB43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3654425"/>
            <a:ext cx="29178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improves accuracy of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 measurement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baseline="-37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11" descr="txp_fig">
            <a:extLst>
              <a:ext uri="{FF2B5EF4-FFF2-40B4-BE49-F238E27FC236}">
                <a16:creationId xmlns:a16="http://schemas.microsoft.com/office/drawing/2014/main" id="{4CEB8CC9-F7CC-494F-9666-0128EE98F79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4229100"/>
            <a:ext cx="5016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FAD3565A-B1AA-D945-AC4A-86635C9BA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28938"/>
            <a:ext cx="40640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4A64B63B-5C65-714D-A23F-4581EE72F7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22338"/>
            <a:ext cx="86233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43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40DCB8-A4A9-2048-A77B-4D88B7686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87" y="4211990"/>
            <a:ext cx="8354717" cy="7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4:  Bayesian Parameter Estimation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05DB8A-3EB0-434C-A369-06888931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01" y="422275"/>
            <a:ext cx="856388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approach: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</a:t>
            </a:r>
            <a:r>
              <a:rPr lang="el-GR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l-GR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A6CB0BB-F0E7-E44B-8048-495F23E9B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0925"/>
            <a:ext cx="76838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need to associate prior probabilities with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04F26023-2A6B-1448-B266-F048A8C7D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6513" y="5458100"/>
            <a:ext cx="29161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for control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DB862BED-9A91-7B45-8531-1C05401A8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912" y="3014127"/>
            <a:ext cx="38897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‘non-informative’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 any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much broader than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63478E-0784-F74C-AAFA-654B7DBE7DB0}"/>
              </a:ext>
            </a:extLst>
          </p:cNvPr>
          <p:cNvSpPr txBox="1"/>
          <p:nvPr/>
        </p:nvSpPr>
        <p:spPr>
          <a:xfrm>
            <a:off x="3198171" y="5494873"/>
            <a:ext cx="2338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 = “primordial”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prior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D4DCFF0-5FAF-5946-8EDD-D0C96C639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49" y="1872456"/>
            <a:ext cx="3365500" cy="444500"/>
          </a:xfrm>
          <a:prstGeom prst="rect">
            <a:avLst/>
          </a:prstGeom>
        </p:spPr>
      </p:pic>
      <p:sp>
        <p:nvSpPr>
          <p:cNvPr id="21" name="Text Box 10">
            <a:extLst>
              <a:ext uri="{FF2B5EF4-FFF2-40B4-BE49-F238E27FC236}">
                <a16:creationId xmlns:a16="http://schemas.microsoft.com/office/drawing/2014/main" id="{987418B0-1517-C048-8CF8-620C9BD80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372" y="1872456"/>
            <a:ext cx="45077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suppose knowledge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no influence on knowledge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90B938-5256-6145-A529-D78E2DEAD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391" y="2982351"/>
            <a:ext cx="2260600" cy="520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41BC575-1F8A-FD4D-B642-7B66F4FD78A4}"/>
              </a:ext>
            </a:extLst>
          </p:cNvPr>
          <p:cNvSpPr txBox="1"/>
          <p:nvPr/>
        </p:nvSpPr>
        <p:spPr>
          <a:xfrm>
            <a:off x="607045" y="5456961"/>
            <a:ext cx="1798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after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AE47E34B-8332-DF44-ACFB-B0C267137C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4942" y="4870886"/>
            <a:ext cx="446316" cy="623986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Line 13">
            <a:extLst>
              <a:ext uri="{FF2B5EF4-FFF2-40B4-BE49-F238E27FC236}">
                <a16:creationId xmlns:a16="http://schemas.microsoft.com/office/drawing/2014/main" id="{F2236655-2FFA-2442-8181-87D50CBBAD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399" y="4849246"/>
            <a:ext cx="239223" cy="481049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13">
            <a:extLst>
              <a:ext uri="{FF2B5EF4-FFF2-40B4-BE49-F238E27FC236}">
                <a16:creationId xmlns:a16="http://schemas.microsoft.com/office/drawing/2014/main" id="{49560FBE-8536-F74B-8E97-C399BBCC743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96742" y="4870885"/>
            <a:ext cx="119121" cy="512703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7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4:  Bayesian Parameter Estimation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05DB8A-3EB0-434C-A369-06888931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59" y="347414"/>
            <a:ext cx="856388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example: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</a:t>
            </a:r>
            <a:r>
              <a:rPr lang="el-GR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l-GR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6A111A62-D064-AC4A-A619-5D47916E6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81" y="1064636"/>
            <a:ext cx="6393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Putting the ingredients into Bayes’ theorem gives: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918FFEB2-7AD6-6843-9FC5-E346B20F7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81" y="3174012"/>
            <a:ext cx="6291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   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∝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likelihood         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✕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prior</a:t>
            </a: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67F3CF4A-4100-6648-A5D4-4DCC67592D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63456" y="2494562"/>
            <a:ext cx="152400" cy="5588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A5309587-E28D-AA45-846B-7F9A6EDF45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22556" y="2507262"/>
            <a:ext cx="88900" cy="5207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4B875E50-71D3-3B45-8D04-CF81E03BC7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0956" y="2710462"/>
            <a:ext cx="101600" cy="3683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4" descr="txp_fig">
            <a:extLst>
              <a:ext uri="{FF2B5EF4-FFF2-40B4-BE49-F238E27FC236}">
                <a16:creationId xmlns:a16="http://schemas.microsoft.com/office/drawing/2014/main" id="{C4B4A0FB-48E1-B54B-9C52-ADCEF55F6E2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56" y="1851625"/>
            <a:ext cx="77581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D768BF-4CA1-2E47-8595-AD1BA623A341}"/>
              </a:ext>
            </a:extLst>
          </p:cNvPr>
          <p:cNvSpPr txBox="1"/>
          <p:nvPr/>
        </p:nvSpPr>
        <p:spPr>
          <a:xfrm>
            <a:off x="347805" y="3778849"/>
            <a:ext cx="830041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here the likelihood only reflects the measurements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from the control measurement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been put into the prior for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would get the same result using the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constant  “Ur-prior” for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posterior only found as a proportionality.</a:t>
            </a:r>
          </a:p>
        </p:txBody>
      </p:sp>
    </p:spTree>
    <p:extLst>
      <p:ext uri="{BB962C8B-B14F-4D97-AF65-F5344CB8AC3E}">
        <p14:creationId xmlns:p14="http://schemas.microsoft.com/office/powerpoint/2010/main" val="103859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4:  Bayesian Parameter Estimation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D7638BD-C069-DF46-A91C-BA0ED74C4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956" y="276530"/>
            <a:ext cx="703035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Marginalizing the posterior pdf</a:t>
            </a:r>
            <a:endParaRPr lang="en-GB" altLang="en-US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8FBBB2E-C41B-004F-8689-DE3C79381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4" y="5530465"/>
            <a:ext cx="82418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this example, numbers come out same as in frequentist approach, but interpretation different. 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DBFA81CB-E97E-EF44-BA52-218E1CB1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8" y="900981"/>
            <a:ext cx="749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then integrate (marginalize)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6887CBB4-D650-724E-B6A8-1ABE95E1A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8" y="2467136"/>
            <a:ext cx="6862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example we can do the integral (rare).  We find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6FE981-8F72-A348-9B51-60CCBD7D1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838" y="4955299"/>
            <a:ext cx="1384300" cy="482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A9A937-2943-874B-914A-2A4A6D166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285" y="4093641"/>
            <a:ext cx="2717800" cy="444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311582-B91B-E241-9FF7-E19447093F81}"/>
              </a:ext>
            </a:extLst>
          </p:cNvPr>
          <p:cNvSpPr txBox="1"/>
          <p:nvPr/>
        </p:nvSpPr>
        <p:spPr>
          <a:xfrm>
            <a:off x="4221480" y="4897086"/>
            <a:ext cx="2412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(same as for MLE)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C10F9A-AF57-FC4E-876D-891DEF125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908" y="3017158"/>
            <a:ext cx="4533900" cy="889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C355D8-A1E4-3247-954E-8E6CFF62F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029" y="1512588"/>
            <a:ext cx="38354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8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4:  Bayesian Parameter Estimation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8DDBB2F-6476-444D-8F23-CCEBBD9E3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" y="333375"/>
            <a:ext cx="7588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Marginalization with MCMC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87E439B-17AF-D34F-8D9F-D21809F54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30275"/>
            <a:ext cx="566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computations involve integrals like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25C10FA3-747F-594B-9C19-FD73F47A736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560513"/>
            <a:ext cx="3352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316EB8F-1D06-124B-BCA7-3136950B6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6" y="2136775"/>
            <a:ext cx="8279946" cy="430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high dimensionality and impossible in closed form,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impossible with ‘normal’ acceptance-rejection Monte Carlo.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Markov Chain Monte Carlo (MCMC) has revolutionized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computation.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(e.g., Metropolis-Hastings algorithm) generates 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 sequence of random numbers: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cannot use for many applications, e.g., detector MC;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effective stat. error greater than if all values independent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idea:  sample multidimensional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look only at distribution of parameters of interest. </a:t>
            </a:r>
          </a:p>
        </p:txBody>
      </p:sp>
    </p:spTree>
    <p:extLst>
      <p:ext uri="{BB962C8B-B14F-4D97-AF65-F5344CB8AC3E}">
        <p14:creationId xmlns:p14="http://schemas.microsoft.com/office/powerpoint/2010/main" val="388190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4:  Bayesian Parameter Estimation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55B16A-FC5A-6743-9632-3E9923DF4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04813"/>
            <a:ext cx="8223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basics:  Metropolis-Hastings algorithm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21D6575-9F76-7B43-9D07-00D5C3631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30275"/>
            <a:ext cx="79771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 given an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pdf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 to a proportionality constant, generate a sequence of points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 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EA04EB73-8E7E-3442-B63F-A2F61D8C4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2098675"/>
            <a:ext cx="3028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1)  Start at some point </a:t>
            </a:r>
          </a:p>
        </p:txBody>
      </p:sp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E9D0C759-C199-DA4B-9C6E-007F3725C6B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2144713"/>
            <a:ext cx="2921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id="{E62939E1-B259-E241-98DF-7816E50BD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2733675"/>
            <a:ext cx="1871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2)  Generate  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40336A20-CDA7-3247-9CEA-87AD97126A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10100" y="2476500"/>
            <a:ext cx="584200" cy="317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97D71AD-24E8-F54F-AC8A-43D024912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55" y="1756169"/>
            <a:ext cx="32574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Proposal density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e.g. Gaussian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centred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541F6FB5-E930-374B-9533-223349FDF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3394075"/>
            <a:ext cx="24134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3)  Form test ratio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715402D6-6BCD-0241-BE52-B3870CBCB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4079875"/>
            <a:ext cx="1733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4)  Generate</a:t>
            </a:r>
          </a:p>
        </p:txBody>
      </p:sp>
      <p:pic>
        <p:nvPicPr>
          <p:cNvPr id="18" name="Picture 14" descr="txp_fig">
            <a:extLst>
              <a:ext uri="{FF2B5EF4-FFF2-40B4-BE49-F238E27FC236}">
                <a16:creationId xmlns:a16="http://schemas.microsoft.com/office/drawing/2014/main" id="{36ECF902-8EDD-274A-A57D-B8770C9E03B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68775"/>
            <a:ext cx="2566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5">
            <a:extLst>
              <a:ext uri="{FF2B5EF4-FFF2-40B4-BE49-F238E27FC236}">
                <a16:creationId xmlns:a16="http://schemas.microsoft.com/office/drawing/2014/main" id="{7C0ECDF3-E1B7-2841-AED7-EA6953C1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4752975"/>
            <a:ext cx="7425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5)  If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0804C4A5-B029-BA44-BB7A-0F2D12C69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5" y="5337175"/>
            <a:ext cx="6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else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7A8A4F39-0E5B-804D-AC96-ADAE93126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825" y="4727575"/>
            <a:ext cx="31911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move to proposed point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9B8059B0-B182-064D-902B-BCC336176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425" y="5362575"/>
            <a:ext cx="2505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old point repeated</a:t>
            </a: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91792C3E-9CA0-8343-8A0D-7BE1E0290F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4991100"/>
            <a:ext cx="3556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C75D4D54-CEE1-A74E-B80C-9FD639567C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21200" y="5613400"/>
            <a:ext cx="3556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9085A7C3-BB88-A040-8C98-ADAF091DE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5" y="5908675"/>
            <a:ext cx="13999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6)  Iterate</a:t>
            </a:r>
          </a:p>
        </p:txBody>
      </p:sp>
      <p:pic>
        <p:nvPicPr>
          <p:cNvPr id="26" name="Picture 22" descr="txp_fig">
            <a:extLst>
              <a:ext uri="{FF2B5EF4-FFF2-40B4-BE49-F238E27FC236}">
                <a16:creationId xmlns:a16="http://schemas.microsoft.com/office/drawing/2014/main" id="{76A51024-D01A-DE40-96D6-58CDE72394D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2784475"/>
            <a:ext cx="16446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5" descr="txp_fig">
            <a:extLst>
              <a:ext uri="{FF2B5EF4-FFF2-40B4-BE49-F238E27FC236}">
                <a16:creationId xmlns:a16="http://schemas.microsoft.com/office/drawing/2014/main" id="{78792A1F-0321-1843-AC4F-93D170499A78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283" y="3199266"/>
            <a:ext cx="38735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6" descr="txp_fig">
            <a:extLst>
              <a:ext uri="{FF2B5EF4-FFF2-40B4-BE49-F238E27FC236}">
                <a16:creationId xmlns:a16="http://schemas.microsoft.com/office/drawing/2014/main" id="{863BD490-6B18-8143-BD6E-C7F97E1F5798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4772025"/>
            <a:ext cx="2259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7" descr="txp_fig">
            <a:extLst>
              <a:ext uri="{FF2B5EF4-FFF2-40B4-BE49-F238E27FC236}">
                <a16:creationId xmlns:a16="http://schemas.microsoft.com/office/drawing/2014/main" id="{EB26D387-921D-E14B-B45E-45B7BF1E8481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5421313"/>
            <a:ext cx="10906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38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4:  Bayesian Parameter Estimation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684492E-91C6-1C49-9985-779E8251D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148" y="369070"/>
            <a:ext cx="56451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Metropolis-Hastings (continued)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91736F5-2E7C-F94F-A840-E70B48CC5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95" y="917575"/>
            <a:ext cx="837107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rule produces a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sequence of points (note how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new point depends on the previous one).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Still works if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known only as a proportionality, which 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what we have from Bayes’ theorem: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∝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1A801E37-2CC2-4B48-9A9B-F0F626F17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5" y="2695575"/>
            <a:ext cx="74665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proposal density can be (almost) anything, but choose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as to minimize autocorrelation.  Often take proposal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density symmetric: 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=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BC2CAE05-85B9-C14F-8E1B-AF92326B5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95" y="4145190"/>
            <a:ext cx="448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Test ratio is (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Metropolis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-Hastings):</a:t>
            </a:r>
          </a:p>
        </p:txBody>
      </p:sp>
      <p:pic>
        <p:nvPicPr>
          <p:cNvPr id="12" name="Picture 9" descr="txp_fig">
            <a:extLst>
              <a:ext uri="{FF2B5EF4-FFF2-40B4-BE49-F238E27FC236}">
                <a16:creationId xmlns:a16="http://schemas.microsoft.com/office/drawing/2014/main" id="{119C233C-98BC-A744-85EC-FABCB225FD5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745" y="3972153"/>
            <a:ext cx="27971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582F0954-A904-6146-9DD2-82F491E09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5" y="4968875"/>
            <a:ext cx="7666586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if the proposed step is to a point of higher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take it; 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not, only take the step with probability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proposed step rejected, repeat the current point.</a:t>
            </a:r>
          </a:p>
        </p:txBody>
      </p:sp>
    </p:spTree>
    <p:extLst>
      <p:ext uri="{BB962C8B-B14F-4D97-AF65-F5344CB8AC3E}">
        <p14:creationId xmlns:p14="http://schemas.microsoft.com/office/powerpoint/2010/main" val="44754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4:  Bayesian Parameter Estimation</a:t>
            </a: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76942" y="219757"/>
            <a:ext cx="7772400" cy="637120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576942" y="1643740"/>
            <a:ext cx="834478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Monday 16:00			Hypothesis testing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2) 	Tuesday 9:00			Frequentist parameter estimation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Tuesday 11:00			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3)	Tuesday 14:00			Confidence limits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Tuesday 16:00			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4) 	Wednesday 9:00		Bayesian parameter estimation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5) 	Wednesday 14:00		Errors on errors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BE039-F005-1873-F2F9-FD325BD5EBAE}"/>
              </a:ext>
            </a:extLst>
          </p:cNvPr>
          <p:cNvSpPr txBox="1"/>
          <p:nvPr/>
        </p:nvSpPr>
        <p:spPr>
          <a:xfrm>
            <a:off x="1016276" y="1019476"/>
            <a:ext cx="3623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Lectures/tutorials from me: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7F47B6-E9DA-38C1-DEC2-313CC583A425}"/>
              </a:ext>
            </a:extLst>
          </p:cNvPr>
          <p:cNvSpPr txBox="1"/>
          <p:nvPr/>
        </p:nvSpPr>
        <p:spPr>
          <a:xfrm>
            <a:off x="380956" y="5353775"/>
            <a:ext cx="771820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resources in the University of London course: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https://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/~cowan/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stat_course.html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30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4:  Bayesian Parameter Estimation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1E45AF1-634A-D043-A75F-CD04E219E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170" y="198390"/>
            <a:ext cx="68389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posterior pdf from MCMC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9AE9B153-A488-8146-AB8F-9B775922E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11" y="826862"/>
            <a:ext cx="781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the posterior pdf from previous example with MCMC:</a:t>
            </a:r>
          </a:p>
        </p:txBody>
      </p:sp>
      <p:pic>
        <p:nvPicPr>
          <p:cNvPr id="9" name="Picture 5" descr="mcmc">
            <a:extLst>
              <a:ext uri="{FF2B5EF4-FFF2-40B4-BE49-F238E27FC236}">
                <a16:creationId xmlns:a16="http://schemas.microsoft.com/office/drawing/2014/main" id="{767F0DE0-33CF-F04E-869D-DBC9C0088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50000"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86" y="1547587"/>
            <a:ext cx="37846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53C268B6-1F31-9B4C-8052-258B49B6A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986" y="5154387"/>
            <a:ext cx="3556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9C2D05DB-555E-D84F-AD72-B6600FB67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686" y="3262087"/>
            <a:ext cx="3556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F99E144E-0B05-394E-AFBF-D9806ECEC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686" y="3236687"/>
            <a:ext cx="7493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9" descr="txp_fig">
            <a:extLst>
              <a:ext uri="{FF2B5EF4-FFF2-40B4-BE49-F238E27FC236}">
                <a16:creationId xmlns:a16="http://schemas.microsoft.com/office/drawing/2014/main" id="{249CE48A-71C9-9A4B-90AD-F43C332A737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649" y="3254150"/>
            <a:ext cx="192087" cy="19208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B68F6B6D-1CE1-0345-9264-71694B5E2C6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49" y="1565050"/>
            <a:ext cx="19208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txp_fig">
            <a:extLst>
              <a:ext uri="{FF2B5EF4-FFF2-40B4-BE49-F238E27FC236}">
                <a16:creationId xmlns:a16="http://schemas.microsoft.com/office/drawing/2014/main" id="{9475D81E-478F-734C-93D2-C03A8BDC475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99" y="5160737"/>
            <a:ext cx="192087" cy="2016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6" name="Picture 12" descr="txp_fig">
            <a:extLst>
              <a:ext uri="{FF2B5EF4-FFF2-40B4-BE49-F238E27FC236}">
                <a16:creationId xmlns:a16="http://schemas.microsoft.com/office/drawing/2014/main" id="{AEC90413-DEFF-FD41-99CA-84247D0318D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99" y="3204937"/>
            <a:ext cx="192087" cy="2016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8" name="Line 14">
            <a:extLst>
              <a:ext uri="{FF2B5EF4-FFF2-40B4-BE49-F238E27FC236}">
                <a16:creationId xmlns:a16="http://schemas.microsoft.com/office/drawing/2014/main" id="{D1E52694-F051-054A-9FB1-9307A5CF0F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44586" y="3947887"/>
            <a:ext cx="635000" cy="317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7F0964E-EE0F-B44D-8DF5-2A5442A0B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1358" y="3697913"/>
            <a:ext cx="43955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Normalized histogram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 its marginal posterior pdf: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07D8A-C223-5340-B363-D5E87946C6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2813" y="4699963"/>
            <a:ext cx="3675042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2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4:  Bayesian Parameter Estimation</a:t>
            </a: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7E0F3D83-5E2C-0B45-B2C8-498E05144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313113"/>
            <a:ext cx="3540125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0B7D768-3FB7-1545-823B-D84D3A131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69" y="257354"/>
            <a:ext cx="785971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method with alternative priors</a:t>
            </a:r>
            <a:endParaRPr lang="en-GB" altLang="en-US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ECB60C9-DB08-1A4B-AA91-8EE8A7941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4" y="838200"/>
            <a:ext cx="83128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don’t have a previous measurement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rather,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“expert” says it should be positive and not too much  greater than 0.1 or so, i.e., something like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CC117AD8-F915-D545-ABFB-42205D940E2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2208213"/>
            <a:ext cx="49911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A08BC685-30EA-684F-9350-CEB556FC3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2835275"/>
            <a:ext cx="7532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this we obtain (numerically) the posterior pdf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ED58F573-1F0F-D446-8700-CA7A1D803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638" y="3944938"/>
            <a:ext cx="3215945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summarizes all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knowledge about 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Look also at result from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variety of  priors.</a:t>
            </a: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9C2DE704-FCC9-DE4B-8D95-4FE1EA1E99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48125" y="5067300"/>
            <a:ext cx="1206500" cy="24447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7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4:  Bayesian Parameter Estimation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B67D-F4EA-135F-601B-DC6E78EC799F}"/>
              </a:ext>
            </a:extLst>
          </p:cNvPr>
          <p:cNvSpPr txBox="1"/>
          <p:nvPr/>
        </p:nvSpPr>
        <p:spPr>
          <a:xfrm>
            <a:off x="530001" y="1131285"/>
            <a:ext cx="84364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 is described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/~cowan/stat/exercises/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bayesFit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file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bayes_fit_exercise.pdf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program is in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bayesFit.py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bayesFit.ipynb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exercise treats the same fitting problem as seen with maximum likelihood, here using the Bayesian approach.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is used to find the posterior pdf for the parameters, and these are summarized using the posterior mode (MAP estimators).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posterior pdf is marginalized over the nuisance parameters using Markov Chain Monte Carlo.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20615-B601-79CF-0578-8377F53303F2}"/>
              </a:ext>
            </a:extLst>
          </p:cNvPr>
          <p:cNvSpPr txBox="1"/>
          <p:nvPr/>
        </p:nvSpPr>
        <p:spPr>
          <a:xfrm>
            <a:off x="522654" y="252186"/>
            <a:ext cx="7760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Tutorial:  Bayesian parameter estimation</a:t>
            </a:r>
          </a:p>
        </p:txBody>
      </p:sp>
    </p:spTree>
    <p:extLst>
      <p:ext uri="{BB962C8B-B14F-4D97-AF65-F5344CB8AC3E}">
        <p14:creationId xmlns:p14="http://schemas.microsoft.com/office/powerpoint/2010/main" val="94225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4:  Bayesian Parameter Estimation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314447" y="197428"/>
            <a:ext cx="8261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signal on exponential background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977CFB-104C-DB5B-8E91-0D5A897D6D4A}"/>
              </a:ext>
            </a:extLst>
          </p:cNvPr>
          <p:cNvSpPr txBox="1"/>
          <p:nvPr/>
        </p:nvSpPr>
        <p:spPr>
          <a:xfrm>
            <a:off x="403134" y="1043755"/>
            <a:ext cx="7751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pdf as from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(see tutorial 1) with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values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F893D1-6B96-C828-AE0F-469DA6A8C323}"/>
              </a:ext>
            </a:extLst>
          </p:cNvPr>
          <p:cNvSpPr txBox="1"/>
          <p:nvPr/>
        </p:nvSpPr>
        <p:spPr>
          <a:xfrm>
            <a:off x="314447" y="5127286"/>
            <a:ext cx="7610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first take prior pdf constant for all parameters subject to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≤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1,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(later try different priors).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326F2E-A899-665A-CDDF-8C37099E8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909" y="2252866"/>
            <a:ext cx="5498182" cy="75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80FDF7-8BE6-8111-B01A-73BAF411B1A2}"/>
              </a:ext>
            </a:extLst>
          </p:cNvPr>
          <p:cNvSpPr txBox="1"/>
          <p:nvPr/>
        </p:nvSpPr>
        <p:spPr>
          <a:xfrm>
            <a:off x="403134" y="3283859"/>
            <a:ext cx="8283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pdf for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Bayes theorem,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180B3E-F62E-6993-B068-E3BD3383E9C3}"/>
              </a:ext>
            </a:extLst>
          </p:cNvPr>
          <p:cNvGrpSpPr/>
          <p:nvPr/>
        </p:nvGrpSpPr>
        <p:grpSpPr>
          <a:xfrm>
            <a:off x="1119435" y="4043358"/>
            <a:ext cx="6571685" cy="864000"/>
            <a:chOff x="977899" y="3539239"/>
            <a:chExt cx="6571685" cy="864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4868DFA-A958-3842-97D6-7527D8FDD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899" y="3698286"/>
              <a:ext cx="2725412" cy="468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5E934B3-333E-7616-9C3F-0C4A03C1BD80}"/>
                </a:ext>
              </a:extLst>
            </p:cNvPr>
            <p:cNvSpPr txBox="1"/>
            <p:nvPr/>
          </p:nvSpPr>
          <p:spPr>
            <a:xfrm>
              <a:off x="3841438" y="3684729"/>
              <a:ext cx="1046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where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C430BD5-D0AA-FC55-C96D-D6587CD8E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9083" y="3539239"/>
              <a:ext cx="2470501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465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4:  Bayesian Parameter Estimation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C583F3-C881-8F2C-C99A-2969BA2DD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6" y="1233881"/>
            <a:ext cx="5760000" cy="43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1981201" y="205381"/>
            <a:ext cx="4783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and MAP estimates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DE0BA4-5104-8A32-BCDD-1A96F82FD442}"/>
              </a:ext>
            </a:extLst>
          </p:cNvPr>
          <p:cNvSpPr txBox="1"/>
          <p:nvPr/>
        </p:nvSpPr>
        <p:spPr>
          <a:xfrm>
            <a:off x="636814" y="934172"/>
            <a:ext cx="7870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 posterior with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(minimize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04F614-6FC7-DBB3-C217-1853863FEB2A}"/>
              </a:ext>
            </a:extLst>
          </p:cNvPr>
          <p:cNvSpPr txBox="1"/>
          <p:nvPr/>
        </p:nvSpPr>
        <p:spPr>
          <a:xfrm>
            <a:off x="5832472" y="1684505"/>
            <a:ext cx="3228299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Standard deviations from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minuit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correspond to approximating posterior as Gaussian near its peak.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Here priors constant so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MAP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estimates same as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MLE, covariance matrix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sz="2000" b="0" i="1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kumimoji="0" lang="en-US" sz="2000" b="0" i="1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kumimoji="0" lang="en-US" sz="2000" b="0" i="1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also same.</a:t>
            </a:r>
          </a:p>
        </p:txBody>
      </p:sp>
    </p:spTree>
    <p:extLst>
      <p:ext uri="{BB962C8B-B14F-4D97-AF65-F5344CB8AC3E}">
        <p14:creationId xmlns:p14="http://schemas.microsoft.com/office/powerpoint/2010/main" val="13923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4:  Bayesian Parameter Estimation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2235200" y="162790"/>
            <a:ext cx="4043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look at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bayesFit.py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DE0BA4-5104-8A32-BCDD-1A96F82FD442}"/>
              </a:ext>
            </a:extLst>
          </p:cNvPr>
          <p:cNvSpPr txBox="1"/>
          <p:nvPr/>
        </p:nvSpPr>
        <p:spPr>
          <a:xfrm>
            <a:off x="506186" y="727012"/>
            <a:ext cx="7870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maximum of posterior with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(minimize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 to maximum likelihood: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12D4C-9689-61F2-06B3-60935A9F1AD3}"/>
              </a:ext>
            </a:extLst>
          </p:cNvPr>
          <p:cNvSpPr txBox="1"/>
          <p:nvPr/>
        </p:nvSpPr>
        <p:spPr>
          <a:xfrm>
            <a:off x="756922" y="1605083"/>
            <a:ext cx="8239756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Negative log-likelihood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f(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par)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np.sum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))</a:t>
            </a:r>
          </a:p>
          <a:p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Prior pdf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prior(par):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theta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mu 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sigma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xi 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pi_theta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theta &gt;=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theta &lt;=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pi_mu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mu &gt;=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pi_sigma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sigma &gt;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pi_xi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xi &gt;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piArr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pi_theta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pi_mu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pi_sigma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pi_xi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pi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np.product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piArr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parfix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==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False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exclude fixed par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pi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Negative log of posterior pdf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negLogPost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 -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(prior(par))</a:t>
            </a:r>
          </a:p>
          <a:p>
            <a:pPr algn="l"/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CE7A3D-EC52-52D0-C647-5F409FE950F2}"/>
              </a:ext>
            </a:extLst>
          </p:cNvPr>
          <p:cNvSpPr txBox="1"/>
          <p:nvPr/>
        </p:nvSpPr>
        <p:spPr>
          <a:xfrm>
            <a:off x="5917703" y="5569373"/>
            <a:ext cx="2597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 with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0FB1EF-E5BC-2066-94CC-96E301443869}"/>
              </a:ext>
            </a:extLst>
          </p:cNvPr>
          <p:cNvCxnSpPr>
            <a:cxnSpLocks/>
          </p:cNvCxnSpPr>
          <p:nvPr/>
        </p:nvCxnSpPr>
        <p:spPr>
          <a:xfrm flipH="1">
            <a:off x="4466523" y="5780314"/>
            <a:ext cx="1341958" cy="20005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48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4:  Bayesian Parameter Estimation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301183" y="227153"/>
            <a:ext cx="8541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Metropolis-Hastings algorithm in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bayesFit.py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2EC1B1-A9F6-7606-D5BE-62D9AE2B6A01}"/>
              </a:ext>
            </a:extLst>
          </p:cNvPr>
          <p:cNvSpPr txBox="1"/>
          <p:nvPr/>
        </p:nvSpPr>
        <p:spPr>
          <a:xfrm>
            <a:off x="653143" y="993538"/>
            <a:ext cx="748794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Iterate with Metropolis-Hastings algorithm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 = 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(MAP)]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start point is MAP estimate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numIterate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10000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numBurn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numAccept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"Start MCMC iterations: 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end=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  <a:endParaRPr lang="en-GB" sz="1400" dirty="0">
              <a:solidFill>
                <a:srgbClr val="C41A16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while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(chain) &lt;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numIterate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par = chain[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 +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(prior(par))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np.random.multivariate_normal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cov_prop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prior(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&lt;=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chain.append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never accept if prob&lt;=0.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+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(prior(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alpha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np.exp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u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np.random.uniform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u &lt;= alpha: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chain.append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numAccept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chain.append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(chain)%(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numIterate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==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"."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end=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flush=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True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171A4F-636D-548F-C7CB-4785BCF9E710}"/>
              </a:ext>
            </a:extLst>
          </p:cNvPr>
          <p:cNvSpPr txBox="1"/>
          <p:nvPr/>
        </p:nvSpPr>
        <p:spPr>
          <a:xfrm>
            <a:off x="6546619" y="1589314"/>
            <a:ext cx="2597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 increasing number of iterations (10k runs in about 20 s).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39BBB05-8CEF-852E-6160-65540F9C587D}"/>
              </a:ext>
            </a:extLst>
          </p:cNvPr>
          <p:cNvCxnSpPr>
            <a:cxnSpLocks/>
          </p:cNvCxnSpPr>
          <p:nvPr/>
        </p:nvCxnSpPr>
        <p:spPr>
          <a:xfrm flipH="1" flipV="1">
            <a:off x="2736170" y="1589314"/>
            <a:ext cx="3610201" cy="337457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75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4:  Bayesian Parameter Estimation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468087" y="239743"/>
            <a:ext cx="8347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Bayesian parameter estimation (a)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6" y="1099457"/>
            <a:ext cx="4829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1a)  Run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look at the plots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727044-F54F-3F87-6CF2-455A0A0D9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7" y="1886862"/>
            <a:ext cx="7772400" cy="387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9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4:  Bayesian Parameter Estimation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468087" y="239743"/>
            <a:ext cx="8323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Bayesian parameter estimation (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b,c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7" y="1099457"/>
            <a:ext cx="8447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1b)  Investigate effect of data sample size, fixing parameters and length of MCMC chains.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AD6E26-A8FF-AB17-7E1C-FC43B3AEA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04109"/>
            <a:ext cx="7772400" cy="22012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4E55F3-7769-C81D-5596-56918CDDCACF}"/>
              </a:ext>
            </a:extLst>
          </p:cNvPr>
          <p:cNvSpPr txBox="1"/>
          <p:nvPr/>
        </p:nvSpPr>
        <p:spPr>
          <a:xfrm>
            <a:off x="417287" y="4278969"/>
            <a:ext cx="4407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1c)  Investigate changing the prior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9AC397-567F-B38C-B673-6E8621C74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87" y="5026013"/>
            <a:ext cx="7772400" cy="58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3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4:  Bayesian Parameter Estimation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468087" y="239743"/>
            <a:ext cx="8047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Bayesian parameter estimation (d)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6" y="1066799"/>
            <a:ext cx="6304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1d)  Include auxiliary measurement to constrain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0762E8-655E-35EF-D3C8-F76E4DB8E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26436"/>
            <a:ext cx="7772400" cy="12661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4D33DE-6ED1-9EF4-3172-C5E1957CB0FB}"/>
              </a:ext>
            </a:extLst>
          </p:cNvPr>
          <p:cNvSpPr txBox="1"/>
          <p:nvPr/>
        </p:nvSpPr>
        <p:spPr>
          <a:xfrm>
            <a:off x="402771" y="3287486"/>
            <a:ext cx="6358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1e)  Investigate point and interval estimates for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BAF940-F3F1-16B4-8E63-B788FE7E8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85" y="3859512"/>
            <a:ext cx="7772400" cy="22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8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4:  Bayesian Parameter Estimation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8664CA-9BA2-9446-8D17-9D8A131EF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4" y="398959"/>
            <a:ext cx="5696059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Reminder of Bayesian approach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98FD90B-53AF-3D45-9EA4-79E0783C4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7275"/>
            <a:ext cx="8170863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Bayesian statistics we can associate a probability with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hypothesis, e.g., a parameter value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Interpret probability of 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as ‘degree of belief’ (subjective).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start with ‘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pdf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ja-JP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ja-JP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ja-JP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reflects degree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belief 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before doing the experiment.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Our experiment has data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likelihood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tells how our beliefs should be updated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 of the data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BD46228F-7C48-D84D-B104-027EB09CE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51" y="5626555"/>
            <a:ext cx="73978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pdf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contains all our knowledge 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E801F7-120B-2A38-5ABA-4E75EB298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623" y="4693740"/>
            <a:ext cx="4509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3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4:  Bayesian Parameter Estimation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AB5B78-49BD-3DB2-B669-634EEBBE0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3" y="1840999"/>
            <a:ext cx="5760000" cy="432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8DC520-B8F8-F6B8-B203-3527D85A33FE}"/>
              </a:ext>
            </a:extLst>
          </p:cNvPr>
          <p:cNvSpPr txBox="1"/>
          <p:nvPr/>
        </p:nvSpPr>
        <p:spPr>
          <a:xfrm>
            <a:off x="2905010" y="98204"/>
            <a:ext cx="3552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trace plots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F58D88-9118-4770-CF0D-34B7414F5728}"/>
              </a:ext>
            </a:extLst>
          </p:cNvPr>
          <p:cNvSpPr txBox="1"/>
          <p:nvPr/>
        </p:nvSpPr>
        <p:spPr>
          <a:xfrm>
            <a:off x="440871" y="744535"/>
            <a:ext cx="826225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parameter of interest, rest are nuisance parameters.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Marginalize by sampling posterior pdf with Metropolis-Hastings.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23183-1715-FB43-19F2-F435C8212F4C}"/>
              </a:ext>
            </a:extLst>
          </p:cNvPr>
          <p:cNvSpPr txBox="1"/>
          <p:nvPr/>
        </p:nvSpPr>
        <p:spPr>
          <a:xfrm>
            <a:off x="6266334" y="1868854"/>
            <a:ext cx="2659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Gaussian proposal pdf, covariance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(2.38)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1.41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 gives acceptance 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probability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0.24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Here 10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000 iterations (should use more).</a:t>
            </a:r>
          </a:p>
        </p:txBody>
      </p:sp>
    </p:spTree>
    <p:extLst>
      <p:ext uri="{BB962C8B-B14F-4D97-AF65-F5344CB8AC3E}">
        <p14:creationId xmlns:p14="http://schemas.microsoft.com/office/powerpoint/2010/main" val="255962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4:  Bayesian Parameter Estimation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2AD7C9-9188-DC19-FB78-A6F3C594A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97" y="1579563"/>
            <a:ext cx="5760000" cy="432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773390-C875-57B4-02B0-78500FA90516}"/>
              </a:ext>
            </a:extLst>
          </p:cNvPr>
          <p:cNvSpPr txBox="1"/>
          <p:nvPr/>
        </p:nvSpPr>
        <p:spPr>
          <a:xfrm>
            <a:off x="2579915" y="141747"/>
            <a:ext cx="430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 distributions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9065F7-FC8C-5198-EE3D-0A5822D60D47}"/>
              </a:ext>
            </a:extLst>
          </p:cNvPr>
          <p:cNvSpPr txBox="1"/>
          <p:nvPr/>
        </p:nvSpPr>
        <p:spPr>
          <a:xfrm>
            <a:off x="6397786" y="1553778"/>
            <a:ext cx="251314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Note long tails.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Interpretation: data distribution can be approximated by  Gaussian term only,  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large,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small) with large width 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4-8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and a narrow exponential 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1-3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D14EB-4295-A3E9-17DC-6D3F5569C057}"/>
              </a:ext>
            </a:extLst>
          </p:cNvPr>
          <p:cNvSpPr txBox="1"/>
          <p:nvPr/>
        </p:nvSpPr>
        <p:spPr>
          <a:xfrm>
            <a:off x="478972" y="836143"/>
            <a:ext cx="516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 estimates shown with vertical bars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6DD14B-E110-765E-DB18-FF692288DBB9}"/>
              </a:ext>
            </a:extLst>
          </p:cNvPr>
          <p:cNvGrpSpPr/>
          <p:nvPr/>
        </p:nvGrpSpPr>
        <p:grpSpPr>
          <a:xfrm>
            <a:off x="6397786" y="4802309"/>
            <a:ext cx="2184120" cy="1387560"/>
            <a:chOff x="1594697" y="3876840"/>
            <a:chExt cx="3365280" cy="21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0DA11B3-4148-FF5E-0B3B-9376D3BE0D98}"/>
                    </a:ext>
                  </a:extLst>
                </p14:cNvPr>
                <p14:cNvContentPartPr/>
                <p14:nvPr/>
              </p14:nvContentPartPr>
              <p14:xfrm>
                <a:off x="2104097" y="3953880"/>
                <a:ext cx="87840" cy="1562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0DA11B3-4148-FF5E-0B3B-9376D3BE0D9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92495" y="3942117"/>
                  <a:ext cx="111043" cy="15862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C522E13-20DA-8F6A-F047-CE0F5806A83F}"/>
                    </a:ext>
                  </a:extLst>
                </p14:cNvPr>
                <p14:cNvContentPartPr/>
                <p14:nvPr/>
              </p14:nvContentPartPr>
              <p14:xfrm>
                <a:off x="2126777" y="5520600"/>
                <a:ext cx="2757960" cy="45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C522E13-20DA-8F6A-F047-CE0F5806A83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15128" y="5508891"/>
                  <a:ext cx="2781257" cy="691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C643572-FB7D-B44D-1F12-1BEADD9C57CB}"/>
                    </a:ext>
                  </a:extLst>
                </p14:cNvPr>
                <p14:cNvContentPartPr/>
                <p14:nvPr/>
              </p14:nvContentPartPr>
              <p14:xfrm>
                <a:off x="2222537" y="4268520"/>
                <a:ext cx="2671200" cy="1225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C643572-FB7D-B44D-1F12-1BEADD9C57C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10889" y="4256758"/>
                  <a:ext cx="2694495" cy="124896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20F21C1-4543-8E5A-4688-3D2D711BEA22}"/>
                </a:ext>
              </a:extLst>
            </p:cNvPr>
            <p:cNvGrpSpPr/>
            <p:nvPr/>
          </p:nvGrpSpPr>
          <p:grpSpPr>
            <a:xfrm>
              <a:off x="4773137" y="5463720"/>
              <a:ext cx="186840" cy="367560"/>
              <a:chOff x="4773137" y="5463720"/>
              <a:chExt cx="186840" cy="367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4B40673A-4D7C-8F8C-701F-FB4F88ABA5A0}"/>
                      </a:ext>
                    </a:extLst>
                  </p14:cNvPr>
                  <p14:cNvContentPartPr/>
                  <p14:nvPr/>
                </p14:nvContentPartPr>
                <p14:xfrm>
                  <a:off x="4909217" y="5463720"/>
                  <a:ext cx="50760" cy="756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4B40673A-4D7C-8F8C-701F-FB4F88ABA5A0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4897630" y="5451960"/>
                    <a:ext cx="73933" cy="9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8A83BE65-39C7-705A-8B31-952FFBC9F98B}"/>
                      </a:ext>
                    </a:extLst>
                  </p14:cNvPr>
                  <p14:cNvContentPartPr/>
                  <p14:nvPr/>
                </p14:nvContentPartPr>
                <p14:xfrm>
                  <a:off x="4773137" y="5614560"/>
                  <a:ext cx="52920" cy="864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8A83BE65-39C7-705A-8B31-952FFBC9F98B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4761561" y="5603220"/>
                    <a:ext cx="76073" cy="3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68869F82-CB12-F948-2F7C-0FC2A491F3F4}"/>
                      </a:ext>
                    </a:extLst>
                  </p14:cNvPr>
                  <p14:cNvContentPartPr/>
                  <p14:nvPr/>
                </p14:nvContentPartPr>
                <p14:xfrm>
                  <a:off x="4804097" y="5533920"/>
                  <a:ext cx="5400" cy="252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68869F82-CB12-F948-2F7C-0FC2A491F3F4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4792757" y="5523336"/>
                    <a:ext cx="28080" cy="236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568EE745-6FB7-8040-FA17-22C76E63FBEB}"/>
                      </a:ext>
                    </a:extLst>
                  </p14:cNvPr>
                  <p14:cNvContentPartPr/>
                  <p14:nvPr/>
                </p14:nvContentPartPr>
                <p14:xfrm>
                  <a:off x="4844057" y="5687640"/>
                  <a:ext cx="93240" cy="10980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568EE745-6FB7-8040-FA17-22C76E63FBEB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4832402" y="5675876"/>
                    <a:ext cx="116550" cy="1333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6A66FF6B-7029-D09C-E729-C0944BBA1D12}"/>
                      </a:ext>
                    </a:extLst>
                  </p14:cNvPr>
                  <p14:cNvContentPartPr/>
                  <p14:nvPr/>
                </p14:nvContentPartPr>
                <p14:xfrm>
                  <a:off x="4811297" y="5691600"/>
                  <a:ext cx="122040" cy="13968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6A66FF6B-7029-D09C-E729-C0944BBA1D12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4799648" y="5679867"/>
                    <a:ext cx="145339" cy="162588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72C6032-6CB4-3301-A071-95CFFAEE8DDC}"/>
                    </a:ext>
                  </a:extLst>
                </p14:cNvPr>
                <p14:cNvContentPartPr/>
                <p14:nvPr/>
              </p14:nvContentPartPr>
              <p14:xfrm>
                <a:off x="2686937" y="4410000"/>
                <a:ext cx="9720" cy="67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72C6032-6CB4-3301-A071-95CFFAEE8DD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75597" y="4398316"/>
                  <a:ext cx="32400" cy="901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88B45BB-6F17-5A60-5E37-414BC39AF129}"/>
                    </a:ext>
                  </a:extLst>
                </p14:cNvPr>
                <p14:cNvContentPartPr/>
                <p14:nvPr/>
              </p14:nvContentPartPr>
              <p14:xfrm>
                <a:off x="2677577" y="5345280"/>
                <a:ext cx="1440" cy="65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88B45BB-6F17-5A60-5E37-414BC39AF12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67497" y="5333585"/>
                  <a:ext cx="21600" cy="88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87860B5-1690-9E2E-8E54-5BC953CEEBE1}"/>
                    </a:ext>
                  </a:extLst>
                </p14:cNvPr>
                <p14:cNvContentPartPr/>
                <p14:nvPr/>
              </p14:nvContentPartPr>
              <p14:xfrm>
                <a:off x="2684777" y="5499000"/>
                <a:ext cx="1440" cy="75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87860B5-1690-9E2E-8E54-5BC953CEEBE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74697" y="5487240"/>
                  <a:ext cx="21600" cy="9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9FF4915-7B6D-65FC-AD87-345394F9625A}"/>
                    </a:ext>
                  </a:extLst>
                </p14:cNvPr>
                <p14:cNvContentPartPr/>
                <p14:nvPr/>
              </p14:nvContentPartPr>
              <p14:xfrm>
                <a:off x="2304257" y="5768280"/>
                <a:ext cx="466560" cy="267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9FF4915-7B6D-65FC-AD87-345394F9625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292607" y="5756529"/>
                  <a:ext cx="489860" cy="290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FF14B87-D19D-3CF0-5EE6-09953FFABA6D}"/>
                    </a:ext>
                  </a:extLst>
                </p14:cNvPr>
                <p14:cNvContentPartPr/>
                <p14:nvPr/>
              </p14:nvContentPartPr>
              <p14:xfrm>
                <a:off x="2409377" y="4884120"/>
                <a:ext cx="1440" cy="1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FF14B87-D19D-3CF0-5EE6-09953FFABA6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99297" y="4874040"/>
                  <a:ext cx="21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925F044-D675-E355-71A8-09BFEA6780FE}"/>
                    </a:ext>
                  </a:extLst>
                </p14:cNvPr>
                <p14:cNvContentPartPr/>
                <p14:nvPr/>
              </p14:nvContentPartPr>
              <p14:xfrm>
                <a:off x="2361857" y="4845960"/>
                <a:ext cx="316080" cy="87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925F044-D675-E355-71A8-09BFEA6780F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50212" y="4834232"/>
                  <a:ext cx="339370" cy="11001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87D5D3F-9977-26C9-9009-2BDF6780FBD4}"/>
                </a:ext>
              </a:extLst>
            </p:cNvPr>
            <p:cNvGrpSpPr/>
            <p:nvPr/>
          </p:nvGrpSpPr>
          <p:grpSpPr>
            <a:xfrm>
              <a:off x="2547617" y="4637880"/>
              <a:ext cx="173520" cy="565560"/>
              <a:chOff x="2547617" y="4637880"/>
              <a:chExt cx="173520" cy="565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4CE12FE5-2200-22C3-E062-BFA2C4F07394}"/>
                      </a:ext>
                    </a:extLst>
                  </p14:cNvPr>
                  <p14:cNvContentPartPr/>
                  <p14:nvPr/>
                </p14:nvContentPartPr>
                <p14:xfrm>
                  <a:off x="2672177" y="4637880"/>
                  <a:ext cx="2520" cy="7776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4CE12FE5-2200-22C3-E062-BFA2C4F07394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661593" y="4626132"/>
                    <a:ext cx="23688" cy="1012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E607E728-A16A-366E-BC4D-618E56067375}"/>
                      </a:ext>
                    </a:extLst>
                  </p14:cNvPr>
                  <p14:cNvContentPartPr/>
                  <p14:nvPr/>
                </p14:nvContentPartPr>
                <p14:xfrm>
                  <a:off x="2682617" y="4906080"/>
                  <a:ext cx="360" cy="8604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E607E728-A16A-366E-BC4D-618E56067375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675057" y="4894347"/>
                    <a:ext cx="15480" cy="1095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1B815225-FBD7-B356-3584-9AB0CA4C08F9}"/>
                      </a:ext>
                    </a:extLst>
                  </p14:cNvPr>
                  <p14:cNvContentPartPr/>
                  <p14:nvPr/>
                </p14:nvContentPartPr>
                <p14:xfrm>
                  <a:off x="2678657" y="5118480"/>
                  <a:ext cx="4320" cy="8496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1B815225-FBD7-B356-3584-9AB0CA4C08F9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667317" y="5106742"/>
                    <a:ext cx="27000" cy="108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497060AE-2991-CEAC-8A75-1C1F46D90B9A}"/>
                      </a:ext>
                    </a:extLst>
                  </p14:cNvPr>
                  <p14:cNvContentPartPr/>
                  <p14:nvPr/>
                </p14:nvContentPartPr>
                <p14:xfrm>
                  <a:off x="2547617" y="4789440"/>
                  <a:ext cx="173520" cy="6228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497060AE-2991-CEAC-8A75-1C1F46D90B9A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2535975" y="4777657"/>
                    <a:ext cx="196804" cy="8584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62C68BB-1746-A668-1F02-1566980B1EEE}"/>
                </a:ext>
              </a:extLst>
            </p:cNvPr>
            <p:cNvGrpSpPr/>
            <p:nvPr/>
          </p:nvGrpSpPr>
          <p:grpSpPr>
            <a:xfrm>
              <a:off x="3431417" y="4756320"/>
              <a:ext cx="728280" cy="151200"/>
              <a:chOff x="3431417" y="4756320"/>
              <a:chExt cx="728280" cy="15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A5ABDBC7-18DD-BE56-10F1-D90C55AB6278}"/>
                      </a:ext>
                    </a:extLst>
                  </p14:cNvPr>
                  <p14:cNvContentPartPr/>
                  <p14:nvPr/>
                </p14:nvContentPartPr>
                <p14:xfrm>
                  <a:off x="3477857" y="4845240"/>
                  <a:ext cx="4320" cy="756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A5ABDBC7-18DD-BE56-10F1-D90C55AB6278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3466517" y="4833900"/>
                    <a:ext cx="27000" cy="3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A36BF94B-7449-720A-80CE-8F695D6279C3}"/>
                      </a:ext>
                    </a:extLst>
                  </p14:cNvPr>
                  <p14:cNvContentPartPr/>
                  <p14:nvPr/>
                </p14:nvContentPartPr>
                <p14:xfrm>
                  <a:off x="3476777" y="4830480"/>
                  <a:ext cx="316080" cy="2916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A36BF94B-7449-720A-80CE-8F695D6279C3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3465132" y="4818926"/>
                    <a:ext cx="339370" cy="517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EEB1199C-EA81-8D44-0A65-33082D54178F}"/>
                      </a:ext>
                    </a:extLst>
                  </p14:cNvPr>
                  <p14:cNvContentPartPr/>
                  <p14:nvPr/>
                </p14:nvContentPartPr>
                <p14:xfrm>
                  <a:off x="3461297" y="4827600"/>
                  <a:ext cx="103680" cy="5292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EEB1199C-EA81-8D44-0A65-33082D54178F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3449654" y="4815902"/>
                    <a:ext cx="126966" cy="763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BF80FC0D-8884-BC16-642D-10F10C00AEC6}"/>
                      </a:ext>
                    </a:extLst>
                  </p14:cNvPr>
                  <p14:cNvContentPartPr/>
                  <p14:nvPr/>
                </p14:nvContentPartPr>
                <p14:xfrm>
                  <a:off x="3431417" y="4756320"/>
                  <a:ext cx="131400" cy="11088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BF80FC0D-8884-BC16-642D-10F10C00AEC6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3419774" y="4744560"/>
                    <a:ext cx="154686" cy="13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BF0C9F23-ED9D-62DB-5F9C-FEEE2A149547}"/>
                      </a:ext>
                    </a:extLst>
                  </p14:cNvPr>
                  <p14:cNvContentPartPr/>
                  <p14:nvPr/>
                </p14:nvContentPartPr>
                <p14:xfrm>
                  <a:off x="3464537" y="4858560"/>
                  <a:ext cx="187920" cy="489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BF0C9F23-ED9D-62DB-5F9C-FEEE2A149547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3452896" y="4846876"/>
                    <a:ext cx="211202" cy="717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E236FDD8-CCD8-B81E-EA40-C8E41161001C}"/>
                      </a:ext>
                    </a:extLst>
                  </p14:cNvPr>
                  <p14:cNvContentPartPr/>
                  <p14:nvPr/>
                </p14:nvContentPartPr>
                <p14:xfrm>
                  <a:off x="3984017" y="4798800"/>
                  <a:ext cx="175680" cy="788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E236FDD8-CCD8-B81E-EA40-C8E41161001C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3972379" y="4787058"/>
                    <a:ext cx="198956" cy="10232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54B55F3-D18F-2207-4BF7-C6A24EBC5163}"/>
                </a:ext>
              </a:extLst>
            </p:cNvPr>
            <p:cNvGrpSpPr/>
            <p:nvPr/>
          </p:nvGrpSpPr>
          <p:grpSpPr>
            <a:xfrm>
              <a:off x="1594697" y="3876840"/>
              <a:ext cx="506880" cy="250920"/>
              <a:chOff x="1594697" y="3876840"/>
              <a:chExt cx="506880" cy="25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A53967B9-1574-80E6-915C-400A7E808A79}"/>
                      </a:ext>
                    </a:extLst>
                  </p14:cNvPr>
                  <p14:cNvContentPartPr/>
                  <p14:nvPr/>
                </p14:nvContentPartPr>
                <p14:xfrm>
                  <a:off x="1613417" y="3876840"/>
                  <a:ext cx="118080" cy="2221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A53967B9-1574-80E6-915C-400A7E808A79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1601775" y="3865091"/>
                    <a:ext cx="141363" cy="2456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9A69FFC3-7287-AC3D-8BCA-017C3D460748}"/>
                      </a:ext>
                    </a:extLst>
                  </p14:cNvPr>
                  <p14:cNvContentPartPr/>
                  <p14:nvPr/>
                </p14:nvContentPartPr>
                <p14:xfrm>
                  <a:off x="1594697" y="3994200"/>
                  <a:ext cx="111600" cy="4356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9A69FFC3-7287-AC3D-8BCA-017C3D460748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1583095" y="3982472"/>
                    <a:ext cx="134804" cy="670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4D3DD27A-B9E3-9574-FBEF-CF67337A16D1}"/>
                      </a:ext>
                    </a:extLst>
                  </p14:cNvPr>
                  <p14:cNvContentPartPr/>
                  <p14:nvPr/>
                </p14:nvContentPartPr>
                <p14:xfrm>
                  <a:off x="1793777" y="3920040"/>
                  <a:ext cx="69480" cy="1612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4D3DD27A-B9E3-9574-FBEF-CF67337A16D1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1782197" y="3908280"/>
                    <a:ext cx="92089" cy="18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52279D96-8515-BEAF-5DE9-30E0D7C27136}"/>
                      </a:ext>
                    </a:extLst>
                  </p14:cNvPr>
                  <p14:cNvContentPartPr/>
                  <p14:nvPr/>
                </p14:nvContentPartPr>
                <p14:xfrm>
                  <a:off x="1883417" y="3995280"/>
                  <a:ext cx="126360" cy="716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52279D96-8515-BEAF-5DE9-30E0D7C27136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1871779" y="3983527"/>
                    <a:ext cx="149637" cy="95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32C1B337-3AD1-D0CB-217F-ADFDD8845BB4}"/>
                      </a:ext>
                    </a:extLst>
                  </p14:cNvPr>
                  <p14:cNvContentPartPr/>
                  <p14:nvPr/>
                </p14:nvContentPartPr>
                <p14:xfrm>
                  <a:off x="1918337" y="3996360"/>
                  <a:ext cx="84960" cy="9432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32C1B337-3AD1-D0CB-217F-ADFDD8845BB4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1906676" y="3984640"/>
                    <a:ext cx="108282" cy="1172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8DAF3D0B-6192-31DD-0B9A-C580F373B9F1}"/>
                      </a:ext>
                    </a:extLst>
                  </p14:cNvPr>
                  <p14:cNvContentPartPr/>
                  <p14:nvPr/>
                </p14:nvContentPartPr>
                <p14:xfrm>
                  <a:off x="2054777" y="3931560"/>
                  <a:ext cx="46800" cy="19620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8DAF3D0B-6192-31DD-0B9A-C580F373B9F1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2043215" y="3919822"/>
                    <a:ext cx="69374" cy="219677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80154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4:  Bayesian Parameter Estimation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E6F62F-2BBA-2804-5A9F-8E147564D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800175"/>
            <a:ext cx="6240000" cy="468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EB1E3B-7486-B856-E5A0-C64546A6ACC5}"/>
              </a:ext>
            </a:extLst>
          </p:cNvPr>
          <p:cNvSpPr txBox="1"/>
          <p:nvPr/>
        </p:nvSpPr>
        <p:spPr>
          <a:xfrm>
            <a:off x="2062480" y="136004"/>
            <a:ext cx="5077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Autocorrelation versus lag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44981D-E0BF-2D1A-A1ED-562531B0906D}"/>
              </a:ext>
            </a:extLst>
          </p:cNvPr>
          <p:cNvSpPr txBox="1"/>
          <p:nvPr/>
        </p:nvSpPr>
        <p:spPr>
          <a:xfrm>
            <a:off x="555171" y="791738"/>
            <a:ext cx="803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samples are not independent, autocorrelation function = correlation coefficient of sample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i+l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a function of the lag,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any of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minus its mean: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A5612-D6C1-CE9A-3921-B9553F316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014" y="2249811"/>
            <a:ext cx="2425700" cy="889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040389-C807-E321-DA37-C7BEA7B68D1F}"/>
              </a:ext>
            </a:extLst>
          </p:cNvPr>
          <p:cNvSpPr txBox="1"/>
          <p:nvPr/>
        </p:nvSpPr>
        <p:spPr>
          <a:xfrm>
            <a:off x="6220450" y="3385457"/>
            <a:ext cx="2325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Effective sample size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E900ED-1665-BEF5-F54B-D16F49AEB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128" y="3900535"/>
            <a:ext cx="2857500" cy="876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A3C04B-A7A7-6EB6-C0D5-012ABC0AE030}"/>
              </a:ext>
            </a:extLst>
          </p:cNvPr>
          <p:cNvSpPr txBox="1"/>
          <p:nvPr/>
        </p:nvSpPr>
        <p:spPr>
          <a:xfrm>
            <a:off x="6219251" y="5000043"/>
            <a:ext cx="2549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stat. error estimates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D34865-68D6-D8AB-2959-4E17BE53B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5537" y="5565514"/>
            <a:ext cx="18161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0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4:  Bayesian Parameter Estimation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B4AB31F-7EEC-D735-F9F8-1C6D7CCC78DA}"/>
              </a:ext>
            </a:extLst>
          </p:cNvPr>
          <p:cNvSpPr txBox="1">
            <a:spLocks noChangeArrowheads="1"/>
          </p:cNvSpPr>
          <p:nvPr/>
        </p:nvSpPr>
        <p:spPr>
          <a:xfrm>
            <a:off x="814842" y="150952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Ways to summarize the posterior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571A48-96E6-B470-94F5-C54F51276ABB}"/>
              </a:ext>
            </a:extLst>
          </p:cNvPr>
          <p:cNvSpPr txBox="1"/>
          <p:nvPr/>
        </p:nvSpPr>
        <p:spPr>
          <a:xfrm>
            <a:off x="591344" y="851848"/>
            <a:ext cx="8222570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 estimates: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Posterior mode (MAP, coincides with MLE for constant prior).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Posterior median (invariant under monotonic transformation 	of parameter).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Posterior mean; coincides with above in large-sample limit.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Intervals: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Highest Probability Density (HPD) interval, shortest for a 	given probability content, not invariant under param. trans.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Central credible intervals, equal upper and lower tail areas, 	e.g.,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/2 for CL = 1 –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Point estimate +/- standard deviation, std. dev. from MCMC 	sample or by approximating core of posterior as Gaussian 	(from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minuit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); coincides with above in large-sample limit.</a:t>
            </a:r>
          </a:p>
        </p:txBody>
      </p:sp>
    </p:spTree>
    <p:extLst>
      <p:ext uri="{BB962C8B-B14F-4D97-AF65-F5344CB8AC3E}">
        <p14:creationId xmlns:p14="http://schemas.microsoft.com/office/powerpoint/2010/main" val="260838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4:  Bayesian Parameter Estimation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B4AB31F-7EEC-D735-F9F8-1C6D7CCC78DA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261711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Types of intervals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F470A9-AB84-0BB1-DF5B-77DFD6058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0" y="1004178"/>
            <a:ext cx="4775200" cy="462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D6A00D-0BFF-7631-B73A-4B79C8D097C9}"/>
              </a:ext>
            </a:extLst>
          </p:cNvPr>
          <p:cNvSpPr txBox="1"/>
          <p:nvPr/>
        </p:nvSpPr>
        <p:spPr>
          <a:xfrm>
            <a:off x="436629" y="1376586"/>
            <a:ext cx="43313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HPD = Highest Posterior Density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Equal tail (central) from posterior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Classical (frequentist)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C9BCC4-D7B4-4B33-C81D-E3B7DDEB33C8}"/>
              </a:ext>
            </a:extLst>
          </p:cNvPr>
          <p:cNvSpPr txBox="1"/>
          <p:nvPr/>
        </p:nvSpPr>
        <p:spPr>
          <a:xfrm>
            <a:off x="4992987" y="6063537"/>
            <a:ext cx="3868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G. Casella and R. Berger, Statistical Inference, 2002</a:t>
            </a:r>
          </a:p>
        </p:txBody>
      </p:sp>
    </p:spTree>
    <p:extLst>
      <p:ext uri="{BB962C8B-B14F-4D97-AF65-F5344CB8AC3E}">
        <p14:creationId xmlns:p14="http://schemas.microsoft.com/office/powerpoint/2010/main" val="132246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32F5D-7213-70E8-1242-618EE84D5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FAC7A482-7333-870F-10E1-961E46A0B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FCBB3-F68F-41F7-17AA-923F15D78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BC99D-8F69-C022-CD51-95D2761B1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4:  Bayesian Parameter Estimation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4304463-CBD7-39A3-B6F6-5D89CA90E00E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261711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9165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4:  Bayesian Parameter Estimation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8223151-ADE1-D385-375E-3C52580B7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" y="282575"/>
            <a:ext cx="801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Priors from formal rules </a:t>
            </a:r>
            <a:endParaRPr lang="en-GB" altLang="en-US" sz="3200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8899F1E1-05D8-5A99-82A8-5492AC762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847725"/>
            <a:ext cx="8447087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of difficulties in encoding a vague degree of belief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 prior, one often attempts to derive the prior from formal rules,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e.g., to satisfy certain invariance principles or to provide maximum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gain for a certain set of measurements.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called “objective priors”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Form basis of Objective Bayesian Statistics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priors do not reflect a degree of belief (but might represent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 extreme cases). 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 Subjective Bayesian analysis, using  objective priors can be an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 part of the sensitivity analysis.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6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4:  Bayesian Parameter Estimation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4D45616-69B8-C23D-2CCD-958238E69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282575"/>
            <a:ext cx="801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Priors from formal rules (cont.) </a:t>
            </a:r>
            <a:endParaRPr lang="en-GB" altLang="en-US" sz="3200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B8E986A7-C9AE-9CFB-3FDC-344E63FCD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942975"/>
            <a:ext cx="84328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Objective Bayesian analysis, can use the intervals in a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frequentist way, i.e., regard Bayes’ theorem as a recipe to produce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interval with certain coverage properties.  For a review see: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F62351C9-E206-B6EB-2F35-D07281B3D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2324100"/>
            <a:ext cx="81343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4598963A-0180-199F-B160-C50991263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3062288"/>
            <a:ext cx="8247062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 priors have not been widely used in HEP, but there is</a:t>
            </a:r>
          </a:p>
          <a:p>
            <a:pPr>
              <a:spcAft>
                <a:spcPts val="12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recent interest in this direction; see e.g.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 Demortier, S. Jain and H. Prosper, 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 priors for high</a:t>
            </a:r>
          </a:p>
          <a:p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energy physics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b-NO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Phys. Rev. D 82:034002 (2010); 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arxiv:1002.1111</a:t>
            </a:r>
          </a:p>
        </p:txBody>
      </p:sp>
    </p:spTree>
    <p:extLst>
      <p:ext uri="{BB962C8B-B14F-4D97-AF65-F5344CB8AC3E}">
        <p14:creationId xmlns:p14="http://schemas.microsoft.com/office/powerpoint/2010/main" val="123282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4:  Bayesian Parameter Estimation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A2E6918-B8EA-98C9-D988-EAB8E63D7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425450"/>
            <a:ext cx="801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</a:t>
            </a:r>
            <a:r>
              <a:rPr lang="ja-JP" altLang="en-GB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GB" altLang="ja-JP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prior</a:t>
            </a:r>
            <a:endParaRPr lang="en-GB" altLang="en-US" sz="3200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3F146F0C-B025-ABA5-E420-93A8A2CA0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1000125"/>
            <a:ext cx="6424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According to 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Jeffreys’</a:t>
            </a:r>
            <a:r>
              <a:rPr lang="en-US" altLang="ja-JP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</a:t>
            </a:r>
            <a:r>
              <a:rPr lang="en-US" altLang="ja-JP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take prior according to</a:t>
            </a:r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CD11D725-D27D-BA02-66B2-437ED0880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1703388"/>
            <a:ext cx="22574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A0B64687-75A7-C04D-3C3E-EB1024D4B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2089150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AD5D01F8-2ED9-D2E4-98B1-C00D05EAD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589213"/>
            <a:ext cx="67532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B51EC3A2-A8A6-9A2E-37C9-05A34042B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3446463"/>
            <a:ext cx="833278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Fisher information matrix.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can show that this leads to inference that is invariant under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transformation of parameters.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Gaussian mean, the Jeffreys’ prior is constant; for a Poisson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it is proportional to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1/√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4706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4:  Bayesian Parameter Estimation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6276797-6A5B-5934-8387-67F8339BB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425450"/>
            <a:ext cx="801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“Invariance of inference” with Jeffreys</a:t>
            </a:r>
            <a:r>
              <a:rPr lang="ja-JP" altLang="en-GB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GB" altLang="ja-JP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prior</a:t>
            </a:r>
            <a:endParaRPr lang="en-GB" altLang="en-US" sz="3200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51BAC6C2-5B8D-375F-B17F-DA9D25E38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1092200"/>
            <a:ext cx="8296275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parameter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which we assign a prior </a:t>
            </a:r>
            <a:r>
              <a:rPr lang="el-GR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l-GR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experiment gives data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modeled by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=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then tells us the posterior 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086896EF-2185-91EF-4420-513D1EFD5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2800350"/>
            <a:ext cx="2984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03DCFAC2-4BB0-DA9A-7470-DC2A264AB51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33388" y="3368675"/>
            <a:ext cx="8034337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consider a function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η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we want the posterior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η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must follow from the usual rules of transformation of random variables:   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31D5F133-D066-A0BC-25AA-878B306BD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257" y="5196795"/>
            <a:ext cx="33655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2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4:  Bayesian Parameter Estimation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2708AC1-7B16-9A44-8B2D-29AD2C10F62A}"/>
              </a:ext>
            </a:extLst>
          </p:cNvPr>
          <p:cNvSpPr txBox="1">
            <a:spLocks noChangeArrowheads="1"/>
          </p:cNvSpPr>
          <p:nvPr/>
        </p:nvSpPr>
        <p:spPr>
          <a:xfrm>
            <a:off x="195037" y="158994"/>
            <a:ext cx="8833076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Relationship between ML and Bayesian estimators</a:t>
            </a:r>
            <a:endParaRPr lang="en-GB" altLang="en-US" sz="3200" i="1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C9CB3C65-A1E0-FC43-A7DD-4F629590F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08050"/>
            <a:ext cx="7313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Purist Bayesian: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contains all knowledge about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BA3CA25E-B69C-3C4C-AB38-98B46B5D6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1555750"/>
            <a:ext cx="8032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Pragmatist Bayesian: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be a complicated function,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5F294687-01A6-1B40-81A1-BCF9DE893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275" y="2203450"/>
            <a:ext cx="4382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→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summarize using an estimator </a:t>
            </a:r>
          </a:p>
        </p:txBody>
      </p:sp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DCE25801-AA0F-6845-8DFE-F076C85ED24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66950"/>
            <a:ext cx="80486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732B7836-F608-DC43-9DA6-0F5FBDD1D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779713"/>
            <a:ext cx="7644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mode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(could also use e.g. expectation value)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86FE3C74-D1A0-034D-A89C-09420F97A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6" y="3558417"/>
            <a:ext cx="43719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we use 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golden rule (subjective!), often represent ‘prior ignorance’ by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=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constant, in which case</a:t>
            </a:r>
          </a:p>
        </p:txBody>
      </p:sp>
      <p:pic>
        <p:nvPicPr>
          <p:cNvPr id="13" name="Picture 9" descr="txp_fig">
            <a:extLst>
              <a:ext uri="{FF2B5EF4-FFF2-40B4-BE49-F238E27FC236}">
                <a16:creationId xmlns:a16="http://schemas.microsoft.com/office/drawing/2014/main" id="{A868587E-E903-2F46-9D5B-C2EE90859F6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92" y="5952285"/>
            <a:ext cx="176212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318083E-6ED0-644D-9037-B1EC0B50C761}"/>
              </a:ext>
            </a:extLst>
          </p:cNvPr>
          <p:cNvGrpSpPr/>
          <p:nvPr/>
        </p:nvGrpSpPr>
        <p:grpSpPr>
          <a:xfrm>
            <a:off x="5289377" y="3668314"/>
            <a:ext cx="3647160" cy="1839960"/>
            <a:chOff x="5289377" y="3668314"/>
            <a:chExt cx="3647160" cy="183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698AD3F-BA45-7346-8106-1694863B1D1B}"/>
                    </a:ext>
                  </a:extLst>
                </p14:cNvPr>
                <p14:cNvContentPartPr/>
                <p14:nvPr/>
              </p14:nvContentPartPr>
              <p14:xfrm>
                <a:off x="5289377" y="3668314"/>
                <a:ext cx="89640" cy="1812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698AD3F-BA45-7346-8106-1694863B1D1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81817" y="3660754"/>
                  <a:ext cx="104760" cy="18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60F1FC7-5592-3145-91B4-3D5A278C7F6B}"/>
                    </a:ext>
                  </a:extLst>
                </p14:cNvPr>
                <p14:cNvContentPartPr/>
                <p14:nvPr/>
              </p14:nvContentPartPr>
              <p14:xfrm>
                <a:off x="5377937" y="5427274"/>
                <a:ext cx="2888640" cy="81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60F1FC7-5592-3145-91B4-3D5A278C7F6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70377" y="5419714"/>
                  <a:ext cx="29037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DC0CDB6-DDAD-B840-90BB-74ABE8482BBF}"/>
                    </a:ext>
                  </a:extLst>
                </p14:cNvPr>
                <p14:cNvContentPartPr/>
                <p14:nvPr/>
              </p14:nvContentPartPr>
              <p14:xfrm>
                <a:off x="5497097" y="4499194"/>
                <a:ext cx="3230640" cy="804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DC0CDB6-DDAD-B840-90BB-74ABE8482BB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89537" y="4491634"/>
                  <a:ext cx="3245400" cy="81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C87C317-BD6D-DA44-833B-6699AFBF7F66}"/>
                    </a:ext>
                  </a:extLst>
                </p14:cNvPr>
                <p14:cNvContentPartPr/>
                <p14:nvPr/>
              </p14:nvContentPartPr>
              <p14:xfrm>
                <a:off x="8120417" y="5372914"/>
                <a:ext cx="816120" cy="93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C87C317-BD6D-DA44-833B-6699AFBF7F6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112857" y="5365354"/>
                  <a:ext cx="83124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906B92D-D79B-8340-B1CE-863931DE51A5}"/>
              </a:ext>
            </a:extLst>
          </p:cNvPr>
          <p:cNvGrpSpPr/>
          <p:nvPr/>
        </p:nvGrpSpPr>
        <p:grpSpPr>
          <a:xfrm>
            <a:off x="5517977" y="3592714"/>
            <a:ext cx="1262520" cy="522720"/>
            <a:chOff x="5517977" y="3592714"/>
            <a:chExt cx="1262520" cy="52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CBC665F-5442-474B-9EF4-B665A9047E1C}"/>
                    </a:ext>
                  </a:extLst>
                </p14:cNvPr>
                <p14:cNvContentPartPr/>
                <p14:nvPr/>
              </p14:nvContentPartPr>
              <p14:xfrm>
                <a:off x="5517977" y="3734194"/>
                <a:ext cx="238320" cy="381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CBC665F-5442-474B-9EF4-B665A9047E1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10417" y="3726634"/>
                  <a:ext cx="25344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467335C-45C3-154D-8439-84C2521667CB}"/>
                    </a:ext>
                  </a:extLst>
                </p14:cNvPr>
                <p14:cNvContentPartPr/>
                <p14:nvPr/>
              </p14:nvContentPartPr>
              <p14:xfrm>
                <a:off x="5848457" y="3657514"/>
                <a:ext cx="69840" cy="274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467335C-45C3-154D-8439-84C2521667C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40897" y="3649954"/>
                  <a:ext cx="849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6C9D5E3-2AEB-2246-88EF-32ABD77C8A25}"/>
                    </a:ext>
                  </a:extLst>
                </p14:cNvPr>
                <p14:cNvContentPartPr/>
                <p14:nvPr/>
              </p14:nvContentPartPr>
              <p14:xfrm>
                <a:off x="6017297" y="3711154"/>
                <a:ext cx="138240" cy="169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6C9D5E3-2AEB-2246-88EF-32ABD77C8A2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09737" y="3703594"/>
                  <a:ext cx="1533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50F44A0-BE3A-7C49-B291-3B982E1A77CF}"/>
                    </a:ext>
                  </a:extLst>
                </p14:cNvPr>
                <p14:cNvContentPartPr/>
                <p14:nvPr/>
              </p14:nvContentPartPr>
              <p14:xfrm>
                <a:off x="6291617" y="3630514"/>
                <a:ext cx="23400" cy="286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50F44A0-BE3A-7C49-B291-3B982E1A77C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284057" y="3622954"/>
                  <a:ext cx="385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06BB28C-132D-AE40-9E9F-57D7F0C0649F}"/>
                    </a:ext>
                  </a:extLst>
                </p14:cNvPr>
                <p14:cNvContentPartPr/>
                <p14:nvPr/>
              </p14:nvContentPartPr>
              <p14:xfrm>
                <a:off x="6420857" y="3748234"/>
                <a:ext cx="133200" cy="86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06BB28C-132D-AE40-9E9F-57D7F0C0649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13297" y="3740674"/>
                  <a:ext cx="1483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EEBBA95-9A72-A549-AE86-E69A2C23ACC1}"/>
                    </a:ext>
                  </a:extLst>
                </p14:cNvPr>
                <p14:cNvContentPartPr/>
                <p14:nvPr/>
              </p14:nvContentPartPr>
              <p14:xfrm>
                <a:off x="6443537" y="3744634"/>
                <a:ext cx="89640" cy="131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EEBBA95-9A72-A549-AE86-E69A2C23ACC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35977" y="3737074"/>
                  <a:ext cx="1047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6440029-1977-FA4D-9B69-F417F73E89CC}"/>
                    </a:ext>
                  </a:extLst>
                </p14:cNvPr>
                <p14:cNvContentPartPr/>
                <p14:nvPr/>
              </p14:nvContentPartPr>
              <p14:xfrm>
                <a:off x="6463697" y="3592714"/>
                <a:ext cx="123120" cy="75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6440029-1977-FA4D-9B69-F417F73E89C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456137" y="3585154"/>
                  <a:ext cx="1382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E417E57-EAE1-634C-8502-EF5D173428DE}"/>
                    </a:ext>
                  </a:extLst>
                </p14:cNvPr>
                <p14:cNvContentPartPr/>
                <p14:nvPr/>
              </p14:nvContentPartPr>
              <p14:xfrm>
                <a:off x="6696617" y="3672634"/>
                <a:ext cx="83880" cy="246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E417E57-EAE1-634C-8502-EF5D173428D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689057" y="3665074"/>
                  <a:ext cx="99000" cy="26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7DAAA93-50A4-2443-9C9F-5F1429482596}"/>
                  </a:ext>
                </a:extLst>
              </p14:cNvPr>
              <p14:cNvContentPartPr/>
              <p14:nvPr/>
            </p14:nvContentPartPr>
            <p14:xfrm>
              <a:off x="8793977" y="5608714"/>
              <a:ext cx="151200" cy="216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7DAAA93-50A4-2443-9C9F-5F142948259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786417" y="5601154"/>
                <a:ext cx="166320" cy="23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C8BFD9C7-C157-E444-83C8-8EC8C2218AD5}"/>
              </a:ext>
            </a:extLst>
          </p:cNvPr>
          <p:cNvGrpSpPr/>
          <p:nvPr/>
        </p:nvGrpSpPr>
        <p:grpSpPr>
          <a:xfrm>
            <a:off x="7075697" y="4582714"/>
            <a:ext cx="82080" cy="797760"/>
            <a:chOff x="7075697" y="4582714"/>
            <a:chExt cx="82080" cy="79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71D07B0-42E2-8041-AE82-AF3764E0E55D}"/>
                    </a:ext>
                  </a:extLst>
                </p14:cNvPr>
                <p14:cNvContentPartPr/>
                <p14:nvPr/>
              </p14:nvContentPartPr>
              <p14:xfrm>
                <a:off x="7075697" y="4582714"/>
                <a:ext cx="19080" cy="77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71D07B0-42E2-8041-AE82-AF3764E0E55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068137" y="4575154"/>
                  <a:ext cx="342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28CBA2C-DB44-D44F-9191-AE822C51B823}"/>
                    </a:ext>
                  </a:extLst>
                </p14:cNvPr>
                <p14:cNvContentPartPr/>
                <p14:nvPr/>
              </p14:nvContentPartPr>
              <p14:xfrm>
                <a:off x="7105937" y="4724194"/>
                <a:ext cx="3240" cy="76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28CBA2C-DB44-D44F-9191-AE822C51B82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098377" y="4716634"/>
                  <a:ext cx="183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F902285-5FC1-EC4F-9E1E-423BA009D024}"/>
                    </a:ext>
                  </a:extLst>
                </p14:cNvPr>
                <p14:cNvContentPartPr/>
                <p14:nvPr/>
              </p14:nvContentPartPr>
              <p14:xfrm>
                <a:off x="7108097" y="4844074"/>
                <a:ext cx="12600" cy="97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F902285-5FC1-EC4F-9E1E-423BA009D02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100537" y="4836514"/>
                  <a:ext cx="277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1F7707F-1C62-E740-9DC8-59D69B091ED0}"/>
                    </a:ext>
                  </a:extLst>
                </p14:cNvPr>
                <p14:cNvContentPartPr/>
                <p14:nvPr/>
              </p14:nvContentPartPr>
              <p14:xfrm>
                <a:off x="7130057" y="4985554"/>
                <a:ext cx="9000" cy="121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1F7707F-1C62-E740-9DC8-59D69B091ED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22497" y="4977994"/>
                  <a:ext cx="241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2345A2E-67CD-8D46-A331-8B0E83986EFF}"/>
                    </a:ext>
                  </a:extLst>
                </p14:cNvPr>
                <p14:cNvContentPartPr/>
                <p14:nvPr/>
              </p14:nvContentPartPr>
              <p14:xfrm>
                <a:off x="7140857" y="5159794"/>
                <a:ext cx="2520" cy="67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2345A2E-67CD-8D46-A331-8B0E83986EF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33297" y="5152234"/>
                  <a:ext cx="176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B0CA510-F940-0B45-931B-9B70A1E32BA9}"/>
                    </a:ext>
                  </a:extLst>
                </p14:cNvPr>
                <p14:cNvContentPartPr/>
                <p14:nvPr/>
              </p14:nvContentPartPr>
              <p14:xfrm>
                <a:off x="7148057" y="5312074"/>
                <a:ext cx="9720" cy="68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B0CA510-F940-0B45-931B-9B70A1E32BA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40497" y="5304514"/>
                  <a:ext cx="2484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4903D0A-C798-334A-9001-7977C877A5D6}"/>
              </a:ext>
            </a:extLst>
          </p:cNvPr>
          <p:cNvGrpSpPr/>
          <p:nvPr/>
        </p:nvGrpSpPr>
        <p:grpSpPr>
          <a:xfrm>
            <a:off x="7026737" y="5650834"/>
            <a:ext cx="913320" cy="687960"/>
            <a:chOff x="7026737" y="5650834"/>
            <a:chExt cx="913320" cy="68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F2BBB15-E613-8C42-A6AB-DAB38963FC2E}"/>
                    </a:ext>
                  </a:extLst>
                </p14:cNvPr>
                <p14:cNvContentPartPr/>
                <p14:nvPr/>
              </p14:nvContentPartPr>
              <p14:xfrm>
                <a:off x="7026737" y="5812834"/>
                <a:ext cx="184680" cy="229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F2BBB15-E613-8C42-A6AB-DAB38963FC2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019177" y="5805274"/>
                  <a:ext cx="1998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BFBAAAB-590C-974C-987A-4BC412262DD5}"/>
                    </a:ext>
                  </a:extLst>
                </p14:cNvPr>
                <p14:cNvContentPartPr/>
                <p14:nvPr/>
              </p14:nvContentPartPr>
              <p14:xfrm>
                <a:off x="7060217" y="5650834"/>
                <a:ext cx="173160" cy="101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BFBAAAB-590C-974C-987A-4BC412262DD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052657" y="5643274"/>
                  <a:ext cx="188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8150466-2223-C141-9133-BBB28D74247A}"/>
                    </a:ext>
                  </a:extLst>
                </p14:cNvPr>
                <p14:cNvContentPartPr/>
                <p14:nvPr/>
              </p14:nvContentPartPr>
              <p14:xfrm>
                <a:off x="7261457" y="6092914"/>
                <a:ext cx="10440" cy="93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8150466-2223-C141-9133-BBB28D74247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253897" y="6085354"/>
                  <a:ext cx="255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FC868E9-C2DD-B54F-9C39-A8A18CE4760E}"/>
                    </a:ext>
                  </a:extLst>
                </p14:cNvPr>
                <p14:cNvContentPartPr/>
                <p14:nvPr/>
              </p14:nvContentPartPr>
              <p14:xfrm>
                <a:off x="7260737" y="6035674"/>
                <a:ext cx="105480" cy="160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FC868E9-C2DD-B54F-9C39-A8A18CE4760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53177" y="6028114"/>
                  <a:ext cx="120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2370D48-4F9A-1649-A96C-8C569E3F5603}"/>
                    </a:ext>
                  </a:extLst>
                </p14:cNvPr>
                <p14:cNvContentPartPr/>
                <p14:nvPr/>
              </p14:nvContentPartPr>
              <p14:xfrm>
                <a:off x="7418057" y="6117754"/>
                <a:ext cx="133200" cy="66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2370D48-4F9A-1649-A96C-8C569E3F560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10497" y="6110194"/>
                  <a:ext cx="1483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A2C8ED7-42A9-A845-A8F0-8C4F6AF35EC2}"/>
                    </a:ext>
                  </a:extLst>
                </p14:cNvPr>
                <p14:cNvContentPartPr/>
                <p14:nvPr/>
              </p14:nvContentPartPr>
              <p14:xfrm>
                <a:off x="7574657" y="6119914"/>
                <a:ext cx="64800" cy="46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A2C8ED7-42A9-A845-A8F0-8C4F6AF35EC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567097" y="6112354"/>
                  <a:ext cx="799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B32D44B-899D-B24F-ADC2-D80C03DF60FE}"/>
                    </a:ext>
                  </a:extLst>
                </p14:cNvPr>
                <p14:cNvContentPartPr/>
                <p14:nvPr/>
              </p14:nvContentPartPr>
              <p14:xfrm>
                <a:off x="7558817" y="6117754"/>
                <a:ext cx="88920" cy="221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B32D44B-899D-B24F-ADC2-D80C03DF60F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551257" y="6110194"/>
                  <a:ext cx="1040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7B4D274-A1DF-BB41-8F0B-020FF3FDBC33}"/>
                    </a:ext>
                  </a:extLst>
                </p14:cNvPr>
                <p14:cNvContentPartPr/>
                <p14:nvPr/>
              </p14:nvContentPartPr>
              <p14:xfrm>
                <a:off x="7711097" y="6086434"/>
                <a:ext cx="83880" cy="111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7B4D274-A1DF-BB41-8F0B-020FF3FDBC3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703537" y="6078874"/>
                  <a:ext cx="990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1FA9E21-43E8-D64A-90A0-105182FA366E}"/>
                    </a:ext>
                  </a:extLst>
                </p14:cNvPr>
                <p14:cNvContentPartPr/>
                <p14:nvPr/>
              </p14:nvContentPartPr>
              <p14:xfrm>
                <a:off x="7841777" y="6085714"/>
                <a:ext cx="98280" cy="107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1FA9E21-43E8-D64A-90A0-105182FA366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834217" y="6078154"/>
                  <a:ext cx="11340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1AFF6F5-78A1-1740-91B9-6EDF83DF0F1C}"/>
              </a:ext>
            </a:extLst>
          </p:cNvPr>
          <p:cNvGrpSpPr/>
          <p:nvPr/>
        </p:nvGrpSpPr>
        <p:grpSpPr>
          <a:xfrm>
            <a:off x="8913137" y="5503594"/>
            <a:ext cx="2520" cy="4680"/>
            <a:chOff x="8913137" y="5503594"/>
            <a:chExt cx="2520" cy="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F0F6D2C-225B-C04C-9D15-91173A9AD36C}"/>
                    </a:ext>
                  </a:extLst>
                </p14:cNvPr>
                <p14:cNvContentPartPr/>
                <p14:nvPr/>
              </p14:nvContentPartPr>
              <p14:xfrm>
                <a:off x="8913137" y="5503594"/>
                <a:ext cx="2520" cy="4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F0F6D2C-225B-C04C-9D15-91173A9AD36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905577" y="5496034"/>
                  <a:ext cx="176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BE08E10-B9C4-BE4A-AC5B-97409EF6EA9D}"/>
                    </a:ext>
                  </a:extLst>
                </p14:cNvPr>
                <p14:cNvContentPartPr/>
                <p14:nvPr/>
              </p14:nvContentPartPr>
              <p14:xfrm>
                <a:off x="8913137" y="5503594"/>
                <a:ext cx="36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BE08E10-B9C4-BE4A-AC5B-97409EF6EA9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905577" y="5496034"/>
                  <a:ext cx="15480" cy="1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19618FF-7321-CB42-8D53-72011DDE2387}"/>
              </a:ext>
            </a:extLst>
          </p:cNvPr>
          <p:cNvGrpSpPr/>
          <p:nvPr/>
        </p:nvGrpSpPr>
        <p:grpSpPr>
          <a:xfrm>
            <a:off x="7023857" y="3994114"/>
            <a:ext cx="273240" cy="406080"/>
            <a:chOff x="7023857" y="3994114"/>
            <a:chExt cx="273240" cy="40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1C02311-FE44-6648-8D76-8D3AFF411987}"/>
                    </a:ext>
                  </a:extLst>
                </p14:cNvPr>
                <p14:cNvContentPartPr/>
                <p14:nvPr/>
              </p14:nvContentPartPr>
              <p14:xfrm>
                <a:off x="7071737" y="3994114"/>
                <a:ext cx="225360" cy="349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1C02311-FE44-6648-8D76-8D3AFF41198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064177" y="3986554"/>
                  <a:ext cx="2404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6060FF9-6802-8E46-BA53-CE61E69A9CEB}"/>
                    </a:ext>
                  </a:extLst>
                </p14:cNvPr>
                <p14:cNvContentPartPr/>
                <p14:nvPr/>
              </p14:nvContentPartPr>
              <p14:xfrm>
                <a:off x="7023857" y="4303354"/>
                <a:ext cx="101160" cy="96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6060FF9-6802-8E46-BA53-CE61E69A9CE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016297" y="4295794"/>
                  <a:ext cx="11628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04F20EE-EEE9-6349-ACFF-BEB94FB0FE32}"/>
              </a:ext>
            </a:extLst>
          </p:cNvPr>
          <p:cNvGrpSpPr/>
          <p:nvPr/>
        </p:nvGrpSpPr>
        <p:grpSpPr>
          <a:xfrm>
            <a:off x="7456577" y="3752554"/>
            <a:ext cx="815400" cy="267480"/>
            <a:chOff x="7456577" y="3752554"/>
            <a:chExt cx="815400" cy="2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E25A0BA-A7EC-EB4D-A026-7329AE5F2406}"/>
                    </a:ext>
                  </a:extLst>
                </p14:cNvPr>
                <p14:cNvContentPartPr/>
                <p14:nvPr/>
              </p14:nvContentPartPr>
              <p14:xfrm>
                <a:off x="7456577" y="3901954"/>
                <a:ext cx="221760" cy="118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E25A0BA-A7EC-EB4D-A026-7329AE5F240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449017" y="3894394"/>
                  <a:ext cx="236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E7C7717-41F0-1244-99E3-DA9BEA78C28F}"/>
                    </a:ext>
                  </a:extLst>
                </p14:cNvPr>
                <p14:cNvContentPartPr/>
                <p14:nvPr/>
              </p14:nvContentPartPr>
              <p14:xfrm>
                <a:off x="7734497" y="3909874"/>
                <a:ext cx="75600" cy="60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E7C7717-41F0-1244-99E3-DA9BEA78C28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726937" y="3902314"/>
                  <a:ext cx="90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2324FBB-6448-C348-8A2D-0849C8DFE33E}"/>
                    </a:ext>
                  </a:extLst>
                </p14:cNvPr>
                <p14:cNvContentPartPr/>
                <p14:nvPr/>
              </p14:nvContentPartPr>
              <p14:xfrm>
                <a:off x="7890377" y="3752554"/>
                <a:ext cx="100440" cy="231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2324FBB-6448-C348-8A2D-0849C8DFE33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882817" y="3744994"/>
                  <a:ext cx="1155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E787E75-63EE-AC49-9211-0AF233B0E546}"/>
                    </a:ext>
                  </a:extLst>
                </p14:cNvPr>
                <p14:cNvContentPartPr/>
                <p14:nvPr/>
              </p14:nvContentPartPr>
              <p14:xfrm>
                <a:off x="8062457" y="3869914"/>
                <a:ext cx="209520" cy="120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E787E75-63EE-AC49-9211-0AF233B0E54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054897" y="3862354"/>
                  <a:ext cx="224280" cy="135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BE9786D6-6554-A848-A4D6-C945836958BC}"/>
              </a:ext>
            </a:extLst>
      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613925" y="5305071"/>
            <a:ext cx="3403600" cy="469900"/>
          </a:xfrm>
          <a:prstGeom prst="rect">
            <a:avLst/>
          </a:prstGeom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3D9F7E6-DB6E-B744-9BF1-5E472B7FA1EF}"/>
              </a:ext>
            </a:extLst>
          </p:cNvPr>
          <p:cNvCxnSpPr/>
          <p:nvPr/>
        </p:nvCxnSpPr>
        <p:spPr>
          <a:xfrm>
            <a:off x="884266" y="6116134"/>
            <a:ext cx="567164" cy="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18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4:  Bayesian Parameter Estimation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4D7261E-DB5A-C6CC-7FEA-7000D3358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298450"/>
            <a:ext cx="8740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“Invariance of inference” with Jeffreys</a:t>
            </a:r>
            <a:r>
              <a:rPr lang="ja-JP" altLang="en-GB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GB" altLang="ja-JP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prior (2)</a:t>
            </a:r>
            <a:endParaRPr lang="en-GB" altLang="en-US" sz="3200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E69CA08D-B795-C42F-4EF0-96C8AAAF7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946150"/>
            <a:ext cx="85471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Alternatively, we could have just starting with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η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parameter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our model, and written down a prior pdf </a:t>
            </a:r>
            <a:r>
              <a:rPr lang="el-GR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l-GR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η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η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it, we express the likelihood as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η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=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η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write Bayes’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 as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FA73409A-1F42-F161-9F84-5CC61E7C9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2620963"/>
            <a:ext cx="31242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7D10C991-0A86-116D-DB95-1C2F86617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3341688"/>
            <a:ext cx="858376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priors really express our degree of belief, then they must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related by the usual laws of probability </a:t>
            </a:r>
            <a:r>
              <a:rPr lang="el-GR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l-GR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η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η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= </a:t>
            </a:r>
            <a:r>
              <a:rPr lang="el-GR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l-GR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θ(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η)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|d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/d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η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in this way the two approaches lead to the same result.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if we choose the priors according to “formal rules”, then this is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guaranteed.  For the Jeffrey’s prior, however, it does work!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</a:t>
            </a:r>
            <a:r>
              <a:rPr lang="el-GR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l-GR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∝√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transforming to find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η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leads to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same as using </a:t>
            </a:r>
            <a:r>
              <a:rPr lang="el-GR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l-GR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η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η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∝√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η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directly with Bayes’ theorem.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56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4:  Bayesian Parameter Estimation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27457DA-5E95-729D-2C24-8E442596A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425450"/>
            <a:ext cx="801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</a:t>
            </a:r>
            <a:r>
              <a:rPr lang="ja-JP" altLang="en-GB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GB" altLang="ja-JP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prior for Poisson mean</a:t>
            </a:r>
            <a:endParaRPr lang="en-GB" altLang="en-US" sz="3200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FF2F4823-B452-B491-0327-4AC65AC22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1181100"/>
            <a:ext cx="7258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Poisson(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the Jeffreys’ prior 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541DDCB6-CFFE-58CF-531D-4C8BB213E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000375"/>
            <a:ext cx="44958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C3BCDBD-D01B-BAA2-DD7F-BE7466A24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4286250"/>
            <a:ext cx="30956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4">
            <a:extLst>
              <a:ext uri="{FF2B5EF4-FFF2-40B4-BE49-F238E27FC236}">
                <a16:creationId xmlns:a16="http://schemas.microsoft.com/office/drawing/2014/main" id="{BCD3710B-C0B2-1D12-417A-E7FA6DE2B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4" y="5313363"/>
            <a:ext cx="8715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e.g. 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this means the prior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~ 1/√(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depends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But this is not designed as a degree of belief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E923C3E7-1751-AD1C-45D0-4B15BF4FF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1938338"/>
            <a:ext cx="2057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E133DA-3A14-534C-962C-C74390065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365" y="1982107"/>
            <a:ext cx="3242716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0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4:  Bayesian Parameter Estimation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C3CA4AE-DB7D-4E4D-9E75-F9CEFD68E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813"/>
            <a:ext cx="87153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pdf for Poisson mean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7EBD3C-DF43-B54F-9DA6-56B8A4CB1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86" y="1720659"/>
            <a:ext cx="5026225" cy="3638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0C2441-8FC7-6047-BA73-B14FE8F68174}"/>
              </a:ext>
            </a:extLst>
          </p:cNvPr>
          <p:cNvSpPr txBox="1"/>
          <p:nvPr/>
        </p:nvSpPr>
        <p:spPr>
          <a:xfrm>
            <a:off x="624162" y="994643"/>
            <a:ext cx="2997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Bayes’ theorem,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BDE683-0487-4F46-86D5-C85E00AB0241}"/>
              </a:ext>
            </a:extLst>
          </p:cNvPr>
          <p:cNvSpPr txBox="1"/>
          <p:nvPr/>
        </p:nvSpPr>
        <p:spPr>
          <a:xfrm>
            <a:off x="5644753" y="1765212"/>
            <a:ext cx="236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Flat,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const.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DEE42E-8121-114E-9892-3FCCAF54FB7F}"/>
              </a:ext>
            </a:extLst>
          </p:cNvPr>
          <p:cNvSpPr txBox="1"/>
          <p:nvPr/>
        </p:nvSpPr>
        <p:spPr>
          <a:xfrm>
            <a:off x="5731841" y="4282247"/>
            <a:ext cx="2750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1/√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8FA2BA-8D35-B046-BD29-9DD64A5B5B64}"/>
              </a:ext>
            </a:extLst>
          </p:cNvPr>
          <p:cNvSpPr txBox="1"/>
          <p:nvPr/>
        </p:nvSpPr>
        <p:spPr>
          <a:xfrm>
            <a:off x="574586" y="5611355"/>
            <a:ext cx="4574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both cases, posterior is special case of gamma distribution.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2132DCB-4999-1747-AC4E-3FA3D9E57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174" y="2364691"/>
            <a:ext cx="2679700" cy="863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60381F9-8476-F146-9A56-42EF1BE76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143" y="4832928"/>
            <a:ext cx="2692400" cy="977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1E73AB-B4E4-7AB8-FDC8-3FA78438F379}"/>
              </a:ext>
            </a:extLst>
          </p:cNvPr>
          <p:cNvSpPr txBox="1"/>
          <p:nvPr/>
        </p:nvSpPr>
        <p:spPr>
          <a:xfrm>
            <a:off x="5954485" y="3254828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mode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7BDD60-D9D5-62D6-8A0B-0822610C1831}"/>
              </a:ext>
            </a:extLst>
          </p:cNvPr>
          <p:cNvSpPr txBox="1"/>
          <p:nvPr/>
        </p:nvSpPr>
        <p:spPr>
          <a:xfrm>
            <a:off x="6030685" y="5943600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mode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F8BA14-0A58-69B4-F6D0-3F0CCD512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041" y="950686"/>
            <a:ext cx="462436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4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4:  Bayesian Parameter Estimation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C3CA4AE-DB7D-4E4D-9E75-F9CEFD68E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46770"/>
            <a:ext cx="87153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for Poisson mean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EE0533-841D-974B-AE98-036826AF204F}"/>
              </a:ext>
            </a:extLst>
          </p:cNvPr>
          <p:cNvSpPr txBox="1"/>
          <p:nvPr/>
        </p:nvSpPr>
        <p:spPr>
          <a:xfrm>
            <a:off x="600884" y="3566471"/>
            <a:ext cx="140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Flat prior: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0D4764-6FCD-A04B-831B-C7F3DF58D057}"/>
              </a:ext>
            </a:extLst>
          </p:cNvPr>
          <p:cNvSpPr txBox="1"/>
          <p:nvPr/>
        </p:nvSpPr>
        <p:spPr>
          <a:xfrm>
            <a:off x="535570" y="2690362"/>
            <a:ext cx="1891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 prior: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CB22E-9B9F-C740-BE92-F7EAFE6E8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518" y="1412672"/>
            <a:ext cx="3416300" cy="96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148940-C55C-8F4C-8C0C-57FE61093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381" y="3566471"/>
            <a:ext cx="3556000" cy="533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BAC2A1-A658-A049-B806-B965851CB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548" y="2603694"/>
            <a:ext cx="3543300" cy="63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913C2C-F168-464B-87F6-A13A6962B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7562" y="5176121"/>
            <a:ext cx="4914900" cy="977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1F3F87-B0C0-D249-A986-9148C68AB80A}"/>
              </a:ext>
            </a:extLst>
          </p:cNvPr>
          <p:cNvSpPr txBox="1"/>
          <p:nvPr/>
        </p:nvSpPr>
        <p:spPr>
          <a:xfrm>
            <a:off x="5772381" y="3566471"/>
            <a:ext cx="101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7.75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3EAF7C-20BE-D849-8950-E37838C6AFA9}"/>
              </a:ext>
            </a:extLst>
          </p:cNvPr>
          <p:cNvSpPr txBox="1"/>
          <p:nvPr/>
        </p:nvSpPr>
        <p:spPr>
          <a:xfrm>
            <a:off x="6435416" y="2690362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7.03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BF9A2C-8212-F844-98CF-0E15E263EAB6}"/>
              </a:ext>
            </a:extLst>
          </p:cNvPr>
          <p:cNvSpPr txBox="1"/>
          <p:nvPr/>
        </p:nvSpPr>
        <p:spPr>
          <a:xfrm>
            <a:off x="535570" y="4325693"/>
            <a:ext cx="7637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inverse of the normalized lower incomplete gamma function (see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scipy.special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35ACDD-35DF-F840-85C5-13574166D2FA}"/>
              </a:ext>
            </a:extLst>
          </p:cNvPr>
          <p:cNvSpPr txBox="1"/>
          <p:nvPr/>
        </p:nvSpPr>
        <p:spPr>
          <a:xfrm>
            <a:off x="535570" y="856088"/>
            <a:ext cx="4827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upper limit at CL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7D288F-727E-CE49-9C0A-7C0BD97A6ED9}"/>
              </a:ext>
            </a:extLst>
          </p:cNvPr>
          <p:cNvSpPr txBox="1"/>
          <p:nvPr/>
        </p:nvSpPr>
        <p:spPr>
          <a:xfrm>
            <a:off x="7528691" y="3152027"/>
            <a:ext cx="1289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=3,</a:t>
            </a: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CL=0.95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C7F61F-FEC5-5844-BBF7-5466D6CC8D75}"/>
              </a:ext>
            </a:extLst>
          </p:cNvPr>
          <p:cNvCxnSpPr>
            <a:cxnSpLocks/>
          </p:cNvCxnSpPr>
          <p:nvPr/>
        </p:nvCxnSpPr>
        <p:spPr>
          <a:xfrm flipH="1" flipV="1">
            <a:off x="7053940" y="3191427"/>
            <a:ext cx="332377" cy="2581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DB61D2B-5E8B-6D44-9B85-BB34ED54C0B0}"/>
              </a:ext>
            </a:extLst>
          </p:cNvPr>
          <p:cNvCxnSpPr>
            <a:cxnSpLocks/>
          </p:cNvCxnSpPr>
          <p:nvPr/>
        </p:nvCxnSpPr>
        <p:spPr>
          <a:xfrm flipH="1">
            <a:off x="6994263" y="3566471"/>
            <a:ext cx="392055" cy="22578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58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4:  Bayesian Parameter Estimation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2708AC1-7B16-9A44-8B2D-29AD2C10F62A}"/>
              </a:ext>
            </a:extLst>
          </p:cNvPr>
          <p:cNvSpPr txBox="1">
            <a:spLocks noChangeArrowheads="1"/>
          </p:cNvSpPr>
          <p:nvPr/>
        </p:nvSpPr>
        <p:spPr>
          <a:xfrm>
            <a:off x="1671638" y="212725"/>
            <a:ext cx="5511800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ML and Bayesian estimators (2)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ED09D795-EBCF-074E-B201-AD3BAECFF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893" y="966787"/>
            <a:ext cx="8569507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</a:t>
            </a:r>
            <a:r>
              <a:rPr lang="el-GR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l-GR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=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const. cannot be normalized –  “improper prior”.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allowed for some problems; prior always appears multiplied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likelihood, so product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l-GR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l-GR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result in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normalizable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posterior probability.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But... we could have used a different parameter, e.g.,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1/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</a:rPr>
              <a:t>,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if prior </a:t>
            </a:r>
            <a:r>
              <a:rPr lang="el-GR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l-GR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constant, then </a:t>
            </a:r>
            <a:r>
              <a:rPr lang="el-GR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l-GR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not: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A3534D-EDB5-9343-83EE-D92457DF5C45}"/>
              </a:ext>
            </a:extLst>
          </p:cNvPr>
          <p:cNvSpPr txBox="1"/>
          <p:nvPr/>
        </p:nvSpPr>
        <p:spPr>
          <a:xfrm>
            <a:off x="5233957" y="5432170"/>
            <a:ext cx="3531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‘Complete prior ignorance’ is not well defined.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ADCC37-05A9-A841-A909-CC7BD7CD3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8" y="3751972"/>
            <a:ext cx="3226235" cy="792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0865B3-CAAB-CE44-8108-9840A4305DDA}"/>
              </a:ext>
            </a:extLst>
          </p:cNvPr>
          <p:cNvSpPr txBox="1"/>
          <p:nvPr/>
        </p:nvSpPr>
        <p:spPr>
          <a:xfrm>
            <a:off x="345893" y="4719352"/>
            <a:ext cx="8057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Maybe we know say we nothing about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so take </a:t>
            </a:r>
            <a:r>
              <a:rPr lang="el-GR" alt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alt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const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615C5D-8217-B042-91FD-C2C8EDA93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738" y="5356397"/>
            <a:ext cx="3251200" cy="9017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FA19C1-DE7C-604C-A308-72E3DE203755}"/>
              </a:ext>
            </a:extLst>
          </p:cNvPr>
          <p:cNvSpPr txBox="1"/>
          <p:nvPr/>
        </p:nvSpPr>
        <p:spPr>
          <a:xfrm>
            <a:off x="345893" y="5518245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</a:p>
        </p:txBody>
      </p:sp>
    </p:spTree>
    <p:extLst>
      <p:ext uri="{BB962C8B-B14F-4D97-AF65-F5344CB8AC3E}">
        <p14:creationId xmlns:p14="http://schemas.microsoft.com/office/powerpoint/2010/main" val="258824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4:  Bayesian Parameter Estimation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B042134-3547-8A43-979E-195970DC2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8" y="179866"/>
            <a:ext cx="91440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upper limit for </a:t>
            </a:r>
            <a:r>
              <a:rPr lang="en-GB" altLang="en-US" sz="28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en-GB" altLang="en-US" sz="28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GB" alt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~</a:t>
            </a:r>
            <a:r>
              <a:rPr lang="en-GB" alt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Poisson(</a:t>
            </a:r>
            <a:r>
              <a:rPr lang="en-GB" altLang="en-US" sz="28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GB" altLang="en-US" sz="28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altLang="en-US" sz="28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A917B85B-F306-5C48-8191-93B9BDF5D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41" y="1538523"/>
            <a:ext cx="7273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 Poisson likelihood and flat prior into Bayes’ theorem: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791A45A5-88A8-2F49-9116-5A29C308B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2911936"/>
            <a:ext cx="3043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Normalize to unit area: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BD396CBC-30AA-2A42-A4DC-EFF5087B4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3500744"/>
            <a:ext cx="3594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505C5AD9-F81A-F941-BF08-58FE90DFC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4633915"/>
            <a:ext cx="3895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determined by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3DEC9DDC-681E-9942-82F9-342E9BDF0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0167" y="3549631"/>
            <a:ext cx="24052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incomplete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function</a:t>
            </a: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DB2A9287-3D51-024C-A5D4-C28DD7D91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5245449"/>
            <a:ext cx="31877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894483-C456-9653-ACCE-561FC7F62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9375" y="2033985"/>
            <a:ext cx="6688553" cy="8640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1DB2C11-31F6-ED92-C2F8-033CC333191F}"/>
              </a:ext>
            </a:extLst>
          </p:cNvPr>
          <p:cNvCxnSpPr>
            <a:cxnSpLocks/>
          </p:cNvCxnSpPr>
          <p:nvPr/>
        </p:nvCxnSpPr>
        <p:spPr>
          <a:xfrm flipH="1">
            <a:off x="5153715" y="3996342"/>
            <a:ext cx="1173217" cy="159622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48" name="Group 6147">
            <a:extLst>
              <a:ext uri="{FF2B5EF4-FFF2-40B4-BE49-F238E27FC236}">
                <a16:creationId xmlns:a16="http://schemas.microsoft.com/office/drawing/2014/main" id="{C2F0B9F9-817B-A9B2-23E8-99E7143BCBE3}"/>
              </a:ext>
            </a:extLst>
          </p:cNvPr>
          <p:cNvGrpSpPr/>
          <p:nvPr/>
        </p:nvGrpSpPr>
        <p:grpSpPr>
          <a:xfrm>
            <a:off x="5153715" y="4782456"/>
            <a:ext cx="3171626" cy="1732726"/>
            <a:chOff x="5153715" y="4706254"/>
            <a:chExt cx="3171626" cy="173272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AFD0ACB-3A12-1F09-CC7D-9B3D5DAABE22}"/>
                    </a:ext>
                  </a:extLst>
                </p14:cNvPr>
                <p14:cNvContentPartPr/>
                <p14:nvPr/>
              </p14:nvContentPartPr>
              <p14:xfrm>
                <a:off x="5437133" y="5001654"/>
                <a:ext cx="69364" cy="1190143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AFD0ACB-3A12-1F09-CC7D-9B3D5DAABE2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29586" y="4994094"/>
                  <a:ext cx="84459" cy="12052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4FAB0EB-660C-E7D8-FDBC-16ED9C09F523}"/>
                    </a:ext>
                  </a:extLst>
                </p14:cNvPr>
                <p14:cNvContentPartPr/>
                <p14:nvPr/>
              </p14:nvContentPartPr>
              <p14:xfrm>
                <a:off x="5464753" y="6168604"/>
                <a:ext cx="2014369" cy="61033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4FAB0EB-660C-E7D8-FDBC-16ED9C09F52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457192" y="6161065"/>
                  <a:ext cx="2029490" cy="761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6E359EF-8EB8-CFEF-F16A-458C8DDD9FBC}"/>
                    </a:ext>
                  </a:extLst>
                </p14:cNvPr>
                <p14:cNvContentPartPr/>
                <p14:nvPr/>
              </p14:nvContentPartPr>
              <p14:xfrm>
                <a:off x="5233122" y="4886301"/>
                <a:ext cx="5963" cy="6714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6E359EF-8EB8-CFEF-F16A-458C8DDD9FB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225756" y="4878880"/>
                  <a:ext cx="20695" cy="2120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8310121-A99B-106E-CD59-564550DD2678}"/>
                </a:ext>
              </a:extLst>
            </p:cNvPr>
            <p:cNvGrpSpPr/>
            <p:nvPr/>
          </p:nvGrpSpPr>
          <p:grpSpPr>
            <a:xfrm>
              <a:off x="5153715" y="4741043"/>
              <a:ext cx="823889" cy="358874"/>
              <a:chOff x="2245301" y="931579"/>
              <a:chExt cx="945000" cy="423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FF4B2DE2-2901-1A61-DFD3-E86CAAC3373B}"/>
                      </a:ext>
                    </a:extLst>
                  </p14:cNvPr>
                  <p14:cNvContentPartPr/>
                  <p14:nvPr/>
                </p14:nvContentPartPr>
                <p14:xfrm>
                  <a:off x="2245301" y="999619"/>
                  <a:ext cx="203400" cy="35532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FF4B2DE2-2901-1A61-DFD3-E86CAAC3373B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236637" y="990704"/>
                    <a:ext cx="220728" cy="3731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3B4D4054-EAB9-BB12-4869-952C1FDF1F3E}"/>
                      </a:ext>
                    </a:extLst>
                  </p14:cNvPr>
                  <p14:cNvContentPartPr/>
                  <p14:nvPr/>
                </p14:nvContentPartPr>
                <p14:xfrm>
                  <a:off x="2564621" y="931579"/>
                  <a:ext cx="53280" cy="17352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3B4D4054-EAB9-BB12-4869-952C1FDF1F3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556014" y="922670"/>
                    <a:ext cx="70084" cy="1913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8A1EA28A-4D38-B508-6996-E3A27BBFAAD0}"/>
                      </a:ext>
                    </a:extLst>
                  </p14:cNvPr>
                  <p14:cNvContentPartPr/>
                  <p14:nvPr/>
                </p14:nvContentPartPr>
                <p14:xfrm>
                  <a:off x="2674781" y="1014739"/>
                  <a:ext cx="79560" cy="8424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8A1EA28A-4D38-B508-6996-E3A27BBFAAD0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2666124" y="1005804"/>
                    <a:ext cx="96874" cy="1021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23767F69-BA4C-7F52-2EC5-3E184A1C00EE}"/>
                      </a:ext>
                    </a:extLst>
                  </p14:cNvPr>
                  <p14:cNvContentPartPr/>
                  <p14:nvPr/>
                </p14:nvContentPartPr>
                <p14:xfrm>
                  <a:off x="2867381" y="934459"/>
                  <a:ext cx="15120" cy="19044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23767F69-BA4C-7F52-2EC5-3E184A1C00EE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2858799" y="925532"/>
                    <a:ext cx="32283" cy="2082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2958CBAD-C060-790C-9461-CF618FFAB06B}"/>
                      </a:ext>
                    </a:extLst>
                  </p14:cNvPr>
                  <p14:cNvContentPartPr/>
                  <p14:nvPr/>
                </p14:nvContentPartPr>
                <p14:xfrm>
                  <a:off x="2965301" y="1032379"/>
                  <a:ext cx="107640" cy="10836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2958CBAD-C060-790C-9461-CF618FFAB06B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2956640" y="1023455"/>
                    <a:ext cx="124549" cy="1262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31948FC1-1704-3552-EE31-C47A8E88F6A9}"/>
                      </a:ext>
                    </a:extLst>
                  </p14:cNvPr>
                  <p14:cNvContentPartPr/>
                  <p14:nvPr/>
                </p14:nvContentPartPr>
                <p14:xfrm>
                  <a:off x="3112541" y="947419"/>
                  <a:ext cx="77760" cy="25452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31948FC1-1704-3552-EE31-C47A8E88F6A9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103855" y="938511"/>
                    <a:ext cx="95132" cy="27233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5614F1C-32FF-CD1C-C1C9-72A1DF7B0B0F}"/>
                </a:ext>
              </a:extLst>
            </p:cNvPr>
            <p:cNvGrpSpPr/>
            <p:nvPr/>
          </p:nvGrpSpPr>
          <p:grpSpPr>
            <a:xfrm>
              <a:off x="5442782" y="5152405"/>
              <a:ext cx="2094718" cy="1286575"/>
              <a:chOff x="2576861" y="1416859"/>
              <a:chExt cx="2402640" cy="1517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B2F1B879-DF50-1AAE-540D-E35F5EACA7ED}"/>
                      </a:ext>
                    </a:extLst>
                  </p14:cNvPr>
                  <p14:cNvContentPartPr/>
                  <p14:nvPr/>
                </p14:nvContentPartPr>
                <p14:xfrm>
                  <a:off x="2576861" y="1416859"/>
                  <a:ext cx="2333880" cy="12150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B2F1B879-DF50-1AAE-540D-E35F5EACA7ED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2568189" y="1407941"/>
                    <a:ext cx="2351223" cy="12328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43963898-1365-4D26-90A2-F7FDE13C9722}"/>
                      </a:ext>
                    </a:extLst>
                  </p14:cNvPr>
                  <p14:cNvContentPartPr/>
                  <p14:nvPr/>
                </p14:nvContentPartPr>
                <p14:xfrm>
                  <a:off x="4871141" y="2802139"/>
                  <a:ext cx="108360" cy="1324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43963898-1365-4D26-90A2-F7FDE13C9722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4862489" y="2793222"/>
                    <a:ext cx="125665" cy="1503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886A07C9-1773-72EB-9DC8-923E27A26771}"/>
                      </a:ext>
                    </a:extLst>
                  </p14:cNvPr>
                  <p14:cNvContentPartPr/>
                  <p14:nvPr/>
                </p14:nvContentPartPr>
                <p14:xfrm>
                  <a:off x="4389461" y="1896739"/>
                  <a:ext cx="12600" cy="78552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886A07C9-1773-72EB-9DC8-923E27A26771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4380641" y="1887822"/>
                    <a:ext cx="30240" cy="803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3EA38179-DCD4-D25A-1DE5-9C91C5ED642A}"/>
                      </a:ext>
                    </a:extLst>
                  </p14:cNvPr>
                  <p14:cNvContentPartPr/>
                  <p14:nvPr/>
                </p14:nvContentPartPr>
                <p14:xfrm>
                  <a:off x="4185341" y="1511179"/>
                  <a:ext cx="179280" cy="1494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3EA38179-DCD4-D25A-1DE5-9C91C5ED642A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4176666" y="1502266"/>
                    <a:ext cx="196630" cy="1672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482323F1-FE1E-2BDA-5851-82CA91266367}"/>
                      </a:ext>
                    </a:extLst>
                  </p14:cNvPr>
                  <p14:cNvContentPartPr/>
                  <p14:nvPr/>
                </p14:nvContentPartPr>
                <p14:xfrm>
                  <a:off x="4404581" y="1635019"/>
                  <a:ext cx="92520" cy="4680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482323F1-FE1E-2BDA-5851-82CA91266367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4395907" y="1626165"/>
                    <a:ext cx="109868" cy="640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B35206F6-D9FA-CA96-B036-1D3FF68AFD8C}"/>
                      </a:ext>
                    </a:extLst>
                  </p14:cNvPr>
                  <p14:cNvContentPartPr/>
                  <p14:nvPr/>
                </p14:nvContentPartPr>
                <p14:xfrm>
                  <a:off x="4568381" y="1652659"/>
                  <a:ext cx="10440" cy="9720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B35206F6-D9FA-CA96-B036-1D3FF68AFD8C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4559949" y="1643745"/>
                    <a:ext cx="27305" cy="1150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C5DA9A0D-A984-C4BC-EC31-006924AB2E4F}"/>
                      </a:ext>
                    </a:extLst>
                  </p14:cNvPr>
                  <p14:cNvContentPartPr/>
                  <p14:nvPr/>
                </p14:nvContentPartPr>
                <p14:xfrm>
                  <a:off x="4576661" y="1625659"/>
                  <a:ext cx="79560" cy="478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C5DA9A0D-A984-C4BC-EC31-006924AB2E4F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4568004" y="1616761"/>
                    <a:ext cx="96874" cy="6567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0BF1A7A-14EB-2F8D-9BDE-9184DCE27D3D}"/>
                    </a:ext>
                  </a:extLst>
                </p14:cNvPr>
                <p14:cNvContentPartPr/>
                <p14:nvPr/>
              </p14:nvContentPartPr>
              <p14:xfrm>
                <a:off x="6298685" y="5265316"/>
                <a:ext cx="3452" cy="1221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0BF1A7A-14EB-2F8D-9BDE-9184DCE27D3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91436" y="5256769"/>
                  <a:ext cx="17950" cy="1831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3F19C4B-65F2-7353-4761-2D71B7E39FAF}"/>
                </a:ext>
              </a:extLst>
            </p:cNvPr>
            <p:cNvGrpSpPr/>
            <p:nvPr/>
          </p:nvGrpSpPr>
          <p:grpSpPr>
            <a:xfrm>
              <a:off x="5708310" y="5240292"/>
              <a:ext cx="1238187" cy="964321"/>
              <a:chOff x="2881421" y="1520539"/>
              <a:chExt cx="1420200" cy="1137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8658B902-9C70-30EF-F29E-F5F3FE7223C4}"/>
                      </a:ext>
                    </a:extLst>
                  </p14:cNvPr>
                  <p14:cNvContentPartPr/>
                  <p14:nvPr/>
                </p14:nvContentPartPr>
                <p14:xfrm>
                  <a:off x="2881421" y="1520539"/>
                  <a:ext cx="682200" cy="104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8658B902-9C70-30EF-F29E-F5F3FE7223C4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872749" y="1511624"/>
                    <a:ext cx="699544" cy="10621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DBC0F992-9379-7071-98FD-914C14E80C3C}"/>
                      </a:ext>
                    </a:extLst>
                  </p14:cNvPr>
                  <p14:cNvContentPartPr/>
                  <p14:nvPr/>
                </p14:nvContentPartPr>
                <p14:xfrm>
                  <a:off x="3157181" y="1689019"/>
                  <a:ext cx="456840" cy="784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DBC0F992-9379-7071-98FD-914C14E80C3C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3148507" y="1680101"/>
                    <a:ext cx="474188" cy="8026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FFEFBE83-78D6-D584-23AD-AD96D560AEE8}"/>
                      </a:ext>
                    </a:extLst>
                  </p14:cNvPr>
                  <p14:cNvContentPartPr/>
                  <p14:nvPr/>
                </p14:nvContentPartPr>
                <p14:xfrm>
                  <a:off x="3362021" y="1873339"/>
                  <a:ext cx="365400" cy="7056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FFEFBE83-78D6-D584-23AD-AD96D560AEE8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3353350" y="1864418"/>
                    <a:ext cx="382741" cy="7234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49844278-96BE-44EA-A358-2DF2EDE2A765}"/>
                      </a:ext>
                    </a:extLst>
                  </p14:cNvPr>
                  <p14:cNvContentPartPr/>
                  <p14:nvPr/>
                </p14:nvContentPartPr>
                <p14:xfrm>
                  <a:off x="3577301" y="2108059"/>
                  <a:ext cx="290880" cy="55008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49844278-96BE-44EA-A358-2DF2EDE2A765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3568636" y="2099139"/>
                    <a:ext cx="308209" cy="56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BD61091E-7DFE-A3FF-FBBC-9A48F4C7F7CA}"/>
                      </a:ext>
                    </a:extLst>
                  </p14:cNvPr>
                  <p14:cNvContentPartPr/>
                  <p14:nvPr/>
                </p14:nvContentPartPr>
                <p14:xfrm>
                  <a:off x="3890141" y="2321539"/>
                  <a:ext cx="165960" cy="3290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BD61091E-7DFE-A3FF-FBBC-9A48F4C7F7CA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3881471" y="2312623"/>
                    <a:ext cx="183299" cy="3468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D6C4ED28-37A6-5570-49B6-1D7E7D01B697}"/>
                      </a:ext>
                    </a:extLst>
                  </p14:cNvPr>
                  <p14:cNvContentPartPr/>
                  <p14:nvPr/>
                </p14:nvContentPartPr>
                <p14:xfrm>
                  <a:off x="4239701" y="2479939"/>
                  <a:ext cx="61920" cy="17280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D6C4ED28-37A6-5570-49B6-1D7E7D01B697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4231032" y="2471023"/>
                    <a:ext cx="79258" cy="190632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AE5D1F0-DA65-FEF6-15FC-4132F1274061}"/>
                </a:ext>
              </a:extLst>
            </p:cNvPr>
            <p:cNvGrpSpPr/>
            <p:nvPr/>
          </p:nvGrpSpPr>
          <p:grpSpPr>
            <a:xfrm>
              <a:off x="6259766" y="4811536"/>
              <a:ext cx="688300" cy="758945"/>
              <a:chOff x="3513941" y="1014739"/>
              <a:chExt cx="789480" cy="895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7CD07C5B-A55F-4674-A08B-7437193F6F6E}"/>
                      </a:ext>
                    </a:extLst>
                  </p14:cNvPr>
                  <p14:cNvContentPartPr/>
                  <p14:nvPr/>
                </p14:nvContentPartPr>
                <p14:xfrm>
                  <a:off x="3548501" y="1014739"/>
                  <a:ext cx="754920" cy="86292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7CD07C5B-A55F-4674-A08B-7437193F6F6E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3539829" y="1005821"/>
                    <a:ext cx="772265" cy="8807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D2E1D893-6B8F-B847-5D1E-632560CA4087}"/>
                      </a:ext>
                    </a:extLst>
                  </p14:cNvPr>
                  <p14:cNvContentPartPr/>
                  <p14:nvPr/>
                </p14:nvContentPartPr>
                <p14:xfrm>
                  <a:off x="3513941" y="1747699"/>
                  <a:ext cx="154080" cy="1371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D2E1D893-6B8F-B847-5D1E-632560CA4087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3505266" y="1738781"/>
                    <a:ext cx="171429" cy="1549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6066D4D2-4753-2A67-68C5-A514BEBBB2B4}"/>
                      </a:ext>
                    </a:extLst>
                  </p14:cNvPr>
                  <p14:cNvContentPartPr/>
                  <p14:nvPr/>
                </p14:nvContentPartPr>
                <p14:xfrm>
                  <a:off x="3523301" y="1752379"/>
                  <a:ext cx="24480" cy="15768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6066D4D2-4753-2A67-68C5-A514BEBBB2B4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3514733" y="1743478"/>
                    <a:ext cx="41208" cy="17548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702A301-D3EE-9518-12DA-D37F6FA41E1D}"/>
                </a:ext>
              </a:extLst>
            </p:cNvPr>
            <p:cNvGrpSpPr/>
            <p:nvPr/>
          </p:nvGrpSpPr>
          <p:grpSpPr>
            <a:xfrm>
              <a:off x="7096209" y="4706254"/>
              <a:ext cx="334891" cy="140986"/>
              <a:chOff x="4473341" y="890539"/>
              <a:chExt cx="384120" cy="166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025892B-E62F-1164-1E5E-5F926B7F2302}"/>
                      </a:ext>
                    </a:extLst>
                  </p14:cNvPr>
                  <p14:cNvContentPartPr/>
                  <p14:nvPr/>
                </p14:nvContentPartPr>
                <p14:xfrm>
                  <a:off x="4473341" y="899899"/>
                  <a:ext cx="151200" cy="15588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025892B-E62F-1164-1E5E-5F926B7F2302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4464666" y="890979"/>
                    <a:ext cx="168551" cy="1737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B6CD35D8-2214-767B-5E07-A74FD9D1A4F7}"/>
                      </a:ext>
                    </a:extLst>
                  </p14:cNvPr>
                  <p14:cNvContentPartPr/>
                  <p14:nvPr/>
                </p14:nvContentPartPr>
                <p14:xfrm>
                  <a:off x="4719221" y="890539"/>
                  <a:ext cx="138240" cy="1663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B6CD35D8-2214-767B-5E07-A74FD9D1A4F7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4710555" y="881606"/>
                    <a:ext cx="155572" cy="18418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93B13F9-F6D7-D732-AC95-943AEC6E6035}"/>
                    </a:ext>
                  </a:extLst>
                </p14:cNvPr>
                <p14:cNvContentPartPr/>
                <p14:nvPr/>
              </p14:nvContentPartPr>
              <p14:xfrm>
                <a:off x="7559261" y="4737321"/>
                <a:ext cx="117720" cy="15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93B13F9-F6D7-D732-AC95-943AEC6E603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551701" y="4729761"/>
                  <a:ext cx="132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9F0A709-64AC-73B5-B7EC-49AFB001571B}"/>
                    </a:ext>
                  </a:extLst>
                </p14:cNvPr>
                <p14:cNvContentPartPr/>
                <p14:nvPr/>
              </p14:nvContentPartPr>
              <p14:xfrm>
                <a:off x="7579781" y="4803561"/>
                <a:ext cx="113040" cy="17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9F0A709-64AC-73B5-B7EC-49AFB001571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572221" y="4796001"/>
                  <a:ext cx="128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5298290-FF27-C3E5-F1FC-B625EFAB1377}"/>
                    </a:ext>
                  </a:extLst>
                </p14:cNvPr>
                <p14:cNvContentPartPr/>
                <p14:nvPr/>
              </p14:nvContentPartPr>
              <p14:xfrm>
                <a:off x="7847981" y="4710321"/>
                <a:ext cx="3240" cy="147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5298290-FF27-C3E5-F1FC-B625EFAB137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840421" y="4702761"/>
                  <a:ext cx="183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A3C14AE-3050-8A22-8C5E-64C4CFDA238B}"/>
                    </a:ext>
                  </a:extLst>
                </p14:cNvPr>
                <p14:cNvContentPartPr/>
                <p14:nvPr/>
              </p14:nvContentPartPr>
              <p14:xfrm>
                <a:off x="7975781" y="4787721"/>
                <a:ext cx="101160" cy="11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A3C14AE-3050-8A22-8C5E-64C4CFDA238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968221" y="4780161"/>
                  <a:ext cx="115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146" name="Ink 6145">
                  <a:extLst>
                    <a:ext uri="{FF2B5EF4-FFF2-40B4-BE49-F238E27FC236}">
                      <a16:creationId xmlns:a16="http://schemas.microsoft.com/office/drawing/2014/main" id="{A402AE55-0F8E-4BE0-CAEA-B547932B8618}"/>
                    </a:ext>
                  </a:extLst>
                </p14:cNvPr>
                <p14:cNvContentPartPr/>
                <p14:nvPr/>
              </p14:nvContentPartPr>
              <p14:xfrm>
                <a:off x="8162981" y="4727241"/>
                <a:ext cx="162360" cy="114120"/>
              </p14:xfrm>
            </p:contentPart>
          </mc:Choice>
          <mc:Fallback xmlns="">
            <p:pic>
              <p:nvPicPr>
                <p:cNvPr id="6146" name="Ink 6145">
                  <a:extLst>
                    <a:ext uri="{FF2B5EF4-FFF2-40B4-BE49-F238E27FC236}">
                      <a16:creationId xmlns:a16="http://schemas.microsoft.com/office/drawing/2014/main" id="{A402AE55-0F8E-4BE0-CAEA-B547932B861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155421" y="4719681"/>
                  <a:ext cx="177480" cy="128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752CFD6-DB40-BB52-9695-F8C0A50ACD3C}"/>
              </a:ext>
            </a:extLst>
          </p:cNvPr>
          <p:cNvSpPr txBox="1"/>
          <p:nvPr/>
        </p:nvSpPr>
        <p:spPr>
          <a:xfrm>
            <a:off x="609827" y="874877"/>
            <a:ext cx="2570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E.g., flat prior for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7" name="Picture 4" descr="txp_fig">
            <a:extLst>
              <a:ext uri="{FF2B5EF4-FFF2-40B4-BE49-F238E27FC236}">
                <a16:creationId xmlns:a16="http://schemas.microsoft.com/office/drawing/2014/main" id="{D749B13E-4938-AC65-1C4E-E99B6B4732D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374" y="788511"/>
            <a:ext cx="2679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58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4:  Bayesian Parameter Estimation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387AB6E-EC83-F846-B182-035C0F91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4612" y="418306"/>
            <a:ext cx="64547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interval with flat prior for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endParaRPr lang="en-GB" altLang="en-US" sz="3200" i="1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449CAA0F-DCC7-5841-85A9-0ACC3DD1C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1016000"/>
            <a:ext cx="292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 to find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3723F5F5-73F1-4B44-81E2-2FDA2FAA5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437063"/>
            <a:ext cx="81144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special case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Bayesian upper limit with flat prior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numerically same as one-sided frequentist case (‘coincidence’). 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AE2CF861-A1D6-9B42-9A36-4EEFAA4D5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70075"/>
            <a:ext cx="414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07AC7F33-8AD6-1049-9060-6267BE3DF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2895600"/>
            <a:ext cx="1046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DABC8457-BBD5-E142-BA8D-42CB816E8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403600"/>
            <a:ext cx="49403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85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4:  Bayesian Parameter Estimation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DA545C2-EC5E-7E40-929F-A7704245D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347" y="1250495"/>
            <a:ext cx="50165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0ED322A-581E-8747-B695-2969D0C80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64563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interval with flat prior for </a:t>
            </a:r>
            <a:r>
              <a:rPr lang="en-GB" altLang="en-US" sz="32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altLang="en-US" sz="3200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5CE4030-B025-5345-B095-67CA4A4E9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018" y="1197620"/>
            <a:ext cx="2931432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limit is everywhere greater than the (one sided) frequentist upper limit.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Bayesian and frequentist upper limits come out equal.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Never goes negative.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Doesn’t depend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712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2026 / Lecture 4:  Bayesian Parameter Estimation</a:t>
            </a: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50228E67-6A24-E24B-ADD0-FF6704662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55875"/>
            <a:ext cx="4332288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65495AF-70E7-474C-89B0-1A43F156388B}"/>
              </a:ext>
            </a:extLst>
          </p:cNvPr>
          <p:cNvSpPr txBox="1">
            <a:spLocks noChangeArrowheads="1"/>
          </p:cNvSpPr>
          <p:nvPr/>
        </p:nvSpPr>
        <p:spPr>
          <a:xfrm>
            <a:off x="1286669" y="339726"/>
            <a:ext cx="6570662" cy="3984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Example:  fitting a straight line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DA86278-781E-7645-8EE3-F64787A09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165225"/>
            <a:ext cx="7894637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and all follow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),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)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 estimate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suppose we don’t care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(example of 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“nuisance parameter”)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7DF22BCD-B1C4-F546-82EA-BE3BB55F7C3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296988"/>
            <a:ext cx="34194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7F259F00-7A1B-9E42-955B-E82539D5131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811463"/>
            <a:ext cx="34194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65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heta}_{\rm Bayes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6"/>
  <p:tag name="BOXHEIGHT" val="399"/>
  <p:tag name="BOXFONT" val="10"/>
  <p:tag name="BOXWRAP" val="False"/>
  <p:tag name="WORKAROUNDTRANSPARENCYBUG" val="False"/>
  <p:tag name="ALLOWFONTSUBSTITUTION" val="False"/>
  <p:tag name="BITMAPFORMAT" val="png256"/>
  <p:tag name="ORIGWIDTH" val="58"/>
  <p:tag name="PICTUREFILESIZE" val="666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_{\rm min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43"/>
  <p:tag name="PICTUREFILESIZE" val="564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sigma_{\hat{\theta}_0}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9"/>
  <p:tag name="PICTUREFILESIZE" val="412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1"/>
  <p:tag name="PICTUREFILESIZE" val="375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, \theta_1) = - 2 \ln L(\theta_0, \theta_1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00"/>
  <p:tag name="PICTUREFILESIZE" val="5773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, \; \hat{\theta}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5"/>
  <p:tag name="PICTUREFILESIZE" val="584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 = \chi^2_{\rm min} + 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51"/>
  <p:tag name="PICTUREFILESIZE" val="1063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1"/>
  <p:tag name="PICTUREFILESIZE" val="375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_0, \theta_1 | \vec{y} ) \propto&#13;&#10;\prod_{i=1}^n \frac{1}{\sqrt{2 \pi} \sigma_i }&#13;&#10;e^{-(y_i - \mu(x_i; \theta_0, \theta_1))^2 / 2 \sigma_i^2 }&#13;&#10;\; \pi_0 \; &#13;&#10;\frac{1}{\sqrt{2 \pi} \sigma_{t_1} }&#13;&#10;e^{-(\theta_1 - t_1)^2 / 2 \sigma_{t_1}^2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74"/>
  <p:tag name="PICTUREFILESIZE" val="6937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_0 | x ) = \int p(\theta_0, \theta_1 | x ) \, d \theta_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64"/>
  <p:tag name="PICTUREFILESIZE" val="272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324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heta}_{\rm Bayes} = \hat{\theta}_{\rm ML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6"/>
  <p:tag name="BOXHEIGHT" val="399"/>
  <p:tag name="BOXFONT" val="10"/>
  <p:tag name="BOXWRAP" val="False"/>
  <p:tag name="WORKAROUNDTRANSPARENCYBUG" val="False"/>
  <p:tag name="ALLOWFONTSUBSTITUTION" val="False"/>
  <p:tag name="BITMAPFORMAT" val="png256"/>
  <p:tag name="ORIGWIDTH" val="127"/>
  <p:tag name="PICTUREFILESIZE" val="1100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u \sim \mbox{Uniform}[0,1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67"/>
  <p:tag name="PICTUREFILESIZE" val="1412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 \sim q (\vec{\theta} ; \vec{\theta}_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07"/>
  <p:tag name="PICTUREFILESIZE" val="1080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alpha = \mbox{min} \left[ &#13;&#10;1, \; \frac{p(\vec{\theta}) q(\vec{\theta}_0; \vec{\theta}) }&#13;&#10;{p(\vec{\theta}_0) q(\vec{\theta}; \vec{\theta}_0) }&#13;&#10;\right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52"/>
  <p:tag name="PICTUREFILESIZE" val="4093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u \le \alpha, \;\; \vec{\theta}_1 = \vec{\theta}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47"/>
  <p:tag name="PICTUREFILESIZE" val="1016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_1 = \vec{\theta}_0 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71"/>
  <p:tag name="PICTUREFILESIZE" val="632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alpha = \mbox{min} \left[ &#13;&#10;1, \; \frac{p(\vec{\theta}) }&#13;&#10;{p(\vec{\theta}_0) }&#13;&#10;\right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82"/>
  <p:tag name="PICTUREFILESIZE" val="2672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45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45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85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8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pi(s) = &#13;&#10;\left\{ \! \! \begin{array}{ll}&#13;&#10;1 &amp; s \ge 0 \\*[0.3 cm]&#13;&#10;0 &amp; \mbox{otherwise}&#13;&#10;\end{array}&#13;&#10;\right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11"/>
  <p:tag name="PICTUREFILESIZE" val="2603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pi_1(\theta_1) = \frac{1}{\tau} e^{-\theta_1/\tau} \;, \quad&#13;&#10;  \theta_1 \ge 0 \;, \quad \tau = 0.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93"/>
  <p:tag name="PICTUREFILESIZE" val="2633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(x_i, y_i, \sigma_i) \;, i = 1, \ldots, n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6"/>
  <p:tag name="PICTUREFILESIZE" val="1424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mu(x; \theta_0, \theta_1) = \theta_0 + \theta_1 x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9"/>
  <p:tag name="PICTUREFILESIZE" val="171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, \theta_1) = - 2 \ln L(\theta_0, \theta_1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00"/>
  <p:tag name="PICTUREFILESIZE" val="5773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L(\theta_0, \theta_1) = \prod_{i=1}^n \frac{1}{\sqrt{2 \pi} \sigma_i}&#13;&#10;\exp \left[ - {\small \frac{1}{2}} &#13;&#10;\frac{(y_i - \mu(x_i; \theta_0, \theta_1))^2}{\sigma_i^2 } &#13;&#10;\right]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06"/>
  <p:tag name="PICTUREFILESIZE" val="5745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) = - 2 \ln L(\theta_0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40"/>
  <p:tag name="PICTUREFILESIZE" val="531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L(\theta_0) = \prod_{i=1}^n \frac{1}{\sqrt{2 \pi} \sigma_i}&#13;&#10;\exp \left[ - {\small \frac{1}{2}} &#13;&#10;\frac{(y_i - \mu(x_i; \theta_0, \theta_1))^2}{\sigma_i^2 } &#13;&#10;\right]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475"/>
  <p:tag name="PICTUREFILESIZE" val="546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29663</TotalTime>
  <Words>4082</Words>
  <Application>Microsoft Macintosh PowerPoint</Application>
  <PresentationFormat>On-screen Show (4:3)</PresentationFormat>
  <Paragraphs>470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ＭＳ Ｐゴシック</vt:lpstr>
      <vt:lpstr>Arial</vt:lpstr>
      <vt:lpstr>Calibri</vt:lpstr>
      <vt:lpstr>Courier New</vt:lpstr>
      <vt:lpstr>Menlo</vt:lpstr>
      <vt:lpstr>Roboto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747</cp:revision>
  <dcterms:created xsi:type="dcterms:W3CDTF">2020-05-18T17:44:39Z</dcterms:created>
  <dcterms:modified xsi:type="dcterms:W3CDTF">2026-02-24T20:58:05Z</dcterms:modified>
</cp:coreProperties>
</file>