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ink/ink126.xml" ContentType="application/inkml+xml"/>
  <Override PartName="/ppt/notesSlides/notesSlide6.xml" ContentType="application/vnd.openxmlformats-officedocument.presentationml.notesSlide+xml"/>
  <Override PartName="/ppt/ink/ink127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327" r:id="rId2"/>
    <p:sldId id="1583" r:id="rId3"/>
    <p:sldId id="1203" r:id="rId4"/>
    <p:sldId id="1579" r:id="rId5"/>
    <p:sldId id="1580" r:id="rId6"/>
    <p:sldId id="1581" r:id="rId7"/>
    <p:sldId id="1582" r:id="rId8"/>
    <p:sldId id="1523" r:id="rId9"/>
    <p:sldId id="1525" r:id="rId10"/>
    <p:sldId id="295" r:id="rId11"/>
    <p:sldId id="349" r:id="rId12"/>
    <p:sldId id="1271" r:id="rId13"/>
    <p:sldId id="1272" r:id="rId14"/>
    <p:sldId id="1532" r:id="rId15"/>
    <p:sldId id="1266" r:id="rId16"/>
    <p:sldId id="1267" r:id="rId17"/>
    <p:sldId id="1294" r:id="rId18"/>
    <p:sldId id="1527" r:id="rId19"/>
    <p:sldId id="1573" r:id="rId20"/>
    <p:sldId id="1275" r:id="rId21"/>
    <p:sldId id="1274" r:id="rId22"/>
    <p:sldId id="300" r:id="rId23"/>
    <p:sldId id="301" r:id="rId24"/>
    <p:sldId id="1575" r:id="rId25"/>
    <p:sldId id="444" r:id="rId26"/>
    <p:sldId id="477" r:id="rId27"/>
    <p:sldId id="1576" r:id="rId28"/>
    <p:sldId id="1278" r:id="rId29"/>
    <p:sldId id="348" r:id="rId30"/>
    <p:sldId id="351" r:id="rId31"/>
    <p:sldId id="352" r:id="rId32"/>
    <p:sldId id="353" r:id="rId33"/>
    <p:sldId id="354" r:id="rId34"/>
    <p:sldId id="359" r:id="rId35"/>
    <p:sldId id="1339" r:id="rId36"/>
    <p:sldId id="1346" r:id="rId37"/>
    <p:sldId id="1524" r:id="rId38"/>
    <p:sldId id="1350" r:id="rId39"/>
    <p:sldId id="1338" r:id="rId40"/>
    <p:sldId id="1340" r:id="rId41"/>
    <p:sldId id="1341" r:id="rId42"/>
    <p:sldId id="1539" r:id="rId43"/>
    <p:sldId id="1540" r:id="rId44"/>
    <p:sldId id="1360" r:id="rId45"/>
    <p:sldId id="1541" r:id="rId46"/>
    <p:sldId id="1543" r:id="rId47"/>
    <p:sldId id="1321" r:id="rId48"/>
    <p:sldId id="1380" r:id="rId49"/>
    <p:sldId id="1403" r:id="rId50"/>
    <p:sldId id="1436" r:id="rId51"/>
    <p:sldId id="1526" r:id="rId52"/>
    <p:sldId id="1447" r:id="rId53"/>
    <p:sldId id="1448" r:id="rId54"/>
    <p:sldId id="1449" r:id="rId55"/>
    <p:sldId id="1450" r:id="rId56"/>
    <p:sldId id="1584" r:id="rId57"/>
    <p:sldId id="1440" r:id="rId58"/>
    <p:sldId id="1441" r:id="rId59"/>
    <p:sldId id="1442" r:id="rId60"/>
    <p:sldId id="1443" r:id="rId61"/>
    <p:sldId id="1444" r:id="rId62"/>
    <p:sldId id="1445" r:id="rId63"/>
    <p:sldId id="1542" r:id="rId64"/>
    <p:sldId id="1186" r:id="rId65"/>
    <p:sldId id="1283" r:id="rId66"/>
    <p:sldId id="1284" r:id="rId67"/>
    <p:sldId id="1285" r:id="rId68"/>
    <p:sldId id="1286" r:id="rId69"/>
    <p:sldId id="1356" r:id="rId70"/>
    <p:sldId id="1364" r:id="rId71"/>
    <p:sldId id="1365" r:id="rId72"/>
    <p:sldId id="1366" r:id="rId73"/>
    <p:sldId id="1368" r:id="rId74"/>
    <p:sldId id="1367" r:id="rId75"/>
    <p:sldId id="1371" r:id="rId76"/>
    <p:sldId id="1381" r:id="rId77"/>
    <p:sldId id="1382" r:id="rId78"/>
    <p:sldId id="1451" r:id="rId79"/>
    <p:sldId id="1452" r:id="rId80"/>
    <p:sldId id="1453" r:id="rId81"/>
    <p:sldId id="1454" r:id="rId82"/>
    <p:sldId id="1455" r:id="rId8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2"/>
    <p:restoredTop sz="94628"/>
  </p:normalViewPr>
  <p:slideViewPr>
    <p:cSldViewPr snapToGrid="0" snapToObjects="1">
      <p:cViewPr varScale="1">
        <p:scale>
          <a:sx n="98" d="100"/>
          <a:sy n="98" d="100"/>
        </p:scale>
        <p:origin x="132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9/11/25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13.1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21 7229,'7'1'2459,"-2"-3"-1927,-5-1 84,0-2-123,0 3 67,0-1 1848,0 1-2268,0-1 90,0 2-488,-1 0 242,-1 1 16,1 0 0,-4 5 11,-1 15 45,-5 26-588,0 9 537,3-5 29,4-14 55,4-19-83,-2 0 78,2 0 6,-1 0-85,1 2 169,0 0 481,0 2-621,0-1 89,0 2-123,0-1 95,0 2-95,0-1 6,0 1 67,0 1-40,0-1 40,0 1-3341,0 23 3268,0-1-467,0 8 0,1 14 1,0-8 494,-1-16 0,0-1-234,0 14 0,1 8 0,-1-15 273,0-9-169,0 6 102,0-21 1957,0 37-1951,1-33-6,1 19 0,1-23 2845,-1-7-2828,2 4 1317,-2-8-1334,3 9 355,-1-6-355,1 5 45,0 2-28,-1-7-17,3 16 22,-3-14-16,1 6-6,-1-8 34,-1 6-34,2 2 39,1 14-39,-3-13 0,0 5 17,-2-7-6,1-4-11,0 5 33,0-8 7,1 8-29,-1-7 34,-1 7 39,0-8-79,-1 3 68,1 0 67,-1 14-112,0-8-22,0 20-421,0-7 415,0-1-35,0-3 91,0-10-56,0 8 0,0-7 11,0 6-11,0-11 134,0 8 107,-1 9-241,0-6 241,0 4-67,-1-8-57,1-6 327,-2 8-332,2-8 68,-2 13 56,1 3-197,0 1 84,1-6-117,0-14-6,1-1 0,0 0 50,0-1-56,-1 1 12,1 0 0,-1 2 50,0 1 0,0-1-56,1-1 0,-1 0 5,0-1 29,1-1-34,-1 5 61,1 4-89,0-5 180,0 51-147,0-34 34,0 42-284,0-47 295,0-3-50,-1-17 0,1-2 0,-1-6 6,1 4-6,0-3 5,0 2 319,0-1-324,0 5 0,0-3 79,-1 4-79,1 0 17,0-4 33,0 7-50,0-5 0,0 3 0,0-2 6,0 7 50,0-3-12,-1 6-27,1 1 22,-1-5-22,1 10 62,0 2-79,0-9 5,0 6-5,0-19 45,0 2-45,0-2 0,0-1-6,0-1 6,0 2 0,0-2-33,0 1 83,0-1-50,0 1 0,0-2 45,1 1-95,-1-2 50,1 1 0,0-3 72,-1-1 29,0-1 34,4-11-135,1-10 0,0 6 0,-1-3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1.7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6339,'10'13'1147,"-1"-4"-1001,-8-9-62,0 0-78,1 0 850,0 0-548,1 0-105,0 0 122,-1 0-275,1 0 73,-2 0-33,0 0-90,0 0 11,1 0 107,1 0 72,-2 0 129,3 0-89,-2 0-23,1 0 157,0 0-134,-1 0-85,1-2-50,-1 2-44,1-1 83,1 0 219,5 0-308,-2 0-90,9 1 101,-4 0-56,5 0-17,-4 1-22,-5 0 45,-1 2-6,-3-2 11,3 3-11,-2-2-56,3 1 56,-5-1-258,7 3 258,-5-4 0,5 3 11,-5-3 1,4-1-12,-2 1 0,3-1 5,-4 0-44,2 1 73,4 0-34,0 0 5,-1 0-44,-3 0 39,-4 0-6,-2 0 6,2 0-33,-2 0 33,0 0 11,2 1 146,8 1-124,-3-2-33,5 0 0,-9-1-5,1 1-180,0 1-453,-3 0-253,0 2-55,-3 1-511,0-1 1457,-1 2 0,0-4 0,0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7.88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76 17 12051,'-1'12'2739,"-1"-3"-2610,1-9 784,0 0-941,-1 0 28,-2 0 6,-1 0 28,-3 1-68,-1 5-22,-1 1 56,1 3 0,2-3 62,4-2-62,0 1 0,-2 4 0,3-3 0,-1 3 0,2-4 50,1 3 112,0-4 51,3 5 11,9 1-106,2 2-1,13 3 23,-11-6-67,4-1 409,-4-5 33,8-3-353,-4 0 163,3-1 22,-6-3-183,1-3-19,0-1-66,-2-2-40,-6 3 95,-1 0-134,-1-1 84,0 2-73,-2-1 34,0 1 22,-2 0-67,-1-1 34,1-1 22,-2 1-56,0-4 56,-1 1-50,-7-17-34,-2 9 28,-8-11 0,1 15-62,2 4 62,-1 5-50,-5 2-135,1 2 146,-18 2-163,5 3-56,1 0-84,5 2 118,13-5-174,3 0 118,2-2-1170,1 0 425,3 0 1025,-4 5 0,6-3 0,-2 3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9.1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11 7643,'10'7'2062,"-2"-2"-1620,-10-7 85,2 1-130,-1-1 499,0-1-621,-1 2 408,0-2-358,-1 1-286,0 1 73,1 0-112,-1 1 45,0 0 45,-1-1 167,0 0 63,1 1 133,-1-2 847,3 1-947,-1 0 968,2 1-1287,0 7 95,0 0 89,2 10-95,1-1 258,1 2-34,3 9-133,1-1-147,-1-2 34,0-6-51,-4-10-50,1-2 0,-2-1 62,2 0-56,-1-3-23,4 1-880,0-2-335,3-1-325,0 0-487,0-3-707,2-3-184,-2-1 2935,1-4 0,-6 6 0,-2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0.41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23 130 7223,'4'5'2336,"0"-1"-1658,-4-4 1181,0 0-1153,2-8-163,0 5 12,0-5-68,-1 7 258,-1 1-549,0 3 112,0 3-61,-2 5 33,0 2 78,-3 3-95,-1-1-16,0 1-102,1-2-94,1-2 128,0 0 39,3-6 51,-1-1-95,1-4-85,1-1-425,0-4-28,0-8-1630,3-6 1742,2-8 191,3 1 16,0 8 90,-2 5 179,-1 6-135,-1 3 186,5 1 274,-1 1-543,5 3 733,23 30-650,-18-20 102,20 21-191,-27-30 39,3-1-56,-7-1-84,0-1-167,-1-1-640,2-5 292,-1-1-118,-1-4 57,-1 1-287,0-2 51,0 0-386,1-2 425,-1 0 482,1-1 129,-1 2 246,-1 0 17,-1 1 224,0 2 336,0 1-28,-1 1 90,1 1 184,-2 1-368,-1 2 127,1-1-150,-1-1 1360,1 1-1842,-1 1 67,0 1-45,-1 2 90,-6 13 1002,-2 5-722,-6 13 17,1 2-297,4-6 195,3-3-240,6-9 0,1-5 0,2-4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1.5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206 107 7279,'-5'-15'1624,"0"3"-1343,5 12 5924,-1 0-5465,8 0-566,-2 0-101,8 0 72,-4 0-44,5 0-101,-4-3 39,3 0-39,-5-3-50,-1-5-57,-2 3-251,-1-4-460,-3 2 112,-2 2 202,-4-2 17,-3 6-17,-16 1 353,4 2-62,-30 1 213,24 3-56,-14 1 56,21 3-6,2-1-50,2 1 56,3 0-11,2 0 11,2 2 17,0 1 95,1 1 78,1 1 141,0 1-141,2 1 90,1-1 39,2 0-134,0 0 185,1-1 717,4 4-555,1-6-84,33 17-426,-17-15-22,59 13 0,-60-18 0,23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2.51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35 6459,'7'5'1674,"-2"-1"302,-3-4-1624,7 8 3822,14 20-3777,5 9-329,0 1 296,-3-3-359,-15-21 417,6 6-287,-8-9 1038,0 0-1084,-4-7 40,-2-3 476,-1-1-605,-1-4-73,0-2-28,0-4-173,0-1 100,-1 0-55,-3-6 173,0-1-39,-1-1-68,3-10 152,1 13-23,5-9 34,1 11 0,5-1 0,2 1-16,0 2 72,0 1-90,-1 2 34,-2 4-1871,-1 1-386,-3 4-3215,0 0 5472,-2 3 0,-1-2 0,-1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38.10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66 210 8209,'-15'-9'2246,"4"1"-1792,11 8 1658,0 0-1883,-3 0-178,3 0 161,-3 0-200,2 0-12,0 0 0,-1-1 5,0 0-5,0-1 0,-2 1 0,2-2-5,-1 1-1,0-2 0,0 2 1,1-1-85,0 1 85,0-1-18,2-1 23,-1 1-5,1-2 10,0 4 191,0-1-313,-1 2 111,0 4 6,0 1 0,1 3 0,0 1 39,0 0-39,0 3 0,0 0 6,0 0 72,0 0-78,0 0 0,2 0 34,1-1-29,1 2 46,0-1-51,-1 0 0,2 1 39,0 3 45,0-4-6,2 2-38,-2-7 116,2 0-32,1-1-85,0-2 174,3 1-107,-2-2 6,0 1 11,0-2-123,-3 0 224,3-1-168,-2-1 101,1 0-112,0 0 0,-3 0 27,3 0-27,1 0-45,-2 0 0,2-1 73,-3-1-73,5-6 6,-4 0 27,5-4-33,-5 1 0,1 0-28,-3 0 28,3-2-5,-3 2 5,2-2-68,-2 2 18,1-1 44,-1 4 6,-1-1-44,-1 3 44,0 1 0,-2 1 16,0 1-16,0 1-504,-1 1 482,2 6 22,0 0 0,3 4 0,-1-2 34,3 1 16,-1 0-50,2 0 0,-1-1 50,4 3-50,-2-5 0,2 3 84,-2-4-84,0-1 118,0-1 162,1-2-224,-1 0 157,2 0-112,-1 0 22,-1 0 17,-1 0-28,2 0-112,-3-4 40,3 0-40,-4-4 39,0 1-39,-1-2 33,1-4-33,-2 1 0,0-3-140,-2 4 73,-2 1-196,0-1-169,0-2 270,0 2 111,0-1 46,0 4-29,0 0 29,-1 2 5,0-1 0,-1 1 5,1-1-5,0 1 0,1 0 0,0 0-33,0 0 33,0 1 5,0-1-5,0 0 17,0 0 22,0-1-39,0 0 0,3 0 0,1 0 56,6-2 73,-1 3-6,6-4-128,-7 8 5,2-2-51,-5 4 46,2-1 5,-2 1 11,3 0-11,-3 0-51,8 0-229,-2 0-1153,8-3-3452,-2-5 4885,2-5 0,-9 3 0,-2 1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39.3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66 8830,'11'2'2051,"-2"0"-1626,-7-5-128,0 2-134,1-1-1,0 2 197,0 0-68,2 0-39,0 0-33,2 0-124,0 3 151,1 2 12,1 5 11,0 2 22,0 1-73,-1 0-27,-1 0 44,1 0-146,0-2 68,0 1-45,0-4-112,-1 2 118,1 0-68,-2-3 23,1 1-73,-4-4 56,0-1-56,-3-2 891,1-1-885,-1-5-6,-2 0 0,0-3-6,-1 1-95,0 0 96,1 0-57,1-1-100,1-1 117,0-1 11,0 0 34,0-1-11,0-1-11,3 0-12,1 0 34,4 1-17,-1 1-22,2 1 39,-2 0 0,4-1-28,-3 3 22,1-1-38,-2 4-7,-1 1-5,0 1 56,-1 1 0,1 1-5,-3 0-85,2 0 33,-1 0-368,-1 0-1188,6 0 207,0-2 1406,9-6 0,-10 3 0,2-2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0.49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8752,'7'7'3030,"-1"-1"-2312,-6-6-113,0 0-303,1-5-179,-1 4-67,1-4-56,-1 5-5,0 0 10,0 4 62,0 1 1,0 5 66,0 1-44,0 1 117,0 3 73,0 1 0,0 2 28,0 3-146,0 0 45,2 2 29,0-1 83,4 0 101,5 9-414,-2-6 145,3 5-95,-3-10 0,-2-2 62,0-2-113,-2-1 23,1-1-28,-1-2 6,0-1 39,-1-2-40,1-3 124,0 2-123,-2-3 16,4 3-22,-4-4 39,3 1-33,-3-2-6,2 2 22,0 1 40,0-1 22,1 0-11,0 0-6,1-2 179,0 0 79,2 0 11,0-2 6,2 0-219,8-1-123,-4 0 6,5-2-57,-7-1-122,0-2-242,-2-1-240,1-1-443,-1 0-4912,3-5 6010,-6 2 0,0 1 0,-6 5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1.2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39 112 8276,'-4'-7'605,"1"1"-482,3 6 303,0 0 157,-11 0 27,7 0 68,-8 0-6,9 0 180,2 0 156,0-1-588,1-1-17,0 0-39,0 0 740,0 1-875,0 0-184,2-1-11,3-2-6,4 0-28,4-1 56,5-1 84,1 0-140,4 0 100,-1 0-27,1 0-73,-1 1 185,0-1-179,-3 0 38,0 1-4,3-2-40,-5 2 0,2 0-409,-8 2-1910,1 1 117,-6 2-1998,0 0 4200,-6 0 0,0 0 0,0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2.57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0 8511,'6'7'1855,"-2"-1"-976,-4-6 841,0 0-1345,-5-3 39,3 2-173,-3-2-135,5 3-195,0 0 212,-2 8 23,0 4 134,0 11 224,1 6-219,1 5 287,0 6-253,0 3-61,0 2-163,3-2 107,5 14-107,-1-19 45,5 8 73,-5-22-174,1-2 84,-2-3-78,0-3-40,-1-2 85,-2-4-79,2-2 146,-3-3-73,0-3-84,-1 0-616,0-2 190,1 0-492,-1-4-466,3-1-72,-2-6-835,0-2-22,0-1 2313,-1 0 0,0 6 0,-1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3.8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39 7067,'-3'-15'1271,"-1"4"-1271,4 11 3360,0 0-2956,6-2-393,-2 0 45,9-1-56,-6 2 17,2 0 39,-3 1 375,8 0-307,-6 0-35,7 0-27,-8 0-6,3 0-56,-3 0 33,3 0-21,-4 0-12,4 0 11,-4 0 50,4 0-21,-4 0 21,0 0-55,0 0 195,2 0-156,0 0 50,1 0 40,1 0-130,1 0 35,6 0-12,8-1-28,-7 0 106,14 0-78,-23 1 17,13 0 117,-11 0-100,9 0-62,-8 0-17,3 0 17,-11 0 17,2 0 50,-2 0-67,1 0 0,1 0 0,-1 0 106,1 0 23,3 0 235,15 0-330,-6 0-34,5 0 0,-13 0 0,-6 0 0,1 0 22,2 0-22,-3 0 0,4 0 11,-4 0 12,2 0-18,1 0 1,1 0 145,7 0-33,-2 0-113,3 0 63,-6 1-63,3-1-5,-3 1 56,3 0-45,-4-1 17,1 0-28,1 0 6,0 0 0,-1 0-6,-2 0-6,0 0 17,-3 0-11,0 0-5,4 0 10,-4 0-5,6 1 6,-2 0-6,-3 1 0,3-1 0,-4-1 17,2 1-17,-1 0 0,1 1-17,-2-1-17,-1 0 34,3 1 0,-3 0 6,2 2-6,-3-2-51,1 2 51,-2-2 0,1 1 12,-1-2 27,2 1-39,-1-1 0,2 1 0,-1-1 0,5 0 0,-2 0 5,3 1 1,-2-2-6,2 2-6,1 0 6,0 1 0,-1 0-5,-3-1 16,2 1-11,-3 0-28,2 0 22,-4 0 6,2 0-16,-2 1 49,3 0-33,-3-1 0,2 0-45,-2-1 45,2 0 40,0-1-7,-1 0-33,7 0 0,-4-1-5,5 1 5,-3-1 0,4 1 22,-3-1-28,3 2 6,-6-2-16,2 1 16,-2 0 0,0 1 28,0-1-28,-3 1-12,2-2-16,-2 1 28,-1-1-50,-2 1 16,0-1-16,-2 0 0,1 1 50,0-1 0,0 1 0,1-1-107,-2 1-139,2 0-152,-2 0-1943,3 1-1625,-2-1 3966,3 0 0,-3-1 0,1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3.1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1 164 7453,'6'13'1305,"-1"-2"-1137,-5-11 432,0 0-292,7-15-45,-2 8-11,5-11-107,-5 12 186,0 0 178,-1 1 12,1 0-224,-1 1-61,0-1 33,1 3-146,-1-2 73,0 1 11,2-1-101,-1 1 68,3-1-45,-1 1 22,2 0 11,-1 0-111,1 0 50,-1 0 27,2 1-128,-1 0 90,0 0-84,1-3-6,-1 2 61,0-1-61,0-1 17,3 0 17,-3 0-68,2-1 34,-4 3-50,-2 0 44,0 0-162,-1 1-314,2-1 135,-1 0-101,0-1-112,-2 2-1283,2-3 802,-3 1 424,2 0 617,-4 0 0,1 3 0,-1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3.66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8343,'10'12'1642,"-1"-3"-1077,-9-9 141,0 0-376,0-3-38,0 3 923,0-3-817,0 11 16,0 1-122,0 10 184,0 3-79,1 4 51,1 3-44,2 4-118,1 1 16,-1 2-162,3-2 101,-1-1-6,3-4-145,-2-3 251,9 11-218,-8-16-117,6 7 0,-9-16 72,-1-3-33,-1-1-45,0-2 0,-1-1 0,-1-2 0,1 1 0,-2-2 0,1 0-179,1 0-751,1 1-863,6-2-1842,0 1 3635,5-2 0,-7 0 0,-1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4.8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32 39 8018,'-4'-5'1933,"1"2"-1210,3 3 402,0 0-637,-4-2-6,4 1-1,-5-2-139,5 3 358,-1-2-415,1 1 376,0 0-117,-1-1-421,1 1 353,0 0-442,-1 0 235,0 0-258,0 0 56,-1 0-61,1-2 5,0 1 174,-1-1-85,1 1 85,0 1 73,0 0 61,1 0-319,-1 6 112,0 4 207,1 8 388,2 3-360,0 2 39,2 1-162,0 0-168,0-2 151,1-3-139,0-2 66,-1-3 56,0-3-89,-1-1-101,0-3 0,-2 0 34,-1-4 5,0 0-11,1 0-28,-1-1-62,1 1-447,0-2-1077,0 1-1124,2-1-1004,0 0 3714,-1 0 0,-1 0 0,-1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8.6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 9985,'11'2'2627,"-1"0"-1765,-9-5-246,0 1 11,1-1-207,-2 2 1183,1 0-1553,0 1 73,1 0 482,2 0-241,0 0-123,2 2-202,1 2 6,1 2-12,-1 4 18,0 1-34,-2 3-829,-2 14-521,-11 4-2274,-6 8 3607,-12-4 0,10-17 0,2-5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0.3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69 9218,'9'-2'2301,"-1"0"-1612,-8 2 1445,0 0-1703,0-22-128,0 14-174,0-16 156,0 20 1,0 1-101,0 1 1910,0 1-2140,0 8 45,0 5-56,0 13 50,0 4 6,0 6 0,0 3-5,0-1 38,0-1-10,0-3-18,0-3 29,0-3 5,0-2-33,1-3-6,-1-3 123,1-2-123,-1-3 89,0-1-83,0-4 117,0-3-72,0-3 341,0-1-801,0-6-448,0-2-78,0-5-331,0-1-291,0-1 218,1-3-313,1-1 78,2-2-1742,0-1 3316,-1 0 0,-1 9 0,-2 4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1.04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 68 8035,'6'11'1899,"-2"-2"-1305,-4-9 840,0 0-1087,-4-14 174,3 9-241,-4-12-28,5 13 17,0 0-146,-1-1 112,1 1-39,0-1 0,0 1 224,0 0-72,0 1-18,0 2 57,0-1-157,0 1 16,0-1 68,0 1 55,0-1 96,0-1-219,0 1 29,0 0 414,0 1-695,2 0 6,4 5 0,4 2 45,3 6-56,2 3 11,0 1 0,0 2 22,-2 0-16,0 0-6,-3-2 0,-1-1 5,-2-4 6,-2-3-11,-2-2 6,0-3-6,-2 0-1008,0-1 11,-1-1-280,1 0-750,1 0 2027,4-1 0,-3 0 0,1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1.68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121 1 8422,'2'14'1916,"0"-3"-1496,-2-11 2011,0 0-2123,0 7-112,0 2 0,-2 8 5,-3 2-128,-4 4 84,-1 1-45,-1 2 67,0-1 79,0-2-214,0-2 80,1-3 66,-2 4-56,2-8-122,-2 6 100,7-13-101,0-1 79,5-4 145,0-2-846,0-5-537,0-1-229,0-6-494,0-4-17,5 1 1888,0-4 0,0 10 0,-2 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2.5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11 7923,'15'7'1513,"-4"-3"-1015,-11-4 482,0 0-632,10-9 44,-7 6-101,7-7-129,-9 10 427,0 0-124,0 0-68,2 0-139,0 0 173,1 0-11,-1 0-78,1 0-34,0 0-84,1 0-5,1 0-29,0 0-78,1 0 84,1 0-90,1 0-38,2 1 55,0 3-112,0 4 521,7 12-190,-2-1 492,15 18-548,-11-12 56,7 8-157,-7-9 11,-3 1-62,0 0-128,-2 2 128,-1-1-83,-3 0 16,-1-2 62,1 5-45,-5-10-34,2 3-50,-4-13 134,-1 0-128,0-2 44,-1-2 12,1 0-28,-2-2 5,1 0-28,-2-2 185,1-1-196,-1 2 28,0-1-22,0 3 38,0-2 18,0 1-12,0 0-44,0 1-6,0 0 11,0 0-5,0-1-1,0 2 40,0-3-51,0 0 6,0 0 23,0-1-1686,0 1-2287,-5-2-2793,-1 1 6743,-6-3 0,6 2 0,1-2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4.0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130 0 8584,'8'11'2129,"-3"-3"-1093,-5-8-380,-6 0-208,3 0-264,-4 0-38,5 0 84,-1 0-68,-1 2 0,-1 2-16,-3 5-73,0 2 565,-10 19-369,6-8-140,-6 15 162,9-13-33,0 2-196,1 4 117,1 0-117,1 2 27,2 0 113,0-3 55,3 11-128,1-11 190,0 20-179,0-22 73,0 7 17,3-13-90,1-2 33,5 0-16,0-3-123,3 0 106,1-2-90,0-1 23,-1-3 39,0-1-50,3-1-62,-4-2-594,4-1-341,-6-2-802,2 1-1556,1-3-2728,1 1 6021,0-2 0,-6 0 0,-2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5.0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71 9649,'5'8'2800,"-1"-2"-2133,-4-6 1971,0 0-2229,1-28-180,0 19-89,1-22 163,0 26-113,-1 0 219,0 3-51,0-1-537,-1 2 179,1 7 95,0 6-50,1 10 146,1 8 21,0 5-4,0 5 49,1 3-78,0 0 57,-1 1-45,0-4 50,1 10-185,-1-15-45,0 7 28,-3-19-5,1-2-34,-1-5 33,1-4-33,-1-3 101,0-4-101,1-2 112,-1-2-952,2-1-785,-2-5 141,1-2-790,-1-5-790,0-5-380,0 2 3444,0-3 0,0 9 0,0 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5.4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104 120 7207,'8'-10'1187,"-2"-1"-678,-5 0-66,0-1-151,-1 4-124,0 1-168,0 2-28,0 4 72,0 0-44,-3 1 0,-1 0 6,-1 0 0,0 0 55,0 0-55,1 0-12,-2 0-257,-6-2-443,-8-10 706,-5-4 0,7 2 0,5 4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5.49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89 7834,'11'1'2190,"-3"0"-1608,-8-1-72,1-2-163,1 1-44,-1-1 1523,0 2-1395,0-1-84,0 1 6,2-1 117,0 0-184,1 0 11,2-1 90,0-1-225,3 1 107,-1-1-79,2 0 51,1-1 101,0 0-197,1 0-49,-1 0-40,1-1-51,-2 1-5,-1 0 0,-2 1 0,-1 2-28,-2-1 34,2 1-6,-2-1 129,6-3-135,-3-1-106,4-2 112,-7 5-325,0 0-61,-4 3-5350,0 0 4476,2 0-527,0-1 1787,2-1 0,-2 1 0,-1-1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6.83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9010,'2'2'2324,"0"0"359,-2-2-2683,-2 2 152,2 4-12,-2 4 274,2 7 0,0 3-78,2 4 57,0 2-113,2 1 106,2 26-257,-3-20 84,3 16-79,-4-27 124,1-3-124,-2-1-5,1-4 106,-1 0-106,1-3 73,-1-1-40,0-1-151,0-2 146,-1-1-151,1-1 27,-1-1 40,1-1-34,-1 1-27,0-2-7,1 1 107,-1-1-112,1 1 11,-1-1 119,1 1-119,-1-1 56,2 2-67,-2 0 112,1 0-50,1 1 67,-1 1 16,0-1-139,-1 1 50,1-1-56,0-1 45,-1-2-45,1 1 1506,-1-3-1506,0 2-45,1-1 51,0 0-6,1 2 0,0-2 67,-1 2-106,0-2 39,-1 0-28,0 0 39,0 1 73,1-1-3029,0-1 1,0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7.8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 28 8741,'-3'-15'2297,"1"2"-1569,2 13 3898,0 0-4474,2 0-147,-1 0 51,1 0 135,-1 0-191,0 0 0,1 0 84,0 0 22,0 2 107,0 1 50,0 2-61,2 3 162,-2 1-124,1 1 1,-1 3 152,0-1-186,-2 2 6,1-2-39,-1-1-169,0-3 113,0-1-118,0-3 101,0 0-96,0-2 169,1-2-174,0 1-67,1-1-1250,3-1-3281,0-4 4598,3-4 0,-3 2 0,-2 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9.85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7179,'4'11'2184,"0"-2"-1579,-4-9 526,0 0-504,0-2-246,0 0 118,0 0 184,0 1 1328,0 0-1568,0-1-23,0 0-185,0 0 28,0 1 392,0-1 1161,0 1-1839,2 0-10,3 0 33,3 1 0,4 2-12,1 2 29,2 1-17,1 1 0,0 2 11,0 0-39,-1 2 28,0 1 0,-2-1 0,1 1 6,-3-1-12,1 1 6,-1 1 0,0 0 0,-2 0 0,1 1 0,-1 1 12,0 0 21,-2 0-61,1 1 28,-1 0 0,-1 0 17,0 1-17,0 0 0,-1 2 45,0 0 11,0 0-45,-1-1-11,1 0 0,-1-2 73,-1 0-40,3 2 35,-3-3-24,1 1-44,-2-4 0,0 0 0,0 0 51,0 1-51,-1 0 0,0 0 11,0-1 28,1 7-39,-1-7 0,0 5 11,-1-9-11,0 1 40,0-1 21,0 1-94,0-1 33,0 1 0,0-1 0,0 5 0,0-3 5,0 3 62,0-2-67,0-2 0,-1 0 6,-1 7-6,-1-5 28,0 4 17,2-7-51,-2 1 1,3-4-46,-3 2 85,2-3-34,0 0 0,0 1 39,0-2-45,1 0 6,0 0 0,-1 0 28,1 0-28,-2-1 118,2 1-9949,-1-2 9790,1-3 1,0 2 0,0-4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10.23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146 0 6518,'-1'5'1153,"0"-2"-27,1-3-845,-2 0-69,1 0-83,-2 0 0,1 0-90,0 2 68,0-1-74,1 3 29,-1-1-51,2 0-11,-2 0 179,1 2-128,0-1 55,-1 1-22,1 0 17,-2 1-101,1 1-6,-1-1 6,1-1-5,0-1 5,0 0-6,0 0-22,0 0 28,0 0 0,1-1 22,-1 3-22,-1-2 0,1 3 0,0-2 56,-1 0-56,0 0 0,1 0-44,1-2 38,0 2 6,1-3 0,-2 2 0,2-2 0,-1 0 6,0 1 27,1-1-66,-1 1 33,0 0-34,0-1 56,-1 3 23,1-1-45,-1 2-33,-1-1 33,0 1-40,-1-2 40,2 1-5,-1-1 5,1 1-6,1 0-72,-1-1 78,2 1-73,-1 0-73,0-1 79,0 1-78,0-1 66,-1-1-5,2 1-17,-1-1 90,1 0-28,0 1 39,0-2-84,0 1 22,0-1-167,0-1-18,0 1 185,0-1 6,-1 1 11,0 1-11,-1-1 51,0 2-113,-1-2 112,1 2 40,-3 2-34,3-1-50,-2 2 50,1-2 0,0 2-6,0-2 6,-1 0 0,2-1 39,-1-1-39,2 0-39,0-2 45,1 1 44,0-1-352,0 0 302,0-5 0,0 3 0,0-3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11.8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81 17 7195,'-8'-9'1199,"2"1"-746,6 8 1827,0 0-2285,-1 5 55,0-1 45,-1 3-61,0-1-29,0 0 130,0 0-135,-1 2 0,1-1-51,-1 0 79,-1 0-28,2-1 0,-1 0-56,2-2 23,-1 5 44,0-3-11,-1 4 0,2-3 0,0-3 0,0-2 0,1 0 0,-1-1 0,0 1 0,1-1 6,-1 1-6,1 0 0,0 0-6,0 0 6,0-1-11,0 0 5,-1 1 1,1 1 5,-2-1 0,2 0 0,-2 0 0,2 0 0,-1-1 5,0 1 6,1-2-5,-1 2 11,1-1-23,-1 1 1,1 0-7,-2 1 12,1 0 6,-1 0 0,0 1-6,0-2 0,1 2 89,0-3-89,0 2-5,1-3 133,-1 2-122,0-1 89,0 0-930,0 0 1,0-1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1:01:32.634"/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423 16425 14005,'-7'-3'4061,"2"1"-3363,4-8 41,1 8-2045,-3-8 1306,-17 24 0,12-11 0,-11 10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1:06:55.011"/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11493 6562 10965,'-1'-5'3433,"0"1"-526,0 2-2974,1 2-745,50 21-359,-35-15 1171,16 6 0,-5-3 0,-24-8 0,3-1 0</inkml:trace>
  <inkml:trace contextRef="#ctx0" brushRef="#br0" timeOffset="384">11684 6519 8136,'-1'-8'4655,"1"2"-3405,-14 17-214,-2 5-472,-8 7 1,0 0-2150,2 2 1585,-12 14 0,31-34 0,0 1 0</inkml:trace>
  <inkml:trace contextRef="#ctx0" brushRef="#br0" timeOffset="2432">11536 15642 11749,'-3'-8'4509,"4"-1"-4358,1 8 2863,3-5-3014,-3 5 129,1-2-129,-3 1 336,0 1-297,0 0-381,3 0 314,19 14-2302,18-4 1770,-9-9 666,1-21 1938,-52 12-2133,9-2-759,-21 39 0,24-15 0,-1 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2:43.3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10114,'1'4'1999,"0"-2"-22,-1-2-1943,-2 1-79,2 3 45,-2 0 34,2 3 27,0 6-5,0 3 157,-1 11-101,-1-4 515,0 47-520,1-37 83,-1 34 135,2-29-2693,-1 4 2474,1 0-33,-1 0-2464,0 3 2525,0 7-101,0 18 67,1-14 124,0 8 0,0-1-106,1-10-90,-1-2 0,2 1 543,5 18-498,-4-35-794,2 7 1,-1 1 1123,0 3 831,0 2-858,-1 24 1394,-3-42-1692,1 23 247,-1-30-129,3 35-157,-2-28 190,2 15 1,-1 0-196,-2-17 3166,1 24-3082,-1-16-1462,0-12 1389,0 12 16,0-17 621,0 48-621,0-34-1320,-1 26 0,-1-1 1259,2-23 67,-2 34-1777,1-20 1721,1-21 648,-2 21-592,1-3 71,0-14-87,1 12 173,-1 20-213,0-36 28,-1 32 107,-4-8-107,3-21 17,-4 21 247,5 15-253,1-35-716,0 22 0,0 0 672,1-21 1578,-1 32-1551,1-30 1511,0 13-1505,0-7-27,0 7 150,2 5-67,1-7-56,-1 10 112,1-11 1,1-2-119,-2-4-16,1-2 0,-1 3 58,0 0 1,0-3-42,2 2-1,-2 3 1,1 2 112,3 11-57,-3-14-2085,4 30 2001,-4-48 521,1 14-526,-2-24 17,1 25-12,-1-17 1,1 21-1,-3-17-814,0-6 826,1 14 1860,0-15-1838,1 18-28,-1-12 2750,-1 3-2716,0-7 5,0 16-50,0-17-1437,0 24 1443,0-27 28,0 6-34,0-7 50,0 7-44,-1-2 5,-1 6 0,0-2-5,1-6-2258,-2 14 2263,2-18 2258,0 10-2264,1-13 40,0-4-51,-1 5 6,0-3 0,0-1 6,0 0 28,1-2-23,-2 12 73,1-6-6,-2 10 3320,1-10-3320,0 6-44,0-7-29,-1 4 1,2-10 112,1 1-85,0-3-27,0-1 55,0-2-559,-3 0-350,-11-25 0,8 19 0,-8-19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07.8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9162,'2'8'2548,"0"-2"-2061,-2-6 454,0 0-207,0-2-555,0 1 291,1-1 1485,-1 1-1848,2 1-68,0 0 28,2 0 297,17-1-319,-9 1-34,18 0-5,-11 0-45,-1 0 39,-1 0 56,2 0-45,-2 0-6,3 1 7,-5 0-7,-5 0-5,0-1 11,14 0-5,4 0 0,-1 0-6,-4 1 5,-5 0-5,-8-1 0,6 1 0,-10-1 0,0 1 0,2-1 0,-2 0 34,10 0-34,-8 0 5,5 0-5,-7 1-16,8 2 16,-7 0 5,6 1 51,-3-2-22,-2 0 117,4-1 51,-3 0-34,6 0 140,0-1-252,2 1-6,4-1-39,-8 0-5,4 0 67,10-5-73,-14 3 16,32-10-16,-30 7 0,33-10 0,-33 12 51,21-6-40,-14 5-5,-3 1 5,1 0-3011,2 1 3045,-10 1-39,10-1 5,-11 2-11,-1 0-28,0 0 28,-2 0 17,4 0 235,-1 0-123,12 0-124,-1 0 3410,18 0-3410,-17 0-5,7 0 0,-19 0 6,-1 0 44,5 0-44,-4 1 39,25 0 11,-19 0-51,16-1 1,-13 0 0,-9 0-1,9 0 1,-11 0-1,6 0-5,6 0 6,-2 0 50,28 0-50,-28 0 22,19 0-12,-21 0-10,-1 1 28,6 1-29,-4 1 118,6 0-83,-9-1 77,15 1-3458,-5-2 3346,-3 1 1,-4-2 5,-11 0 28,2 0 28,7 1 6,-3-1-11,5 0-57,-4 0 1,-3 0 28,6 0-34,-6 0 5,6 2 1,0 0 3386,-4 1-3213,21 5-134,-19-4-12,14 3 34,-16-5 34,5 0-56,5 0-39,-4 1 50,2 0 39,-5-1-90,-3 0-5,2 0 40,-2-1-12,4-1-28,-4 1 5,1 0-5,-6 0 6,-4-1-34,1 1 112,4-1-84,-4 0-6,7 0-22,6 0 28,-8 0 11,13 0-5,-12 0 39,4 0-40,-4 0 79,23-1-84,-18 1 6,17-2-6,-21 1 0,-2 0 6,0 1-6,-2-2 0,3 2 0,-4 0 16,3 0-16,-2-1 0,-1 1 34,2-2 39,3 1-3460,-3 1 3449,4-1-62,-4 0 6,1 1-6,0-1 5,1-1 40,13-1-39,-11 1-12,11 0 12,-15 1-1,8-1 40,-5 1-45,4 0 3398,-7 1-3438,5-2 80,-1 2-35,2-2-5,0 1 0,-7 0 0,3 1 6,-4-1-6,2 1 11,9-1-5,5-1-6,1 0 5,-2 0-5,-12 2 0,1-1 6,5-1-29,-2 0 23,1 0 34,-4 1-40,-3-1 6,-1 1 0,-1 1 0,1 0 0,-1 0 0,1 0 0,-2 0 0,-2 0 0,3 0 0,3-1 0,1 1-11,3-2 6,4 2 5,-3-1 11,17 1 6,-3-2-17,-3 2 0,-4 0 11,-10-1-11,-6 1-6,5-1-5,-3 1 17,9-1-12,-4 0 6,5 1-3386,8-1 3386,-10 1 0,13-1 0,1 0 5,-10 0-5,12 0 11,-3 0-2273,25-2 2267,-17 2-5,16-3 2274,-32 2-2257,26-2-11,-23 2-1,27-4-5,-32 4 6,0-1-40,-8 1 45,-8 1-11,-1 1 3409,0 0-3403,2 0-1,1-1-27,3 0 28,5 0-6,-1 0 33,4-1-33,-3 2 45,16-1-51,-14 1 6,12-2-5,-9 2 33,13-3-28,-5 2-3381,24 0 3381,-17 0 6,6 1-6,-11-1 0,-9 1 5,-1-1-5,7 1 0,4 0 6,13-1-6,-14 1 0,6-1 22,-15 1-22,-4 0 0,3 0 6,6 0-1,-3 0-5,8-1 0,-8 1-22,-5 0 39,23 0-12,-18 0 1,23 0 3386,-16 0-3375,-3 0-40,23 0 23,-30 0 6,13 0 11,-22 0-1155,-3 0 1144,2 0-1,1 0 7,0 0-1,7 0 34,0 0-12,6 0 12,14 0-45,-14 0 0,9 0 0,-17 0-550,-2 0 550,2 0 1068,3 0-1062,-1 0-6,13 0-1926,-9 0 1954,7 0-28,3 0-5,27 0 5,-19 0-40,15 1 85,-30 0 454,-7 1-499,14 1 0,-16-2 12,10 2-1,-7-2-11,-3 0 22,8 0-22,-14-1 2063,5 0-2058,-7 0 35,26 0-35,-13 0-3362,32 0 3368,-13 0 0,17-2 23,-10 0-2303,33-2 2269,-43 3 11,23-1-5,-38 2-6,6 0 6,-7 0 16,6 0-22,-9 0 0,0 0 0,-1 0 6,-1 0 2273,0 0-2228,16 0 10,19 1-55,-9 0 44,10 0 73,23-1-117,-34 0 0,41 0 5,-20 0-17,-6 0 12,8 0-6,-8 0 0,-25 0-11,13 0 16,-13 0 68,10 0-67,-17 0-6,0 0 5,-15 0 29,0 0-34,0 0 0,-1 0 3397,0 0-3385,21 0-12,-10 1 0,16 0 11,17 6-11,-23-5 5,26 4 1,-17-4 0,-6 0-6,6 1 11,-2 0-11,-18-2 0,8 1 0,-8-1 0,-5 0 5,4 0-5,-5 0 0,1 0 0,2 1-5,13 1-29,-8 0 34,7-1 0,-12-1 51,20 2-46,-13-1-5,14 0-3381,8-1 3381,-21 0 6,21 0 61,3 2-67,-21-2 0,22 2 23,-3-3-18,-22 0-27,48 0 61,-48 0-39,32 0 0,-39 0-6,9 0 6,-11 0 45,28 0-39,-20 0 83,41-2-89,-41 2 0,14-1 12,-6 0 21,-7 0 3359,7 0-3392,-12 0-17,3 0 79,-1-1-62,2 0 6,-4 0 5,7 0-6,-3-1-5,3 1 6,2-1-6,-11 1 0,16-1 0,-13 2 45,30-4-45,-26 3 0,21-2 5,-26 3-5,1-1 0,-7 1 28,5-1-28,-7 0 0,5 0 0,-3 1 12,-1 0 38,12-3-44,-2 2 5,6-3 50,44-7-61,-37 6 31,28-3 0,1 0-31,-24 5 0,36-6 0,-29 7-3386,-14 0 3386,16 0 0,-20 2-852,0 0 841,-1 0-22,9-2 94,6 0-72,20-1 17,-20 1 22,0 1-17,-25 1-6,-5 1 1,-1-1 2964,-4 1-2970,-2 0 1273,2 0-1222,0 0-18,3 0 29,3 0-57,-5 0-5,1 0 0,-6 0-2800,1 0-7031,-1-5 9349,0 0 1,0-2 0,0 3-1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7.6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 7914,'7'1'2688,"-2"0"-1868,-5-1 1605,0 0-1995,0-2-183,0 1 2850,0-1-3053,6 2-44,0 0 0,9 0 21,14 0-94,-10 0 79,8 0 33,-20 0-78,-2 2 39,0-1-28,3 7 28,-2-6 5,3 5 63,-4-6-74,0 2 6,0-1 11,4 0 23,-2 0-62,15 5-34,-10-1 68,10 7 39,-13-5-51,0 2 6,-4-5-39,1 3 44,-2-2-5,1 0 6,0 1-12,-2-2 6,1 1-5,-1-1 5,-1-2 0,0 1 11,2 0-11,-1 0 0,1 0 11,-1 0-5,0 2-6,0-1 11,1 1-33,-2-1 22,1 1 5,-1 0 1,1-1-6,-1-1 0,-1 0 17,1 0-17,0 1 0,0-1 0,0 1-17,0-2 56,1 2-39,-1-1 0,1 0 6,-1-1-12,0 0 12,0-1-6,0 1 128,0-2-116,0 1 27,-1 0 11,1-1-39,0 0 202,0 0-95,1 1 335,7 2-357,-5-2-85,11 5-11,-10-4 0,5 2 40,-6-3-46,2 2 12,-2-2 22,0-1 45,0 1-1,3-1-94,1 0-12,1 1 68,-3 0-34,-2-1 0,-4 0-6,1-1-33,0 0 39,2 1 34,1 0 67,4 0-85,-1 1 85,7-1-95,-7 0-6,4 0 22,-5-1 29,0 0-51,-1 0 5,0 0-16,-4 0 45,2 0 44,-2 0-78,0 0 6,-1 0 50,1 0-56,-1 0 84,1 0-45,-1 0 101,2 0-45,0 0-78,0 0-874,-1 0-2022,-1 0 0,-1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30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0 12236,'8'0'3691,"-1"0"-3046,-7 0-533,0 0 608,-11 6-356,6 3 50,-10 8-33,8 3-3388,0 3 3612,1 17-125,3 6-206,9 4 1,4 0-213,1 7-46,1-16 1,3-4 56,5-8 201,10-4-207,-4-5 45,46-14-78,-41-9-28,28-7 44,-7-16-50,-25 12 3403,22-15-3358,-6-15-51,-22 20-33,19-33-62,-33 26-3341,-1 0 3341,-6 3 28,0 10-5,-4 1-84,-2 1-73,-6 0-185,-19-7-1955,-13 3 2235,-23-3 56,17 9-23,-27 8 113,39 5 0,-14 4 16,1 10-28,31-5 1,-19 10-1,27 0 12,4-4 39,-3 18-1,9-16 2230,-2 6-2268,3-10 5,1-1 90,0-1-67,0 2 352,5 4-296,-1-8-18,4 6 113,7-4-118,-6-4 51,5 2 391,10-5-509,-12-3 6,15 1 44,1-1-38,-12 0-7,11 0 40,-4 0-34,-6-1-11,8 1 0,5-5 11,-16 2 1,15-4 21,-16 2 1,3-1-34,-5 0 5,1-1-5,-4 3 3392,4 0-3392,-4 0 17,4 0-17,-1 0 6,0 0 33,3-1-33,-7 4 55,2-2-50,-3 1 40,-4 1-51,1 1-1406,-2 0 1406,-18 1 0,13-1 0,-12 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5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3316 7823,'-4'-9'1949,"0"2"-1283,4 7 471,-2 0-778,1 0 2576,-1 0-1661,2-2-887,0 1 259,0-2-242,0 1-298,0-1-5,0-1 414,0-2-73,0 0-217,0-2-113,0 3 34,0 0-51,1 0-39,0-1-56,3-4 6,-2 3 184,8-14-156,-5 12 106,13-25-135,-13 22 6,19-33-5,-17 30-6,7-14 22,-4 7-22,-6 11 6,6-13-6,-5 11-6,2-4 1,-1 3-6,9-20 11,-8 18 0,21-41 0,-19 40 0,13-24-12,-11 21-32,-1 3-7,0-3-50,-2 5 85,4-8-52,-3 3-4,12-25 83,-14 29-6,10-33-3397,-12 34 3392,3-13 0,-3 13-50,9-20-268,-6 14 318,5-14-2215,2-1 2215,-7 17 2154,8-17-2193,-2 6 5,-3 7 28,5-8-27,2-7 0,-8 19 33,7-14 3221,2-5-3221,-9 19 5,8-24-5,-9 23-1863,-1 0 1835,2 1 28,-3 6 5,4-9-27,-2 2 399,2-3-371,-3 6-6,-3 6 0,1-1-17,4-12 17,0-3 6,4-13 1946,-4 12-1941,8-26-11,-10 33-3387,16-45 3387,-16 47 0,6-16 0,-6 18-11,2-3-1749,0 0 1755,1-1-7,-3 7 40,3-9-50,7-8 2542,-3 5-2514,11-18-12,-6 13 29,-1 0-18,1-1-33,-7 12 23,2-4-29,-3 6 90,4-11-62,-7 16 6,4-10-11,3 0 2643,-1 1-2638,4-6 62,4-4 6,-13 17 5,8-12-67,-11 16 56,9-19-61,-8 17 10,6-14-5,-1 7-1826,-5 8 1826,7-8 0,-8 11-6,6-9 46,-4 5-40,2-3 0,-5 8 16,11-13-16,-7 10 1827,28-30-1827,-26 28 5,20-21 1,-24 26-6,7-6-11,7-8 11,-11 11 0,11-12-6,-13 14 0,-2 1 1,13-11 38,0-2-33,4-2-5,-6 5 5,-9 8 0,-5 5 0,0 0 0,-1 3 11,1-2-5,7-8-6,-3 3 0,6-8-6,0 4 0,-4 3 1,3-2 5,-6 6 0,0-2 0,-3 5 5,1-2 1,-4 3 0,2 0-12,2-3 6,0 0 0,2-1 6,-2 1-6,0 1 5,3-4 1,-3 4-6,3-3 0,-4 3-11,4-3 16,-2 3-5,3-4-45,-3 4 40,7-6 5,-4 5-11,6-6 11,-7 7-34,7-6 40,-3 4 27,3-2-33,-4 2-5,9-6 5,-10 6-12,16-8 7,-20 10 5,9-3 0,-10 5 0,3-3 0,11-4 0,-8 4 0,10-5-17,-5 3 23,-9 3-1,6-1 6,9-4-11,-10 3-3397,36-12 3391,-32 12 6,16-6-11,-16 7 11,-6 2 6,5-2 145,11-4-146,-12 4-2239,29-11 2239,-26 10 2269,7-1-2279,-15 5 5,-4 2 5,1-1 6,1-1 96,12-4-74,-9 3 3354,14-3-3387,-19 5 179,10-2-129,-9 3-44,8-3 56,8 1-62,-10 0 5,11 0 90,2 0-95,-12 2 12,24 0-12,-24 0 0,6 0 67,7 0-34,-14 0-49,16 0-35,-16 0 46,2 0 5,-6 0 50,7 0-39,-5 0-5,4 0-57,-1 1 51,-8 0 0,5 1 6,0 1 0,-3-1 27,5 1-27,-4-2 5,10 4-11,0 0 0,1 1 22,8 3-27,-18-6 10,10 2 1,-10-2-6,-1 0 6,1 0 195,4 0-162,-4-1 6,7 2-39,-3 0 100,10 3-106,-7-3 22,16 6-16,-24-8-6,9 4 17,-8-3 11,-2 0-34,3 1 6,-3-2 280,14 6-213,-9-4-55,10 5 88,-8-6-420,-5 1 325,7 0 23,-7-1-78,9 6 78,-10-5-28,7 4 0,-9-4 0,1-1 0,1 1 6,0 0-1,5 3 6,-3-1-50,11 6 39,-11-3 332,7 2-326,-10-4 100,8 3-106,-3-3 6,3 2 44,-7-3-3448,5 3 3421,-6-4-23,4 3-17,15 13 17,-13-12 11,21 16 12,-13-11-12,-5-2-11,4 1 112,-1 1-112,-7-5 0,6 5 5,12 14 23,-16-14 34,34 31-591,-33-31 529,12 11 3127,-17-17-3082,-1 0-45,-1-1 5,-2-2 35,4 3-40,-5-3 39,9 6-1429,-8-5 1390,6 4 732,-4-3-670,20 15-56,-13-10-6,14 12 16,-12-12-10,0 2 0,1 0 111,-2-1 29,9 7-95,-8-7 1456,6 6-1417,6 5-56,-16-14-1,12 11 23,-12-11 0,4 4-5,-3-4 10,10 8-22,-8-5-33,1 1 22,2 6-17,-6-4-5,2 4 83,12 14-49,-11-14-40,7 9 0,-7-10 5,-6-8 29,1 3-23,3 5 0,-2-1 12,3 1 10,-6-6 6,0-5-33,-4-1-6,2 0 101,8 8-40,-3-2-55,7 4 67,11 9-739,-15-14 666,12 10-5,-5-4 16,2 2-5,2 1 33,12 9-34,-17-12-5,8 5 23,7 14-23,-19-21 11,27 29 6,-16-17-12,0-1 91,23 17-96,-19-21 39,13 10-11,13-1 11,-32-18-28,28 16 40,-19-9 670,-9-4-676,18 12-34,-13-8-5,-3-2 16,27 22-16,-35-25-1691,12 11 0,0 0 1691,-14-10-1,18 17 34,-9-7-39,-7-5 0,6 7 6,-7-6 0,0-3-1,-3-3 29,12 10 3363,-18-18-3335,14 14-45,-17-15-12,3 3 91,-1 1-96,-4-7 0,2 4 5,-4-7 6,0 2 23,-1-2 11,2 4 28,0-1-62,0 0 28,-1-1 11,-2-2-38,1-1-9843,-2 0 8785,0-8 0,0 6 0,-1-7 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9.5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6663,'5'3'1238,"0"0"-835,-5-3 527,1 0-577,0 0 168,2 0-230,0 0-190,0 0-101,-2 0-90,0 0 454,0 0 639,0 0-527,2 0-408,-1 0-63,-1 0-10,0 0 5,0 0 5,1 1 74,-1-1 139,2 1-212,-1 0 38,1 0 343,-1 0 212,0 0-196,1 0-145,-1 0-129,0-1-96,0 0 34,-1 0 264,3 0-236,1 2-89,-1 0-6,0-1 61,-3 1 46,0-2-51,0 1 39,5 1 17,2 3-107,-1-2 113,5 6 11,-9-6-67,2 3 16,0-3-10,-3 1 77,4 1-22,-3-3 68,1 1 145,-1 0-230,0-2 40,5 5-141,-5-4-5,5 5 0,-7-4 34,3 1-34,-2 0 6,2 0 22,-2 0-23,1-2 130,0 2-40,-1-3-39,-1 0-62,0-1 12,0 1-1,0 0-5,1 0 0,-1 1 28,2 1-39,-1-1 50,2 2-39,-2-2 196,2 3-196,-2-3 34,1 1 11,0-1 0,-1-1-1,1 1 7,-1 0-18,1 3-33,0-1 0,0 1 0,1-1 12,-1 0 200,4 3-167,-2-1 101,5 5-96,-4-5 34,1 1-45,-2-2 353,2 2-60,2-2-142,1 3 146,7 4-330,-8-5 44,6 6 12,-9-7 38,11 11-38,-7-9 84,11 13-68,-11-12-28,1 2-50,-3-3 45,-1 1 56,0 0-95,1 0 78,4 4-23,-4-4-61,2 3 0,-3-4 123,2 4-112,0-2 90,0 2 146,8 10-247,-11-13 319,19 25-235,-18-24 56,16 20-79,-15-18-55,4 4 39,-4-3-40,-1-3 40,0 3 6,2 0-12,2 6-6,-4-7 12,1 3 50,-2-5-1369,-3-5 1319,2 4-757,0 0 746,-1-3-34,1 3 95,3 1-50,-5-5-39,4 4 39,-3-4-1,-2-2 1194,2 2-1205,-3-3 884,0 0-911,-1-1-4168,1-1-2918,-5-2 7080,-9-8 0,6 5 0,-4-5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7096,'4'13'2397,"0"-3"-1439,-4-10 8872,0 0-13659,8 35-708,-5-16 4580,6 27 1,-8-33 0,0-5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6819,'10'0'3389,"-3"0"-1417,-7 0 1949,-1 0-3515,0 2-412,-1 1-2996,1 17 2481,1-6-1098,0 15 1732,0-8 1,0-9-1,0 1 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9526,'11'12'2542,"-2"-3"-1360,-9-9-67,0 0-247,0 4-863,0-2-5,-8 44 0,6-34 0,-5 30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6732,'11'5'2700,"-2"-1"-784,-9-4 1803,0 0-2918,-1 5-454,0 0-269,0 4 166,1 0-244,-6 45 0,4-38 0,-4 33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3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9597,'10'10'3686,"-2"-3"-2941,-8-1-572,0-1 252,0 5-419,1-3-6,2 6-4439,4 1 4439,1 3 0,-1-5 0,-3-6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8724,'-2'-6'2946,"1"2"-2256,1 4-164,0 0 275,-3 17-790,1-8-11,-2 14-952,2-3 952,0 0 0,1-3 0,1-6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9217,'13'18'3092,"-3"-4"745,-10-14-1003,1 0-2318,0 3-505,0-1 40,1 11-3821,0 11-1002,0-1 4772,1 6 0,-3-19 0,0-2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0.3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374 47 8634,'-4'-4'2353,"1"1"-1843,3 3-79,0-2-72,0 0-241,0-1 38,2-1-77,-1 0 61,1 0 56,0 1-95,-1 1 151,1 2 845,-2 0-828,1-3 1070,-1 1-1126,0-2 156,0 1-201,0 3 269,0-1-526,-1 0 66,-1 0 23,-1 0-5,-2 2-7,-4 4 12,3 0-5,-3 3-40,4-1 51,-3 4-6,2-2 50,-3 1-50,4-1-45,-3 2 40,2-2 5,-3 1 0,2 0 44,1-3-49,-1 4-29,3-6 29,1 0 5,1-1-6,-2 1 62,0-1-67,-1 4 11,0-3-51,-1 3 51,-1 0 12,3-1 32,-3 1-49,3-3-18,-4 2 1,2 0 22,0-2 0,3-1 45,1-2-56,1-1 11,0 1-51,-1 1 57,0 0-6,0 2 0,0-2 28,-2 2-28,2-1 0,-3 1-17,3-2 28,-2 1-11,1-1 23,-1 2-35,0 0 12,-2 0-11,1 0 22,-1 0-11,3-1 12,-2-1-12,1 1 0,-1 1-28,1-1 33,2 0-5,-4 2 6,3-1-6,-3 3 0,3-3-6,-1 2 6,2-3 0,-2 2 6,1 0-1,-2-2-5,1 2 0,0-1 28,-1 2-28,2-3 0,-1 1 0,2-3 0,0 1 0,0 0-5,1 0 16,0-1-11,0 0 0,-1 0-11,0 1 11,0 0 0,0 0 0,0-1 28,1 1-28,0-1-6,-2 0 1,3-1 5,-2 1 50,0 2-50,-2 0 39,2 0-39,-1 0 67,2-2-16,0 0-51,0-1 2073,1 1-2068,-2 1-5,0 1-45,0 0 51,1-1-6,0-3 56,1 1-101,-1 0 90,1 1-51,-1 0-10,1-1-24,-1 0 40,1 0 17,-1 0 0,1 1 5,0-1-27,0 0-102,0 0-2615,11-7-4302,2-3 7024,10-8 0,-11 8 0,-4 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8 10310,'-7'-4'4088,"1"1"-3069,5 3 1564,1 0-2410,-1 7-167,1-1-163,0 11-515,0-7-1603,0 4-3673,0 5 5948,0-6 0,0 1 0,0-9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9638,'13'6'5102,"-2"-2"-4239,-11-4 3030,0 0-3272,0 2-453,0 0-67,0 4-151,0 9-1872,0-1 376,0 3-1148,0-5 2694,-1-2 0,1-4 0,-1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7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7080,'3'11'4066,"-1"-2"-1965,-2-9 1792,0 0-2414,2 9-1294,-2-2 418,2 8-10434,-2 21 9783,1-22 1,0 16 0,0-29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1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56 231 1386,'-25'-3'1479,"6"0"1272,19 3-2589,-5 5 912,4-3-945,-5 3 383,6-5-383,0 0 1551,6 0-1753,-4 0 11,5 0-426,0 0 393,-5 0 61,5-2 365,-6 0-179,3-3 609,1-8-481,-3 7-28,4-7 532,-5 4-677,0 4 50,-1-3 481,-3-10-420,2 7 18,-3-9 419,4-2-615,-1 11 66,-1-14-106,1 19-6,-2-3-83,3 6 50,-1 1-29,0-1 264,-1 2 398,1-1-269,0 0 2016,1-8-1966,0 5 454,-1-8 84,1 9-683,0-1-22,0 3 206,0 2-414,-2 5 62,2 1-3454,-5 26 3442,4-13-5,-3 16-12,2-17 74,1 10-62,1-6-1,0 3-38,0-9 112,0 3-57,0-1 6,0 4 129,6 13-123,-3-21 3370,4 13-3343,-4-19-49,0-2-1,2 3-16,-1-5 33,6 12 0,-5-9-22,6 12-6,-7-12-5,2 0 10,-4-2 539,10 0-499,-6-3 145,18 4-223,-13-4 33,7 0 96,7-1-96,-6 0-34,8-1 114,-4 0 15,-6-1-89,1-2 101,8-11-102,-17 5-38,10-7 22,-10 1-11,-2 2 28,1-3-23,0-8-22,-4 14 11,6-18-11,-7 18 0,2-7-17,-2 5 12,-1-8-12,0 2 11,-1-1-33,-7-8 39,1 15 6,-8-15 5,-4 11 0,3 2-11,-4 0-3369,-15-2 3374,16 7-5,-15-7-11,12 6 45,4 2-34,-3-2-208,-11 4 197,18 3-67,-18 0 27,17 3 3404,-1 2-3409,0 5-17,1 7 62,4-2-85,-3 10 63,9-11 33,0 5 0,3 4 11,0-7-6,0 5-49,0-1 44,0-10 5,0 14-10,0-15-7,2 10 12,1-9-11,1 0-67,3 2 78,-5-6 0,7 5-39,-5-4 39,0 0-6,-1-2-11,2-1 23,-1 0 67,2-1-40,-1 0 79,7 1-112,-7-1 29,12 1 5,-12-1-6,11 0-23,-10 0-5,5 0 0,-8 0 0,0 0 0,0 0 0,0 0 0,2 0 11,2 0 29,2 0-35,-2 0 1,-1 0 173,4 0-89,-2 0-85,2 0-5,-4 0 17,1 0-11,-3 0-1,4 0-5,-5 0 11,4 0 1,-2 0-1,5 0-6,-4 0-5,1 0 12,0 0-12,-5 0 0,4 0 0,-2 0 5,-2 0-5,2 0 6,-1 0-1,-1 0-5,-1 0 0,2 0-44,0 0-433,0 0-996,-1 0-8358,4-10 8688,-2-1 1,2-1 0,-3 3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2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6 195 7828,'0'4'1770,"0"-1"230,0-3-57,-2 2-1170,2-2 863,-2 1-1401,1-1 5714,0 0-5680,10-9-135,14-15-95,0 1-22,7-9-885,-14 13 901,-1 2-100,9-10 67,-10 12 0,4-6 0,-11 15 11,-2 1-11,-1 1-5,-2 3-1,0-1 757,-2 2-746,1 0 1,0 0-6,2 0 6,-1 0 44,2 0-16,-1 2 5,3 0 6,-1 2 235,14 13-185,-4-4-6,12 12 175,3 3-1453,-6-6 1239,7 6-5,-5-4-3014,-10-9 2745,2 5-644,-11-8-6877,-3 17 10,-3-5 7735,0 13 0,-1-21 0,0-5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1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1 815 3868,'12'0'2353,"-3"0"591,-9 0 4186,0 0-6042,0-2-954,3-2-78,2-6-5,4-3-18,2-5 432,2-4-465,2-6-359,9-22 70,-8 9 0,1-2-75,8-28-1716,-8 9 0,-5-2 1643,-6-7 354,-3 28 0,-1 1 16,-2-12 44,0-10 29,0 33 56,-1-19 100,0 37 12,-1 6-29,-1-1 18,1 6-12,0 1 280,-6 0-403,2 11 3314,-4-1-3325,-7 50 44,9-26-3300,-5 32 3412,10-18-323,2 22 256,-1-11-1114,4-8 1,1-1 1125,5 6-46,1 10 12,2-23 84,8 17-123,-9-31-39,8 21 39,-11-36 2132,-2-5-2182,0-1 278,-2-6-239,-1 0 683,15-12-672,-6 1-45,12-11-17,-3-6 434,-6 5-607,6-6 89,-8 9-67,0 2-6,-2 0 12,3-3 117,-2 4 6,1 1-118,9 12 364,-9 6 56,9 9 247,0 20 2398,-11-15-2875,7 11 12,-9-22 230,9-9-364,-3-3-41,7-7-296,-3-10 398,-6 14 28,4-6 964,4 32-224,-1 3-567,6 10-139,-9-5-701,0 1-5600,-1-13 6267,5-6 0,-9-7 0,-3-10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2.7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17 11200,'-7'-9'2571,"2"1"403,5 8-2240,0 0-152,12 47 790,1 6 1,2 5-1245,-5-16 1,1 3-1069,3 14 0,1 8 0,-3-14 973,-3-6-8,0-1 1,-1-3-1484,-3-13 1469,-2-12-5,1 2-6,-1-11 28,0-3 5,7 2 315,14-5-230,0 2 67,35-11-135,-19-1 17,10-2 1402,-17 3-1430,3 4-39,-17 1-11,9 0 6,-15 2 5,-2 2-297,1 0-589,-3 1-2514,-3-3 3400,1-14 0,-4 9 0,0-9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0.22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146 1369,'-11'-20,"1"4,8 16,-10 0,3-5,-7 1,8-2,0 2,0-3,0 1,-1-2,3 1,1-1,-3 0,3-1,-2 0,3-2,1 2,2-4,-2 4,2 0,0-4,1 5,0-3,0 0,0 1,0-2,0 0,0 4,1-6,-1 5,2-2,-1-1,0 6,1-8,-2 5,2-2,-2 1,3-6,-3 5,3-3,-1 4,0 2,1-3,0-1,-1 3,3-3,-1 4,0-2,1 0,-2 2,1-3,0 0,-1 3,1-3,-1 3,1-3,1 0,-2 3,3-2,-2 3,1-2,1-3,-2 3,5-8,-4 7,2-3,-3 6,-1-1,2-2,-1 1,3-5,-3 8,3-4,-3 1,0 1,1-3,-1 2,2-1,0-1,0 4,-1-4,1 0,-1 3,1-3,-1 3,1-1,0 0,0-1,-2 2,3-1,1-1,0 2,0-1,0 1,-3 4,5-7,-4 6,1-4,2 1,-4 2,6-1,-4 2,2 0,1-4,-3 4,3-3,-3 1,1 0,0-1,-1 0,2 0,-4 2,4-3,0 1,-5 2,8-3,-5 2,3 0,-3-2,8-5,-5 6,5-7,-9 9,-1 0,2-3,1 3,0-2,2 2,-2 1,1 0,12-11,-10 8,8-8,-11 9,-3 0,5 2,1 2,0 0,1 3,4 0,-3-3,8-1,-9-1,-1 2,1 1,-5 1,6 1,-4 0,1 2,5-1,-6 0,5-1,-4 0,-1 0,3 0,-2 0,7 0,-6 0,1 0,-1 0,-4 0,8 0,-6 0,9-1,-6 0,2 0,-6-1,1 0,4-3,-2 3,2-3,-6 2,2 0,6-3,-4 3,5-2,-4 2,-3 2,3 0,-1 0,-2 1,6-3,-8 1,5-1,6-5,-5 5,5-4,-9 5,-2-1,6 2,-4 0,3 1,0-2,-2 1,1 0,2 1,-3-1,3 0,-1-1,-2 0,0 0,0 1,1 0,0 1,1-2,-2 1,3-2,0 1,-3 0,3 1,-2 1,-4 0,7 0,-2 0,-1-2,2 1,-4 0,1 0,9 0,-8 1,6 0,-10 0,2 0,2 0,6 0,-6 0,3 0,-5 0,0 0,0 12,-5-5,-1 9,-3-7,2-2,4 5,0-6,1 4,-2-4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4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41,'27'1,"-4"1,-21-4,5-1,4-4,1 1,1-2,-5 4,0 0,3 0,-2 1,1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7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179 9,'-78'-6,"9"3,58 7,-2-1,5-1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5.8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60 9453,'10'7'2738,"-3"-2"-1847,-8-9-275,0 0-61,0 0-12,1 1-101,0 1 57,0-1 100,0-2-347,0 1-95,0-2 11,0 2 230,0-1-141,0 3-111,0-1-23,0 3 112,0-2-95,0 1-39,0-1-95,0 1 145,3-2-28,2 0 90,5 0-3414,30-2 3201,-19 3 56,36 5-56,-33 4 67,24 16-61,-16-4-6,11 9 6,-12-4-6,1 2 39,0 0-39,17 12-491,-10-11 503,11 7 2631,-15-12-2643,-1-2-214,-1-1 225,-2 0-11,-2 0 0,-1 0 6,-3-1-23,-3 1 17,-2 0 0,-3 1 17,-1-1 667,2 5-712,2 5 28,-6-9-530,0 6-1021,-11-22-1514,1 4-3500,-4-8 6565,0 0 0,0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66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0 234,'55'-3,"-10"0,-37 1,-1 0,7-4,-2 3,7-5,-5 3,2 0,5-2,-8 4,2 0,-6 3,-3 0,11-1,-7-2,3 0,-2-1,-4 1,5 0,-2 1,6-1,-4 0,3-1,-4 0,0-1,6-1,-5 2,2-1,-5 4,-1 0,4-2,-1 0,0-2,-1 2,0 1,5 0,-1 1,-1 0,-3 0,-1 1,7-3,-5 1,5-2,-6 1,-1-1,5 2,-6 0,7 1,3-3,-4 2,7-4,-12 2,0 0,2 1,-3 1,6 1,-6 0,3 0,0-2,-2 1,2 0,2-1,-5 1,5-2,-2 1,-2 0,4 0,-4 1,8-1,-4-1,6 0,-9 1,-1 1,1 0,3-1,-3 2,3-3,-6 3,4-2,-1 2,1 0,0 1,4 0,-5 0,3 0,-4 0,0 0,3 0,-2 0,-1 0,4 0,-2 0,0 0,1 0,-3 0,6 0,-1 0,0 0,-4 0,-1 0,3 0,-3 0,3 1,-1 0,-3 0,6 0,-3-1,-1 0,2 0,-3 0,3 0,-1 1,1 0,-1 0,0 1,0-2,5 1,-8-1,4 0,6 0,-8 0,12 0,-13 0,1 0,1 0,-1 0,2 0,-2 1,1-1,0 2,-1-1,3 1,5-1,-1 1,3-2,-5 1,0-1,5 1,-10 0,3 1,-5 0,0 0,5 1,-4 0,8 4,-8-3,6 4,-6-4,-2 0,3 2,-3-1,1 4,-4 0,0 0,0 4,1-6,2 2,1-3,0 0,3 1,-4-1,1 2,-2 1,2-2,-1 1,9 1,-5-3,6 4,-7-6,-1 0,6 3,-7-4,4 3,-4 0,-2-3,6 5,-2-2,-1-1,0 2,2-1,-3 1,3-1,-7 4,0-3,1 5,5-1,-3-3,4 1,-4-1,-1-1,2 1,-1 3,0-4,0 3,0-2,-2 1,-1 1,0 1,0-1,-3 0,2 2,-3-3,1 2,1 0,1-2,0 2,4 0,-4-4,3 6,-3-5,-1 3,-1 0,-1-3,0 5,0-4,1 0,2 4,1-4,1 0,2 2,-3-4,2 10,-3-9,-2 4,-2 1,0-7,-3 8,3-4,-2-3,3 8,-1-7,-2 4,1-2,-4-1,0 3,-3 5,2-2,1-1,4-8,0 3,-3 2,-1 4,1-5,0-2,-1 3,4-6,-3 10,5-6,6 2,-2-2,10 8,-8-6,4 7,-6-6,-2 0,0 10,-2-10,0 7,0-13,-3 3,-6 1,0 0,-11 9,11-9,-5 6,9-9,1-2,-1 7,1-1,-2 3,1-1,-2-4,1 1,-2 0,-2 6,3-7,-1 4,3-7,1 1,-2 3,1 1,-3 7,2-7,0 4,1-8,2 0,-1 5,0-4,-1 4,2-3,-1 2,0-1,0 0,-3 1,1-1,0-1,1 1,2-1,1 0,-3 6,3-7,-3 4,2 2,1-7,-1 8,-4-4,1-2,-3 4,2-6,0 2,0 3,1-2,1 1,-1 2,3-6,-4 6,0-4,-2 5,2-4,0 2,2-6,0 1,-3 3,1-1,-1 0,3-2,-2 1,2 1,-3 1,-1 2,1-2,-1 4,1-4,1 0,1-1,1 0,3 0,-2 2,3 0,-1-1,-1 0,1 0,-3 0,3 0,-3 1,3-3,-3 2,-1-2,-2 0,1 0,-1 0,1 2,2-3,-2 5,2 0,-1-2,-2 3,4-9,-4 4,-2-3,-3-1,4-1,2-2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77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 0,'-42'4,"9"-2,31-2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0.06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942 25,'-88'42,"16"-9,62-33,0 0,-4-4,2 0,-4-2,5 0,-1 1,-8-2,7 3,-5-4,12 4,-4-3,3 2,-6-1,2 5,3 1,-7 0,7 0,-3 0,0 0,1 0,-1-1,2-4,0 0,-3-4,4 6,-3-1,-4 4,7-1,-8 1,7 0,-6 0,4 0,-3 0,4 0,-1 0,1 0,-5 0,6 0,-9 0,9-1,-3 1,-6-2,9 2,-10-1,12 1,-1 0,-3 0,1 0,-9 0,9 0,-3 1,5 0,-5 2,3-2,-3 2,4-3,-5 2,5-1,-3 0,1 1,2-1,-5 2,2 1,-5 3,8-3,-1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39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2879 1,'-56'14,"1"6,43-11,-9 6,7-5,-1 0,-13 4,13-6,-8 2,16-7,2-1,-8 3,6-2,-10 5,9-4,-4 2,4-1,0-1,-11 7,9-5,-8 3,11-5,0-2,-4 4,4-2,-6 1,3 5,2-4,-3 6,2-4,0 1,-8 3,7-3,-6 2,8-5,0 0,-2 3,4-3,-3 2,1-1,2-1,-12 7,9-7,-6 5,8-6,1-1,-4 8,-3 2,-1 2,1-3,7-7,0 3,0 0,0 2,-1-1,0-2,-4 4,3-5,-1 4,2-5,-1 3,0-2,-1 2,3-3,-3 7,4-5,-2 5,4-5,3 0,-5 5,1 0,1-3,-4 2,4-5,-3 4,1 0,0-3,-1 8,3-10,6 7,0-3,4-2,-4 6,-2-5,0 0,1 3,1-3,1 0,4 2,-2-5,2 5,-2-3,-2 4,-2-4,-2 4,0-1,0 0,1-1,4-1,-1 5,1-5,-4 5,-1-4,0 1,0 1,-1-2,-3-1,1 1,-2 1,1 1,0-5,0 4,2-2,-1 3,2-2,0 0,1 5,0-7,0 5,0-3,0-1,0 7,0-8,0 3,0 1,0-5,0 10,0-10,0 4,0 1,0-3,0 3,-12-8,5 1,-8-5,4 0,4 0,-6 0,0 0,4 0,-3 0,3 2,-1 2,-4 4,3-3,0 1,3-2,0-1,-3 3,2-4,-7 6,8-6,-7 5,5-2,-2 0,-3-1,6-2,-5 3,7 0,-1 2,-8 0,8-3,-6 0,1 3,0 0,-17 10,10-6,-8 3,13-8,4-1,4-2,-6 2,5-2,-6 4,0 1,2-2,-4 0,5-3,0-1,-2 1,7 0,-7-1,3-2,0 0,-4 1,4 2,-2 2,-13 2,10-3,-7 1,15-5,1-1,-8-1,3 0,-6 1,6 1,-1 0,1 0,-2 0,5 0,-4 0,4-6,-4 5,3-4,-3 5,2 0,1 0,-4 0,5 0,-3 0,-2 0,3 0,-2 0,-2 0,7 0,-7 0,6 0,-4-2,0 0,2-1,0 1,-2 2,3 0,-3 0,2-1,1-2,-7 1,6 0,-5 2,7 0,-7 0,6 0,-4 0,0 0,6 0,-8 0,6-5,2 2,-6-3,3 4,-2 3,1 1,2 0,-1-1,-11-2,9-1,-7 0,13 1,-4 1,-1-1,0 1,0-1,1 1,1 0,-3-2,-3 1,5-1,-3 0,4-7,4 4,-5-6,-1 8,1 1,-5 1,5 1,-5 0,5 0,-3 0,4-1,-4 1,4-1,-4-3,8-5,0-1,2-2,-2 4,-4 3,-1 1,-2 2,-5 2,9 0,-5 0,4-3,4-5,-7 0,8 0,-10 4,2 4,0 0,0 0,0 0,-3 0,-1 0,0 0,6 0,2 0,-4 0,4-2,-2-6,6-2,3-1,-7 3,-3 2,-1 2,0 0,3 0,-1 2,-2-4,4 0,1-8,5 6,-2-5,-4 1,2 3,-3-3,6 3,0 2,-7-4,6 5,-8-1,7-4,0 4,2-6,3 4,0 0,0-5,0 7,0-8,2 5,-1 0,2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48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40.08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73 1319,'-21'39,"3"-8,18-31,-6-26,3 18,-5-20,6 25,0-4,-2-7,0-4,0 1,3 3,1 8,8-4,-1 2,8-2,-2 3,4 0,11-7,-10 7,5-4,-16 9,-3 0,-23-7,10 5,-17-7,16 6,0-7,3 3,2-7,2 6,2 0,0-6,1 6,0-5,0 6,0-8,0 9,0-7,3 5,-1 4,5-8,-1 5,-1 0,2-1,-3-1,1 3,1-4,0 4,2-1,7-7,-1 2,4-4,-6 5,-2 2,-2 0,-4 5,-25 1,9 4,-19 1,20 0,1 0,0-5,5-6,1-2,4-1,0 5,2 0,4-1,0 0,4 1,-4 4,6-7,-4 6,4-5,-3 6,1-2,8-2,-4 1,5-3,-5 3,-2 0,5-3,-7 4,2-2,-7 5,3-5,3-3,0 0,2-3,-6 4,1 1,-4 2,-1-1,-2-4,-1 2,1-1,1 1,2 0,-1 1,6-1,-4 5,10-5,-7 4,6-4,-5 4,-1 0,3-5,-5 4,5-4,-7 6,6-6,-3 3,4-3,-3 2,2-1,1-1,8-8,-6 4,4-2,-7 7,-5 3,1-1,-1-3,4-5,-1 3,1-2,-3 8,0 1,1-3,-2 2,-2-4,-2 1,-1 1,2-2,1 4,2-2,6 0,-4 2,4-1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0.22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146 1369,'-11'-20,"1"4,8 16,-10 0,3-5,-7 1,8-2,0 2,0-3,0 1,-1-2,3 1,1-1,-3 0,3-1,-2 0,3-2,1 2,2-4,-2 4,2 0,0-4,1 5,0-3,0 0,0 1,0-2,0 0,0 4,1-6,-1 5,2-2,-1-1,0 6,1-8,-2 5,2-2,-2 1,3-6,-3 5,3-3,-1 4,0 2,1-3,0-1,-1 3,3-3,-1 4,0-2,1 0,-2 2,1-3,0 0,-1 3,1-3,-1 3,1-3,1 0,-2 3,3-2,-2 3,1-2,1-3,-2 3,5-8,-4 7,2-3,-3 6,-1-1,2-2,-1 1,3-5,-3 8,3-4,-3 1,0 1,1-3,-1 2,2-1,0-1,0 4,-1-4,1 0,-1 3,1-3,-1 3,1-1,0 0,0-1,-2 2,3-1,1-1,0 2,0-1,0 1,-3 4,5-7,-4 6,1-4,2 1,-4 2,6-1,-4 2,2 0,1-4,-3 4,3-3,-3 1,1 0,0-1,-1 0,2 0,-4 2,4-3,0 1,-5 2,8-3,-5 2,3 0,-3-2,8-5,-5 6,5-7,-9 9,-1 0,2-3,1 3,0-2,2 2,-2 1,1 0,12-11,-10 8,8-8,-11 9,-3 0,5 2,1 2,0 0,1 3,4 0,-3-3,8-1,-9-1,-1 2,1 1,-5 1,6 1,-4 0,1 2,5-1,-6 0,5-1,-4 0,-1 0,3 0,-2 0,7 0,-6 0,1 0,-1 0,-4 0,8 0,-6 0,9-1,-6 0,2 0,-6-1,1 0,4-3,-2 3,2-3,-6 2,2 0,6-3,-4 3,5-2,-4 2,-3 2,3 0,-1 0,-2 1,6-3,-8 1,5-1,6-5,-5 5,5-4,-9 5,-2-1,6 2,-4 0,3 1,0-2,-2 1,1 0,2 1,-3-1,3 0,-1-1,-2 0,0 0,0 1,1 0,0 1,1-2,-2 1,3-2,0 1,-3 0,3 1,-2 1,-4 0,7 0,-2 0,-1-2,2 1,-4 0,1 0,9 0,-8 1,6 0,-10 0,2 0,2 0,6 0,-6 0,3 0,-5 0,0 0,0 12,-5-5,-1 9,-3-7,2-2,4 5,0-6,1 4,-2-4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4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41,'27'1,"-4"1,-21-4,5-1,4-4,1 1,1-2,-5 4,0 0,3 0,-2 1,1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7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179 9,'-78'-6,"9"3,58 7,-2-1,5-1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66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0 234,'55'-3,"-10"0,-37 1,-1 0,7-4,-2 3,7-5,-5 3,2 0,5-2,-8 4,2 0,-6 3,-3 0,11-1,-7-2,3 0,-2-1,-4 1,5 0,-2 1,6-1,-4 0,3-1,-4 0,0-1,6-1,-5 2,2-1,-5 4,-1 0,4-2,-1 0,0-2,-1 2,0 1,5 0,-1 1,-1 0,-3 0,-1 1,7-3,-5 1,5-2,-6 1,-1-1,5 2,-6 0,7 1,3-3,-4 2,7-4,-12 2,0 0,2 1,-3 1,6 1,-6 0,3 0,0-2,-2 1,2 0,2-1,-5 1,5-2,-2 1,-2 0,4 0,-4 1,8-1,-4-1,6 0,-9 1,-1 1,1 0,3-1,-3 2,3-3,-6 3,4-2,-1 2,1 0,0 1,4 0,-5 0,3 0,-4 0,0 0,3 0,-2 0,-1 0,4 0,-2 0,0 0,1 0,-3 0,6 0,-1 0,0 0,-4 0,-1 0,3 0,-3 0,3 1,-1 0,-3 0,6 0,-3-1,-1 0,2 0,-3 0,3 0,-1 1,1 0,-1 0,0 1,0-2,5 1,-8-1,4 0,6 0,-8 0,12 0,-13 0,1 0,1 0,-1 0,2 0,-2 1,1-1,0 2,-1-1,3 1,5-1,-1 1,3-2,-5 1,0-1,5 1,-10 0,3 1,-5 0,0 0,5 1,-4 0,8 4,-8-3,6 4,-6-4,-2 0,3 2,-3-1,1 4,-4 0,0 0,0 4,1-6,2 2,1-3,0 0,3 1,-4-1,1 2,-2 1,2-2,-1 1,9 1,-5-3,6 4,-7-6,-1 0,6 3,-7-4,4 3,-4 0,-2-3,6 5,-2-2,-1-1,0 2,2-1,-3 1,3-1,-7 4,0-3,1 5,5-1,-3-3,4 1,-4-1,-1-1,2 1,-1 3,0-4,0 3,0-2,-2 1,-1 1,0 1,0-1,-3 0,2 2,-3-3,1 2,1 0,1-2,0 2,4 0,-4-4,3 6,-3-5,-1 3,-1 0,-1-3,0 5,0-4,1 0,2 4,1-4,1 0,2 2,-3-4,2 10,-3-9,-2 4,-2 1,0-7,-3 8,3-4,-2-3,3 8,-1-7,-2 4,1-2,-4-1,0 3,-3 5,2-2,1-1,4-8,0 3,-3 2,-1 4,1-5,0-2,-1 3,4-6,-3 10,5-6,6 2,-2-2,10 8,-8-6,4 7,-6-6,-2 0,0 10,-2-10,0 7,0-13,-3 3,-6 1,0 0,-11 9,11-9,-5 6,9-9,1-2,-1 7,1-1,-2 3,1-1,-2-4,1 1,-2 0,-2 6,3-7,-1 4,3-7,1 1,-2 3,1 1,-3 7,2-7,0 4,1-8,2 0,-1 5,0-4,-1 4,2-3,-1 2,0-1,0 0,-3 1,1-1,0-1,1 1,2-1,1 0,-3 6,3-7,-3 4,2 2,1-7,-1 8,-4-4,1-2,-3 4,2-6,0 2,0 3,1-2,1 1,-1 2,3-6,-4 6,0-4,-2 5,2-4,0 2,2-6,0 1,-3 3,1-1,-1 0,3-2,-2 1,2 1,-3 1,-1 2,1-2,-1 4,1-4,1 0,1-1,1 0,3 0,-2 2,3 0,-1-1,-1 0,1 0,-3 0,3 0,-3 1,3-3,-3 2,-1-2,-2 0,1 0,-1 0,1 2,2-3,-2 5,2 0,-1-2,-2 3,4-9,-4 4,-2-3,-3-1,4-1,2-2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7.1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116 145 7204,'9'-3'2174,"-2"0"-909,-6-2 343,1-3-1094,-1 2 287,-2-9-623,-8 1-77,3 2 329,-7 1-318,8 8-106,0 1 111,-2-2-33,4 3 118,-2-2-135,4 2 168,-4-1 270,-4-4-175,2 2-55,-3-3-12,7 5-6,0-1-117,0 1 185,0 0-28,1-1-107,0 2-122,-1-1 88,2 2-88,-2-3-7,1 2-50,-1-1 286,-2-2-241,3 2 56,-2 0-33,3 0-29,0 2 28,0-1-33,-1 1 158,1-1-198,0 1 46,0-1 318,-1 1-369,2 4-5,-1 3 10,1 6 12,1 5-17,2 1 0,0 2 146,2 0-96,0 9-50,1-2 73,-1-1-68,0-7-5,-2-9 152,1 2-130,-2-5-22,1 2 0,-1-4 22,0 5-22,0-2 68,1 2-1,-1-2-34,-1 3 40,0-4-39,1 4-29,-2-6 102,1 3-40,-1-3-56,0 0-11,0-2 17,0-3-39,0 1-3255,1-2 0,1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77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 0,'-42'4,"9"-2,31-2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0.06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942 25,'-88'42,"16"-9,62-33,0 0,-4-4,2 0,-4-2,5 0,-1 1,-8-2,7 3,-5-4,12 4,-4-3,3 2,-6-1,2 5,3 1,-7 0,7 0,-3 0,0 0,1 0,-1-1,2-4,0 0,-3-4,4 6,-3-1,-4 4,7-1,-8 1,7 0,-6 0,4 0,-3 0,4 0,-1 0,1 0,-5 0,6 0,-9 0,9-1,-3 1,-6-2,9 2,-10-1,12 1,-1 0,-3 0,1 0,-9 0,9 0,-3 1,5 0,-5 2,3-2,-3 2,4-3,-5 2,5-1,-3 0,1 1,2-1,-5 2,2 1,-5 3,8-3,-1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39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2879 1,'-56'14,"1"6,43-11,-9 6,7-5,-1 0,-13 4,13-6,-8 2,16-7,2-1,-8 3,6-2,-10 5,9-4,-4 2,4-1,0-1,-11 7,9-5,-8 3,11-5,0-2,-4 4,4-2,-6 1,3 5,2-4,-3 6,2-4,0 1,-8 3,7-3,-6 2,8-5,0 0,-2 3,4-3,-3 2,1-1,2-1,-12 7,9-7,-6 5,8-6,1-1,-4 8,-3 2,-1 2,1-3,7-7,0 3,0 0,0 2,-1-1,0-2,-4 4,3-5,-1 4,2-5,-1 3,0-2,-1 2,3-3,-3 7,4-5,-2 5,4-5,3 0,-5 5,1 0,1-3,-4 2,4-5,-3 4,1 0,0-3,-1 8,3-10,6 7,0-3,4-2,-4 6,-2-5,0 0,1 3,1-3,1 0,4 2,-2-5,2 5,-2-3,-2 4,-2-4,-2 4,0-1,0 0,1-1,4-1,-1 5,1-5,-4 5,-1-4,0 1,0 1,-1-2,-3-1,1 1,-2 1,1 1,0-5,0 4,2-2,-1 3,2-2,0 0,1 5,0-7,0 5,0-3,0-1,0 7,0-8,0 3,0 1,0-5,0 10,0-10,0 4,0 1,0-3,0 3,-12-8,5 1,-8-5,4 0,4 0,-6 0,0 0,4 0,-3 0,3 2,-1 2,-4 4,3-3,0 1,3-2,0-1,-3 3,2-4,-7 6,8-6,-7 5,5-2,-2 0,-3-1,6-2,-5 3,7 0,-1 2,-8 0,8-3,-6 0,1 3,0 0,-17 10,10-6,-8 3,13-8,4-1,4-2,-6 2,5-2,-6 4,0 1,2-2,-4 0,5-3,0-1,-2 1,7 0,-7-1,3-2,0 0,-4 1,4 2,-2 2,-13 2,10-3,-7 1,15-5,1-1,-8-1,3 0,-6 1,6 1,-1 0,1 0,-2 0,5 0,-4 0,4-6,-4 5,3-4,-3 5,2 0,1 0,-4 0,5 0,-3 0,-2 0,3 0,-2 0,-2 0,7 0,-7 0,6 0,-4-2,0 0,2-1,0 1,-2 2,3 0,-3 0,2-1,1-2,-7 1,6 0,-5 2,7 0,-7 0,6 0,-4 0,0 0,6 0,-8 0,6-5,2 2,-6-3,3 4,-2 3,1 1,2 0,-1-1,-11-2,9-1,-7 0,13 1,-4 1,-1-1,0 1,0-1,1 1,1 0,-3-2,-3 1,5-1,-3 0,4-7,4 4,-5-6,-1 8,1 1,-5 1,5 1,-5 0,5 0,-3 0,4-1,-4 1,4-1,-4-3,8-5,0-1,2-2,-2 4,-4 3,-1 1,-2 2,-5 2,9 0,-5 0,4-3,4-5,-7 0,8 0,-10 4,2 4,0 0,0 0,0 0,-3 0,-1 0,0 0,6 0,2 0,-4 0,4-2,-2-6,6-2,3-1,-7 3,-3 2,-1 2,0 0,3 0,-1 2,-2-4,4 0,1-8,5 6,-2-5,-4 1,2 3,-3-3,6 3,0 2,-7-4,6 5,-8-1,7-4,0 4,2-6,3 4,0 0,0-5,0 7,0-8,2 5,-1 0,2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48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40.08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73 1319,'-21'39,"3"-8,18-31,-6-26,3 18,-5-20,6 25,0-4,-2-7,0-4,0 1,3 3,1 8,8-4,-1 2,8-2,-2 3,4 0,11-7,-10 7,5-4,-16 9,-3 0,-23-7,10 5,-17-7,16 6,0-7,3 3,2-7,2 6,2 0,0-6,1 6,0-5,0 6,0-8,0 9,0-7,3 5,-1 4,5-8,-1 5,-1 0,2-1,-3-1,1 3,1-4,0 4,2-1,7-7,-1 2,4-4,-6 5,-2 2,-2 0,-4 5,-25 1,9 4,-19 1,20 0,1 0,0-5,5-6,1-2,4-1,0 5,2 0,4-1,0 0,4 1,-4 4,6-7,-4 6,4-5,-3 6,1-2,8-2,-4 1,5-3,-5 3,-2 0,5-3,-7 4,2-2,-7 5,3-5,3-3,0 0,2-3,-6 4,1 1,-4 2,-1-1,-2-4,-1 2,1-1,1 1,2 0,-1 1,6-1,-4 5,10-5,-7 4,6-4,-5 4,-1 0,3-5,-5 4,5-4,-7 6,6-6,-3 3,4-3,-3 2,2-1,1-1,8-8,-6 4,4-2,-7 7,-5 3,1-1,-1-3,4-5,-1 3,1-2,-3 8,0 1,1-3,-2 2,-2-4,-2 1,-1 1,2-2,1 4,2-2,6 0,-4 2,4-1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5.7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37 263 9246,'1'12'2150,"0"-2"-1164,-1-10 1512,-4-2-1518,1-2-974,-2 1 61,3 0 73,2 3-50,-1 0 666,-1 0-627,0-1 425,-2 0-481,3 0 201,-2 0 124,2 1 101,0-1-169,0-1 40,-1 0-101,2-1-185,-1 2 504,0 0-482,-1 1-380,1 0 251,-1 1 74,2 2-85,3 20 34,4 2 17,1 11 33,13 10-672,-2-14 622,5 6 0,-4-12 22,29 10-89,-21-17 117,15 5 1,5 0-57,4-6-27,19 7-3242,-20-10 3308,14 2 378,-23-6-445,34 10 28,18-7 74,-32-4-105,28-5 1,0-3 176,-30-5-1275,11 0 1,3-3 1050,14-10 135,-14 2-51,12-4 117,-16 5 1261,27-1-1429,-15 3-1901,10 0 1980,-14-3 0,-1 0-73,7-3 14,-1 0 0,0-1 31,-31 5 0,-5 2-1278,30-7 1309,-27 6 0,0 1 288,17-1-344,2 2 0,4 0 592,-21 5 0,-1 0-565,20-2 1,-3 1-3,9 3-33,0 3 691,-20 1 1,1 0-609,37 2-959,-26 1 1,3 1 863,-8 1 1,-2 1 49,-9-2 1,3 1-293,15 2 0,9 0 0,-7 1 287,-9 0 0,-2 1 670,23 1 1,5 3-619,-19 0 0,1 2 0,-9-1 114,26 5-164,-9-1 1,6 2 179,-7-4 0,-7-1-182,5 3 0,18 2 0,-2 1 0,-35-6 643,-3-1 0,-1 1-537,-5 0-939,23 2 0,3-1 833,-10-2 56,-2-2 0,2 0-941,28 6 857,-13-1 1397,16 3-1369,-31-7-705,4-2 705,-15-2-33,9 1 507,1 1-508,-39-7 1694,13 3-1643,-33-7 129,-4-1 426,-1 0-516,0-17-56,0 6 2482,0-14-2577,6-13 129,0 17-74,47-53-72,-29 50 163,32-26-34,-15 23 2728,-15 12-2745,18-11-73,-21 15 174,36-14-179,-22 12 33,12-4 0,7 0-276,-2 2 0,0 1 352,-2 0 0,2-1-1640,20-4 1,-1 1 1541,23 0-1993,-3 0 2060,-16 8 0,-33 6 28,33 0-382,-10 0 422,13 1 703,-5-3 1,-1-1-789,-10 2 48,12-1 0,2 0-48,-7 2-103,23 0 120,-17 0 19,4 0 1,1-1-59,-5 0-564,9 0 0,2 1 654,7-2-68,-35 3 0,0 0 17,35-1 36,-1 2 0,-1 0-36,-9 1 0,-8 1 0,8-1-299,4 1 0,-6 0 372,8 0-73,-6 0 0,3 0-9,-24 0 1,-6 0-980,21 0 988,-15 0 0,0 0 1382,12 0-1340,0 0 0,5-1-448,-14 0 0,1 0 406,15-1 0,-3-1 0,-23 1 0,-4-1 224,46-6-230,-40 3 1,0 0 1488,37-6-1332,-25-2 1,-5-5-152,-7-9 61,18-11 175,-7-16-248,-44 34 12,19-16-123,-38 33 2380,-4 2-2391,-1 1 3022,0 1-3757,3 0 21,47-33 0,-35 25 0,33-25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7.79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293 69 11133,'15'-10'5847,"-1"-21"-5511,-13 26-16,1-18 531,-2 23 113,0 0-964,-2 6 61,-4 4 46,-39 79-3415,16-29 3341,-1 0 1,0 0 22,-4 9-1123,12-24 0,-1 1 1061,1 1 1,2-1-34,-14 27 72,13-17 309,17-42-258,3-9-84,0-1 2313,1-4-2033,14-17-280,-6 9 3392,12-14-3090,6 8-100,-9 6-40,15-4 370,29 9 1,5 4-46,-2 1-2038,31 4 1,3 1 1886,-7 2-1453,-39-3 0,-2-3-4485,13-19-2160,-39 4 7762,-12-9 0,-10 14 0,-1 4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8.4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12 188 11878,'-6'-3'5119,"0"2"-4363,6 1 2818,69-13-4261,-29 8 1023,58-9 140,-46 11-115,18 2 0,3-2-310,0-3-1442,8-1 1,-1-5-1024,-11-14-3706,0-4 6120,-10-5 0,-38 20 0,-4 1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9.20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162 239 10896,'10'0'4834,"-2"0"-4184,-19-11 750,2 6-991,-6-7 388,5 10-791,2 2 532,-25 15-471,15-1 319,-10 36 1,3 9 55,12-5-2238,4 15 1,8-2 2136,19-18-1517,16 7 1607,26-22-832,-7-22 0,2-6 434,25 0-265,-25-9 1,-6-7 304,-11-17-73,14-26 67,-23-2 0,-2-4-16,10-25-119,-18 12 1,-13-2 16,-26 23 1,-6 5 1182,-8-31-1536,-30 6-2666,13 54-509,4 24 3579,-25 36 0,40-16 0,-3 15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2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146 1369,'-11'-20,"1"4,8 16,-10 0,3-5,-7 1,8-2,0 2,0-3,0 1,-1-2,3 1,1-1,-3 0,3-1,-2 0,3-2,1 2,2-4,-2 4,2 0,0-4,1 5,0-3,0 0,0 1,0-2,0 0,0 4,1-6,-1 5,2-2,-1-1,0 6,1-8,-2 5,2-2,-2 1,3-6,-3 5,3-3,-1 4,0 2,1-3,0-1,-1 3,3-3,-1 4,0-2,1 0,-2 2,1-3,0 0,-1 3,1-3,-1 3,1-3,1 0,-2 3,3-2,-2 3,1-2,1-3,-2 3,5-8,-4 7,2-3,-3 6,-1-1,2-2,-1 1,3-5,-3 8,3-4,-3 1,0 1,1-3,-1 2,2-1,0-1,0 4,-1-4,1 0,-1 3,1-3,-1 3,1-1,0 0,0-1,-2 2,3-1,1-1,0 2,0-1,0 1,-3 4,5-7,-4 6,1-4,2 1,-4 2,6-1,-4 2,2 0,1-4,-3 4,3-3,-3 1,1 0,0-1,-1 0,2 0,-4 2,4-3,0 1,-5 2,8-3,-5 2,3 0,-3-2,8-5,-5 6,5-7,-9 9,-1 0,2-3,1 3,0-2,2 2,-2 1,1 0,12-11,-10 8,8-8,-11 9,-3 0,5 2,1 2,0 0,1 3,4 0,-3-3,8-1,-9-1,-1 2,1 1,-5 1,6 1,-4 0,1 2,5-1,-6 0,5-1,-4 0,-1 0,3 0,-2 0,7 0,-6 0,1 0,-1 0,-4 0,8 0,-6 0,9-1,-6 0,2 0,-6-1,1 0,4-3,-2 3,2-3,-6 2,2 0,6-3,-4 3,5-2,-4 2,-3 2,3 0,-1 0,-2 1,6-3,-8 1,5-1,6-5,-5 5,5-4,-9 5,-2-1,6 2,-4 0,3 1,0-2,-2 1,1 0,2 1,-3-1,3 0,-1-1,-2 0,0 0,0 1,1 0,0 1,1-2,-2 1,3-2,0 1,-3 0,3 1,-2 1,-4 0,7 0,-2 0,-1-2,2 1,-4 0,1 0,9 0,-8 1,6 0,-10 0,2 0,2 0,6 0,-6 0,3 0,-5 0,0 0,0 12,-5-5,-1 9,-3-7,2-2,4 5,0-6,1 4,-2-4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9.0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142 77 7335,'-14'-2'1866,"5"0"-1519,4 2 90,5 0 403,-1 0-667,-1-1-105,0 0-63,-1 0 34,-1 0-39,0-1 0,0 2 12,-4-1-12,3 0 0,-1 1-6,2 0 0,0 0 6,-1 0 0,0 0 0,-1 0 34,-1 0-23,3 0 342,-3 0-140,4 0 184,-1 0-66,1 0 196,0 0 50,0 1-303,1 0-28,1 0-139,1-1-107,-1 1 0,-1 0 11,0 0 84,-1 1-56,1-1 34,-1 1-73,3-2 2834,-1 1-2453,5-3-118,1-1-123,4-1 17,2-2-123,0 1-1,1 0 141,1 0-112,0 2 44,-1 0 124,6-1-185,-5 2 123,4-1-162,-5 0 324,5-1-257,-2-1-39,5 0 5,-2 0-39,-3 3-6,0-1-5,-7 3 11,-1-1 0,-1 1-6,1 0 6,2 0 0,-1 0 6,4 0 117,2 0-61,-2-1 16,3 0-72,-5 0-12,3 1-16,-4 0-12,2 0 40,-5 0-6,0 0 45,-1 0-40,1 0-5,-2 0 0,0 0-56,0 0 56,-1 0 0,0 0 0,-2 0 6,0 0-45,1 0 39,0 0 33,2 2-89,7 7 95,-4-3-61,4 4 22,-6-6 0,-2-2 45,0 2-45,-1-2 0,0 0-28,1 1 28,-2-2 73,1 2-79,-1-1 6,1 0 0,0-1-11,0 2 11,0-1 39,0 2 17,1 0-56,-1-1 0,0 1 0,1-1 34,0 2-34,-1-1 5,2 1 51,-1-2 129,3 4-28,-2-3-124,2 1 12,-3-2-45,2 1 6,-1 1 72,1-1-44,-2 0 33,3 0-56,-3-2-11,0 0 0,-2 0-717,-1-2-3910,-3-2 4627,-2-5 0,1 3 0,-1-1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3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41,'27'1,"-4"1,-21-4,5-1,4-4,1 1,1-2,-5 4,0 0,3 0,-2 1,1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179 9,'-78'-6,"9"3,58 7,-2-1,5-1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0 234,'55'-3,"-10"0,-37 1,-1 0,7-4,-2 3,7-5,-5 3,2 0,5-2,-8 4,2 0,-6 3,-3 0,11-1,-7-2,3 0,-2-1,-4 1,5 0,-2 1,6-1,-4 0,3-1,-4 0,0-1,6-1,-5 2,2-1,-5 4,-1 0,4-2,-1 0,0-2,-1 2,0 1,5 0,-1 1,-1 0,-3 0,-1 1,7-3,-5 1,5-2,-6 1,-1-1,5 2,-6 0,7 1,3-3,-4 2,7-4,-12 2,0 0,2 1,-3 1,6 1,-6 0,3 0,0-2,-2 1,2 0,2-1,-5 1,5-2,-2 1,-2 0,4 0,-4 1,8-1,-4-1,6 0,-9 1,-1 1,1 0,3-1,-3 2,3-3,-6 3,4-2,-1 2,1 0,0 1,4 0,-5 0,3 0,-4 0,0 0,3 0,-2 0,-1 0,4 0,-2 0,0 0,1 0,-3 0,6 0,-1 0,0 0,-4 0,-1 0,3 0,-3 0,3 1,-1 0,-3 0,6 0,-3-1,-1 0,2 0,-3 0,3 0,-1 1,1 0,-1 0,0 1,0-2,5 1,-8-1,4 0,6 0,-8 0,12 0,-13 0,1 0,1 0,-1 0,2 0,-2 1,1-1,0 2,-1-1,3 1,5-1,-1 1,3-2,-5 1,0-1,5 1,-10 0,3 1,-5 0,0 0,5 1,-4 0,8 4,-8-3,6 4,-6-4,-2 0,3 2,-3-1,1 4,-4 0,0 0,0 4,1-6,2 2,1-3,0 0,3 1,-4-1,1 2,-2 1,2-2,-1 1,9 1,-5-3,6 4,-7-6,-1 0,6 3,-7-4,4 3,-4 0,-2-3,6 5,-2-2,-1-1,0 2,2-1,-3 1,3-1,-7 4,0-3,1 5,5-1,-3-3,4 1,-4-1,-1-1,2 1,-1 3,0-4,0 3,0-2,-2 1,-1 1,0 1,0-1,-3 0,2 2,-3-3,1 2,1 0,1-2,0 2,4 0,-4-4,3 6,-3-5,-1 3,-1 0,-1-3,0 5,0-4,1 0,2 4,1-4,1 0,2 2,-3-4,2 10,-3-9,-2 4,-2 1,0-7,-3 8,3-4,-2-3,3 8,-1-7,-2 4,1-2,-4-1,0 3,-3 5,2-2,1-1,4-8,0 3,-3 2,-1 4,1-5,0-2,-1 3,4-6,-3 10,5-6,6 2,-2-2,10 8,-8-6,4 7,-6-6,-2 0,0 10,-2-10,0 7,0-13,-3 3,-6 1,0 0,-11 9,11-9,-5 6,9-9,1-2,-1 7,1-1,-2 3,1-1,-2-4,1 1,-2 0,-2 6,3-7,-1 4,3-7,1 1,-2 3,1 1,-3 7,2-7,0 4,1-8,2 0,-1 5,0-4,-1 4,2-3,-1 2,0-1,0 0,-3 1,1-1,0-1,1 1,2-1,1 0,-3 6,3-7,-3 4,2 2,1-7,-1 8,-4-4,1-2,-3 4,2-6,0 2,0 3,1-2,1 1,-1 2,3-6,-4 6,0-4,-2 5,2-4,0 2,2-6,0 1,-3 3,1-1,-1 0,3-2,-2 1,2 1,-3 1,-1 2,1-2,-1 4,1-4,1 0,1-1,1 0,3 0,-2 2,3 0,-1-1,-1 0,1 0,-3 0,3 0,-3 1,3-3,-3 2,-1-2,-2 0,1 0,-1 0,1 2,2-3,-2 5,2 0,-1-2,-2 3,4-9,-4 4,-2-3,-3-1,4-1,2-2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 0,'-42'4,"9"-2,31-2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942 25,'-88'42,"16"-9,62-33,0 0,-4-4,2 0,-4-2,5 0,-1 1,-8-2,7 3,-5-4,12 4,-4-3,3 2,-6-1,2 5,3 1,-7 0,7 0,-3 0,0 0,1 0,-1-1,2-4,0 0,-3-4,4 6,-3-1,-4 4,7-1,-8 1,7 0,-6 0,4 0,-3 0,4 0,-1 0,1 0,-5 0,6 0,-9 0,9-1,-3 1,-6-2,9 2,-10-1,12 1,-1 0,-3 0,1 0,-9 0,9 0,-3 1,5 0,-5 2,3-2,-3 2,4-3,-5 2,5-1,-3 0,1 1,2-1,-5 2,2 1,-5 3,8-3,-1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2879 1,'-56'14,"1"6,43-11,-9 6,7-5,-1 0,-13 4,13-6,-8 2,16-7,2-1,-8 3,6-2,-10 5,9-4,-4 2,4-1,0-1,-11 7,9-5,-8 3,11-5,0-2,-4 4,4-2,-6 1,3 5,2-4,-3 6,2-4,0 1,-8 3,7-3,-6 2,8-5,0 0,-2 3,4-3,-3 2,1-1,2-1,-12 7,9-7,-6 5,8-6,1-1,-4 8,-3 2,-1 2,1-3,7-7,0 3,0 0,0 2,-1-1,0-2,-4 4,3-5,-1 4,2-5,-1 3,0-2,-1 2,3-3,-3 7,4-5,-2 5,4-5,3 0,-5 5,1 0,1-3,-4 2,4-5,-3 4,1 0,0-3,-1 8,3-10,6 7,0-3,4-2,-4 6,-2-5,0 0,1 3,1-3,1 0,4 2,-2-5,2 5,-2-3,-2 4,-2-4,-2 4,0-1,0 0,1-1,4-1,-1 5,1-5,-4 5,-1-4,0 1,0 1,-1-2,-3-1,1 1,-2 1,1 1,0-5,0 4,2-2,-1 3,2-2,0 0,1 5,0-7,0 5,0-3,0-1,0 7,0-8,0 3,0 1,0-5,0 10,0-10,0 4,0 1,0-3,0 3,-12-8,5 1,-8-5,4 0,4 0,-6 0,0 0,4 0,-3 0,3 2,-1 2,-4 4,3-3,0 1,3-2,0-1,-3 3,2-4,-7 6,8-6,-7 5,5-2,-2 0,-3-1,6-2,-5 3,7 0,-1 2,-8 0,8-3,-6 0,1 3,0 0,-17 10,10-6,-8 3,13-8,4-1,4-2,-6 2,5-2,-6 4,0 1,2-2,-4 0,5-3,0-1,-2 1,7 0,-7-1,3-2,0 0,-4 1,4 2,-2 2,-13 2,10-3,-7 1,15-5,1-1,-8-1,3 0,-6 1,6 1,-1 0,1 0,-2 0,5 0,-4 0,4-6,-4 5,3-4,-3 5,2 0,1 0,-4 0,5 0,-3 0,-2 0,3 0,-2 0,-2 0,7 0,-7 0,6 0,-4-2,0 0,2-1,0 1,-2 2,3 0,-3 0,2-1,1-2,-7 1,6 0,-5 2,7 0,-7 0,6 0,-4 0,0 0,6 0,-8 0,6-5,2 2,-6-3,3 4,-2 3,1 1,2 0,-1-1,-11-2,9-1,-7 0,13 1,-4 1,-1-1,0 1,0-1,1 1,1 0,-3-2,-3 1,5-1,-3 0,4-7,4 4,-5-6,-1 8,1 1,-5 1,5 1,-5 0,5 0,-3 0,4-1,-4 1,4-1,-4-3,8-5,0-1,2-2,-2 4,-4 3,-1 1,-2 2,-5 2,9 0,-5 0,4-3,4-5,-7 0,8 0,-10 4,2 4,0 0,0 0,0 0,-3 0,-1 0,0 0,6 0,2 0,-4 0,4-2,-2-6,6-2,3-1,-7 3,-3 2,-1 2,0 0,3 0,-1 2,-2-4,4 0,1-8,5 6,-2-5,-4 1,2 3,-3-3,6 3,0 2,-7-4,6 5,-8-1,7-4,0 4,2-6,3 4,0 0,0-5,0 7,0-8,2 5,-1 0,2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9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40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73 1319,'-21'39,"3"-8,18-31,-6-26,3 18,-5-20,6 25,0-4,-2-7,0-4,0 1,3 3,1 8,8-4,-1 2,8-2,-2 3,4 0,11-7,-10 7,5-4,-16 9,-3 0,-23-7,10 5,-17-7,16 6,0-7,3 3,2-7,2 6,2 0,0-6,1 6,0-5,0 6,0-8,0 9,0-7,3 5,-1 4,5-8,-1 5,-1 0,2-1,-3-1,1 3,1-4,0 4,2-1,7-7,-1 2,4-4,-6 5,-2 2,-2 0,-4 5,-25 1,9 4,-19 1,20 0,1 0,0-5,5-6,1-2,4-1,0 5,2 0,4-1,0 0,4 1,-4 4,6-7,-4 6,4-5,-3 6,1-2,8-2,-4 1,5-3,-5 3,-2 0,5-3,-7 4,2-2,-7 5,3-5,3-3,0 0,2-3,-6 4,1 1,-4 2,-1-1,-2-4,-1 2,1-1,1 1,2 0,-1 1,6-1,-4 5,10-5,-7 4,6-4,-5 4,-1 0,3-5,-5 4,5-4,-7 6,6-6,-3 3,4-3,-3 2,2-1,1-1,8-8,-6 4,4-2,-7 7,-5 3,1-1,-1-3,4-5,-1 3,1-2,-3 8,0 1,1-3,-2 2,-2-4,-2 1,-1 1,2-2,1 4,2-2,6 0,-4 2,4-1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41.0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302 2 10130,'-7'-1'2476,"0"0"-1748,7 1 5809,0 0-6593,0 1 39,-1 2 17,-2 0-73,1 3 163,0 1-90,-1 3 84,1-3-135,0 4 51,0-3-44,-1 1 38,1 9 6,-1-6 73,0 7-124,2-8 51,0 1-72,-1 8 111,1-5-39,0 8 11,1-6 62,-1 0-129,1 1 56,-2 8-11,2-6 55,-1 8-4,1-9 21,0 2-27,0 16-34,1-13-51,1 12 107,-1-17-44,3 1 66,0 8-134,0-6 56,1 7-6,-2-10-61,0 1 106,-1 0-11,0 7 68,0-6-130,0 5 34,-1-8 0,0 0 0,2 15 95,-1-12-11,1 11-84,-2-14 0,1-2 51,-2 9 33,1-7-62,-1 8-22,0-6 157,0 0-163,0 2 6,0 3 56,0 13-22,-1-7 44,-1 12 12,-3-10 27,-4 18-117,1-11 0,-2 15 17,3-16 45,1 1-62,1 1 184,-2 18-195,3-13 11,-3 16 0,3-18-33,-2 3 77,0 2 24,-2 3-986,-1 2 1069,0 3-134,-2 2-17,1 3 0,0 0-1507,3-18 0,0-1 1507,-2 21 62,-2 17 56,4-30-169,1 0 736,1 0-679,-2 23 61,3-18-67,-3 18 17,3-23 117,-1 0 3208,1 0-3342,-4 21-56,2-18 56,0 16 0,1-22 16,2-1-3335,-1 22 3319,2-16-17,0 18-67,1-20 129,0 0-45,-1 0 157,2 19-202,-1-18 45,0 12 0,1-24 3359,0 0-3275,0-2-256,0 18 324,0-12-197,0 13 45,0-17 0,0 0-39,0 0 78,-1 19 39,1-15 23,-2 14-163,2-19 62,-1 1-134,-1 18 179,1-14-45,-1 13 39,2-16 312,0 0-401,0 0 50,0 20-90,0-13 129,0 16-39,0-19 34,0 3 33,0 19-67,0-17 0,0 15-73,0-23 107,1 1-34,0 1 202,1 22-298,-1-15 96,0 17 0,1-20-39,-2 0 45,1 1 78,-1 22-28,0-16-112,0 17 39,0-23 6,0 1-3488,0-1 3533,0 0-34,0 0 73,0 1 5,-1 1-139,0 0 61,-1 0-17,1 1-645,-2-2 713,1-1 3063,-1-3-3080,1-3 66,-1-2-156,2-4 56,-1 18-44,0-13 88,1 12 795,0-17-806,0 0 74,-1-1-146,1 17 27,0-13-105,1 11 162,0-17-45,0 0 50,0-1 40,0 0-180,0 0 73,0-1-28,0-1-27,0-1 144,0 25 35,0-18-180,0 18 73,0-25 0,0 0-95,0 0 128,0 15 18,0-11 50,0 11-157,1-14 56,0 0-101,1 14 106,1-11-5,0 9 68,-1-15 32,0-2-167,0-2 62,1 9-91,-1-9 108,2 7-12,-3-10 67,0-1 0,1 9-67,-2-6 0,2 7-67,-2-9 72,1 0-5,-1 0 124,3 10-175,-3-6 51,3 8 0,-3-9-56,0 1 56,1 10 90,0-8-1,0 8-139,-1-11 50,1 0-17,-1 0-84,0 10 101,0-8 23,1 5 61,-1-10-151,1-2 67,0-1-118,0 4 124,0-6-6,0 3 84,1-8-12,-2-1-128,2 2-39,-1-5 106,-1 2-11,1-5 56,-1-1-11,0 0-45,0-1-28,0 0-73,0-2-3024,0 0-5574,1-6 8699,1-2 0,-1 1 0,0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53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2 250 9184,'-1'-13'1876,"0"3"-1238,1 10 4314,0 0-4381,6 1-386,0-1 22,6 2-67,-1-2 6,1 2 27,2-2-167,0 1 72,1 0-33,0 1-39,1 0 106,-1 0-112,0 1 117,0 1 57,10 0-56,-6 0-12,9 0-44,-6-1 196,1 2 16,12-1-128,-9 1-112,7-2 83,-11 0-117,-1-1 6,-2 1 89,9 0-50,-8-1 128,8 1-122,-7-3 106,2 0-146,3 0 106,15 0-117,-10 0 6,11 0 67,-15 1-40,-2 0 1,-1 2 11,1 0-40,-2-1 130,0 1-130,0-2 23,-1 0 45,1-1-11,15 0-62,-7 0 0,12 0 11,-11 0-6,-1 0 35,-1 0 32,10 0-38,-11 0-34,8 0 0,-15 0 62,1 0-12,11 0 17,-5-1-33,11-1-1,-9-2-33,3 0 6,0-2 33,19-3 62,-11 2-56,15-2-40,-17 2-10,1 0 5,1 1 0,-2 0-17,2 0 51,-1 2-18,1-1 29,0 2 22,0-1-50,19 0-17,-13 0 90,14 1-90,-19 0 50,0 2 1,-2 1 5,-1 0-56,-1 0 0,-3 0 0,-1 0 78,-2 0-72,0 0 89,1 0 40,16 0-79,-9 0-56,12 0 34,-13 0 50,0 0-40,23 0 29,-15 0-28,15 0-51,-19 0 6,-2 0 0,2 0 12,18-2 38,-13 2-5,15-3 11,-18 3-95,-2-1 39,1 1 22,16 0-11,-15 0 40,13 0-18,-19 0 29,0 0-57,1 0-5,0 0 0,1-1 28,1-1-28,1 0 73,0 1-56,2 0 78,19 0-95,-16 1-5,15 0 5,-22 0 0,0 0 89,20 0-78,-13 0-16,14 0 5,-18 0 0,-1 0 22,1 0 12,15 0-17,-15 0 50,12 0-101,-19 0 34,-2 0 0,1 0 6,14 0-6,-11 0 22,11 0 12,-16 0-68,0 0-5,28 0 45,-22 0 50,23 0-56,-29 0 50,1 0-95,15 0 45,-11 0-5,13 0 10,-16 0 23,2 0 0,1 0-28,22 0 0,-12 0 0,16 0 56,-18 0-56,0 0 0,20 0 11,-15 0-11,14 0 0,-21 0 0,-1 0 12,1 0-12,20 0 16,-14 0 35,14 0-57,-19 0 6,-2 0 0,0 1 6,21 3-6,-15-1 67,13 0-22,-20 0-90,-2-2 45,-2 1 22,15 1-16,-13 0 28,12 2-6,-15-3 22,0 2-95,15-2 45,-13 0-22,9 1 55,-18-3-33,-3 1 23,-2-1-23,10 0-28,-8 1 28,7 0 17,-12 0-17,1 0 95,30 1-140,-20-1 45,23 0 0,-26-1 0,-2 0 0,11 0 62,-10 0-18,9 0-49,-14 0 5,1 0-11,-3 0 5,0 0 12,-2 0-6,1 0 39,0 0 6,2 0-79,2 0-3392,17 0 3415,-8-1 22,15-1 23,-12 0-28,3 0 38,1 0-77,19-4 33,-14 3 33,13-3-33,-19 2 0,-1 2 34,-1-2-34,19 2-28,-13 1 3403,15 0-3380,-19 0 10,0 1-5,0-2 28,1 1-411,0 0 378,-1-1 5,-2 0 0,-1 0-45,-3 0 56,10-2 11,-13 2 23,8 0-56,-15 1 433,1-1-427,0 1 5,11-2 5,-8 1 23,7-1 11,-12 1-44,0 0 5,11-1-34,-7 1 40,8-2-6,-10 2 45,-2-1-6,1 1-34,12-3-10,-7 2-6,9-3 22,-8 4 11,-1-2-22,4 3 6,19-4-6,-10 3 17,15-1-51,-15 0 34,2 1 34,19-3-23,-17 2-11,11-1 0,-22 3 33,-5-1-66,-2 1 33,8-1 0,-10 1 33,8 0-33,-10 0 0,1 0 17,31-1-17,-19 1 6,23 0 27,-26-1-27,0 0 28,18 0-29,-13 0-5,12-1 0,-17 1 34,-1 1-34,1-1 0,15-1 33,-11 2-44,12-1 11,-14 2 0,-1-2 0,1 1 45,14-1-45,-11 1-11,9 1 5,-16 0 6,-4 0-22,7 0 61,-13 0-28,1 0-11,-14 0-134,-5 0 100,-3 0-173,-2 0-95,-1 0 72,-3-3-481,0 0-1440,-6-8 2151,-2-7 0,3 7 0,1-3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16.6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1 8136,'4'5'2286,"-1"-2"2390,-4-3-4777,-2-1 90,-1 11-17,-2 7 28,-1 28 34,3-4 195,-1 44-223,4-46 50,1 20-50,0-42 5,0 0 101,0 1-17,0 6 29,0 8-124,0-4 45,0 0 162,0-8-95,0-4-107,1 2 1,0-6 106,0 0-112,0-2 39,-1 5 28,2-5-67,-2 4 0,1-5-33,0 4 38,0-2-5,0 2 23,0-3 10,0 5-33,0-4 0,1 4 56,-1-5 28,0 5-16,1-5-29,0 3-11,0-1-28,0-2 5,1 11-5,-1-9 40,1 5-46,-1-1 6,-1-4 6,1 4-1,0 2 12,0-6 17,2 7-18,-2-7-16,0 5 51,-1-5-46,1 4 40,-2-6 50,1 5 29,0-3-68,1 3-51,0-4 74,-1 0-18,2 12-33,-1-10-22,0 10-6,0-15 123,-1 0-84,1 3-33,0-1 89,1 4-89,-1-6-1,-1 2 51,1-2-17,0 3 174,2 17-22,-1-11-191,1 11 100,-2-19-100,-1 1 51,0-1 22,1 1-68,-2 1 46,1 0 44,-1 1-50,0 1-12,0 0-33,0 1 39,0 0 62,0 0-50,0-1-1,0 1 79,0-1-50,0 5 39,0-4-118,0 6 0,0-5 67,0 3-67,0 6 185,0 11-169,0 18 80,0-14-96,0 4 0,1-21 117,0 2-111,0-5-6,-1 1 33,1-5 40,-1 5-22,1-4 72,-1 3-50,0-1-73,0-5 33,0 4 18,0-7-46,0 5 18,0-4 55,0 13-78,0-12 11,0 11-11,0-12 23,0 3 44,0-4-67,0 4 0,0-2 45,0 23-51,0-20 6,0 16-6,0-22-38,0 0 49,0 2-5,0-3 62,0 4-68,-1-5-11,1 6-16,-1-3 38,0 4-5,0-5 40,0 5-40,0-3 0,0 3-17,1 0 17,0-2-6,-1 6 57,1-8-51,-1 4 0,1-5-56,0 6 56,-1-4 0,0 3 78,1 0-112,-1-4 34,1 2 0,0-3-33,0 2 33,0-2 67,0 8-73,0-1-22,0 11 28,0-9 0,0 2 34,0-6-34,0-3-6,0 3-55,0-5 106,0 4-45,0-3 22,0 3-28,0-3-10,2 4-35,-1-1 51,2 2 0,0-4-17,1 4-16,-1-3-1,0 3-11,-1-6 12,-1 1-6,0-2 39,0 5 5,1-4-44,0 5 39,0-6-17,1 6 23,2 1-1,-2-3-38,1 1 33,-2-4 0,-1-1 0,0 2 0,0-3 5,0 4-10,-1-1 5,1 3-17,0 2 51,0-3-34,0 3 0,1-4-40,1 1 40,-1-1 0,0 1 6,-1-4-6,0-1 0,0 1 0,-1-1-73,0 0 40,1 0-18,0 4-38,1 5 89,0-4-51,-1 2 51,1-7 0,0 1 0,0 0-28,0 0 62,1 1-34,-1 0 0,-1-1-17,2 1 17,-1-1 0,0 1 6,1 1-34,-1-2 33,0 3-5,0-2 0,-1 1 0,0 1-39,-1-1 39,2 1 0,-2 1-6,2 0 18,2 21-29,-2-11 17,4 17-42,-2 8 0,1-1 47,-2-13 29,5 51-34,-8-76-34,1-3-5,-1 0 39,1-1-5,-1-1 5,0 1-6,1 0 0,0 2-55,-1 0 61,1 3 0,-1-1 17,0 6-17,0-1 0,0 5 0,0-3-45,-1 6 45,-1 0 45,1-1-51,0-6 6,0-8-6,1 0-27,-1-2 33,0 2 0,0 0 39,0 7-50,-1-4 5,0 5 6,0-2-11,0-2 89,-2 3-128,3 2 39,-2-4-23,2 3 68,0-4-34,1 5 17,-1-4-23,1 3 6,0-5-17,0 3 23,0-4-6,-1 2 0,1-3 17,-1 0-34,1 1 34,0-2 33,0 0-50,0-4 0,0-1-11,0 1 11,0 1 50,0-2 381,0 0-2123,0-19-4861,0-1 6553,-2-20 0,2 20 0,-2 2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2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67 8125,'9'7'2028,"-2"-2"-1619,-7-5 6228,0 0-6637,-2 0-34,2 0 29,-3 0-29,1 0-95,-3 0-168,-3 0 180,1 0 5,-1 1 50,3-1 62,2 1 112,-1-1-101,3 0 79,0 0 16,1 0 18,0-8-85,2 3-39,2-7 0,1 5 0,1 1-34,2-1 40,-3 3-1,1-1 29,-4 3-34,0 1-39,-1 0-376,0 1 326,-1 2 89,0 3 0,0 8 5,-1-1 29,-2 5 39,-2-5-34,-2 0 6,0-2 50,-5 2 0,3-4-95,-4 0-5,4-4-1,0-3-145,-8 0 5,8-1 79,-6-2 0,12-3-17,0-2-95,2-12 195,3 7-4,1-10 111,3 10-84,2-1 11,7-3-38,-4 7 66,5-3-28,-7 8 57,4 2-96,-1 1 67,3 1-66,-4 0 21,-1 2-33,-2 2-5,2 6 5,-4-1 100,-1 3 80,-1-3-80,-2 0-16,0 1-22,-1 2-12,0-1-50,-1 0 34,0-3 22,-3-2-11,-8 2-45,-1-3-51,-7 2-33,5-5-39,0-1-22,1-1 94,1 0 46,2 0-12,0-4-50,4-1 61,1-5-78,5 1 6,0-2 72,4-5 6,0 3 67,6-3-61,0 6 33,2 0 11,5-2-16,-5 6-34,4-1 0,-6 6 0,-1 0 78,4 1-38,-4 2-35,3 2 85,-7 2-85,0 2 51,-2 1 12,-1 1 44,-1 5-62,0-3 0,-1 4-16,-1-4 56,-12 7-57,4-8 6,-9 3-33,8-8-6,-1-4-241,-11 0 180,9-1-23,-8-1-146,12-1 84,1-2-100,1-7 106,4 1 22,0-5 46,3 4 21,0-2 197,14-9 39,-5 6 16,10-7-27,-8 12 11,0 0 151,5 0-336,-6 5-34,2-1-44,-7 6 16,-1 1 68,4 8 61,-3-1 45,2 6-56,-4-3 11,-1 0 90,0 10-157,-2-8 50,-3 8 6,-1-11-50,-4-1 61,-14 4-117,7-5-23,-7 2 62,12-8 11,3-1-34,-3 0 34,5-1-101,-2-1-44,3-3-23,1-2-370,-1-14 420,2 7 79,0-7-28,2 11 56,0 1 28,2-7-12,1 5 34,2-4-33,-1 6 44,0 2 62,1 0-61,-2 3-18,2-1-33,-3 3-33,-1 0-23,2 1 56,0 0 5,3 3 163,1 2 101,0 3-95,2 3-79,-2 0 34,3 6 22,-5-4-95,2 4-17,-4-5-11,-1 3-28,-1-4 6,0 3 5,-1-6 95,-2 0-106,-3 0-61,-4-2-62,-1 0-90,-3-2-504,-12-1 577,9-3-342,-13-6 298,18-1 16,-2-7 95,8 1 11,0 0 6,4 1 23,0-3 38,1 3 174,1-1-173,2 3 72,2 1 337,13-6-281,-5 5 6,7-4-28,-8 9-73,-2 2 12,2 2-46,-3 0 35,1 3 16,-4 1 72,-1 4 1,0 1 22,0 0 79,2 3-196,-1-5 72,-1 4-33,-2-5 78,-1 2-112,-1-1 45,0 2 6,-1-3-40,-4 0-50,-2 0-285,-14-2-499,4-1-1199,-8-1-1888,8-2 3871,1-3 0,7 2 0,3-2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5.4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168 135 11861,'9'7'4078,"-2"-2"-2958,-7-5 661,0 0-1058,2-6-107,-1 4 492,2-4-917,-3 6-118,1 0-107,-2 0 28,-4 4 6,-3 5 0,-14 17-5,2 0 5,-7 13-6,8-8-22,2 3-3369,2 1 3385,2 19 7,5-11 5,1 12 45,7-19-6,0-1 123,13 9-61,-1-13 45,13 5 5,-2-17 3326,4-4-3343,3-5-67,3-3-56,2-3 29,1-3-7,0-1 12,-1-1 5,0-4 107,15-12-1887,-11-2 1786,10-9-23,-14 5 12,-3-2-11,-1 0 22,-4-1 28,8-15-34,-11 7-50,3-13 1826,-14 11-1832,-4 0-3403,-4-16 3409,-4 13-41,-7-9 41,-4 18 6,-7 2-79,-27-18 23,13 19-34,-22-13-12,19 24 24,-1 2-52,-21 1 74,14 7 11,-15 1 74,21 5-63,2 3 23,4 3 5,4 4-6,3 3 1,4 2-46,1 1 3410,3 2-3359,1 1 0,-8 22-12,8-12 12,-6 15 0,9-18-5,1-2 5,-1 1 0,-3 7 0,3-9 0,-1 4 0,4-13 0,2-4-6,2-3 6,2-4 0,2-1 0,0-1-67,0 0 56,0 2-40,0 3 51,0 1 0,2 3 12,2-1 60,4-1 40,10 3-5,-3-5-12,8 2-11,-3-6 22,3 0 1,2-2-3314,17 0 3285,-9 0-72,11-1 61,-13-2-56,0 0 123,12-7-785,-11 2 651,6-4 3103,-13 3-3103,-3 1 5,-2-1 46,4-3-18,-6 3 6,3-2 1042,-7 3-1075,-1 1 39,-2 1-45,-2 2 33,-3 0-27,-2 3 27,-1 0-5,-2 1-140,0 0-263,-6 0-818,-1 0-2403,-6 0-4458,0 0 8054,0 0 0,5 0 0,3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35 178 12976,'-19'-9'4402,"4"1"-3069,15 8 2033,0 0-2923,3-1-152,3-4-78,6-3-22,4-5-79,2-2-56,2-1-12,-3 0-38,1 2 44,-4 0-44,8-6 0,-9 8-6,5-4 5,-11 11-5,-3 2-28,0 1-17,-3 1-128,0 1 167,-1 6 6,-1 2 56,-7 18 17,1-2 28,-5 10 11,4-8-3247,-1 12 3281,4-10 156,1 15-195,3-17-40,1-3 34,3-5-45,0-12 5,3-2 46,3-3-96,3-1-465,9-7-274,-3-2 3062,6-7-4026,-9-2-2957,-5-5 4649,-3-10 0,-4 14 0,-3-3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6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 12528,'9'13'4990,"-1"-3"-3668,-8-10 1153,0 0-1831,11-6 186,-6 5-472,7-4-162,-9 5-61,-2 0-376,-1 0-1641,-7-9 1882,-7-10 0,4 6 0,-1-4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9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17 13368,'2'2'3915,"-1"1"-2812,-1-3 847,0 0-1178,3-7-402,-2 5-113,2-5 18,-3 7-421,0 0 96,-4 3 111,-12 17-55,-2 1 0,-10 16-6,7-3 0,-2 5 5,3 1-3397,-3 23 3431,8-16-33,1 15 5,11-24-5,1-3 213,18 19-101,-3-22-34,15 14 44,-5-28 3421,1-2-3263,27-3-197,-17-6-44,22-3-39,-25-9 39,3-4-34,18-15-6,-13 4 29,13-9 16,-18 6-50,-1 0 45,10-17-628,-12 8 583,5-11-36,-19 11-26,-3-1 29,-7 1-74,-3-14 23,-5 12 73,-4-9-34,-4 16 627,-4 0-661,-1 4-161,-10-7 150,2 11-7,-9-2-3,3 11-12,-3 5-124,-18 2-450,11 2 641,-13 3-62,17 3 74,0 3-1,2 1-111,-8 7 55,10-2 28,-7 3 608,14-2-607,0 0-3415,-4 7 3470,8-5-5,-4 2-28,13-7-6,0-2 45,5-2-11,1 6-17,2-7 28,1 7 3392,1-6-3392,0 0 5,0 0 7,0 1 77,0-2-10,2 1 10,1-2 1,6 1-73,-2 0-6,4 1-11,-3-1 5,1 1-5,0-1 101,9 6-95,-6-6-1,8 2 57,-8-5-28,-2-2 10,7 0-10,-5-1 95,4-1 33,-5 0 1,1 0-39,3 0-29,0-2-22,8-4-73,-7 2 5,2-3 1,-8 3 39,6-2 22,-6 2-34,6-1 18,-6 1-12,5 0-39,-3-1 0,3 0 0,-6 2 0,-1 1 39,-1 0-39,-2 1-22,0 0 16,-2 0 12,3 1-6,0-1 5,6 0 1,-1 0 11,4-2-6,-4 1-11,0 1 0,-1-1 6,2 0-6,-3 0 11,1 2-11,-3-1 5,-1 0-5,7 1 0,-3-2 56,4 1-50,-4 0 39,1 0-40,-1 0 35,2 0-35,-6 0-10,2 1 5,-6-1 0,3 1 50,0-1-50,6 0 0,-2 0-34,4 0-201,-4 1-8564,4-5 8799,-3 0 0,1-1 0,-7 2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5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14 182 12461,'-7'-11'4525,"1"3"-3993,6 8 1104,0 0-891,31-20 72,5-5-699,12-6-34,-10 4 56,-22 14 45,-2 1 39,-3 3-73,-4 1 134,0 1-133,-2 3-102,-1-1-27,-1 4-102,-2 0-61,0 1 34,-1 0-29,3 0 23,1 8 73,2 1 39,3 10 0,1 2 0,0 3 90,12 37-90,-8-21 5,7 26 1,-11-30 44,-1-1-50,0 12 0,-3-12 0,-1 10 0,-4-16 6,-1-1 27,0-2-111,-11 12-107,4-16-5,-10 6 11,5-21-236,-8-3 147,1-3-68,-7-3-359,5-5-129,-1-5 320,1-4 319,-3-9 185,9 7 68,1-3 251,11 9 230,1 3 342,11-9-594,1 5 128,12-8 174,3 5-5,4-1 336,18-10-639,-12 6-78,8-5-73,-21 8-78,-3 3-6,-3-2-3510,3-6 3051,-7 3-544,1-3-946,-9 5-2762,-2-2-2044,-5 0 6699,-3-4 0,2 13 0,-1 2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7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17 149 18761,'1'-8'2493,"0"2"-2320,-1 6-173,0 0-1142,-9-43 1142,8 16 0,-8-21 0,10 32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29.6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63 10007,'4'14'2123,"-1"-4"-1585,-3-10 610,0 0-885,0-16 252,0 8-263,0-12-246,0 12 436,0 2-335,1 1 16,-1 1 73,1 2-196,-1 1 0,0-1 0,0 2 90,0-2 106,0 0 1081,0-3-1087,0 3 264,0-1-17,0 2 1686,0 1-2123,-2 0 106,0 3 73,-1 2-179,-1 4 56,-4 9 112,1-2-162,-2 7 128,1-4 141,-1 5-91,0 2-184,-2 4 0,0 2 34,-1 2 78,0 0-62,0 2-16,0 0 207,-4 11-247,5-13 6,-2 8 0,7-18-33,2-2 83,2 0 158,1 4-62,1-7-146,0 5 0,1-11 0,2-1-62,-1 0 73,4-1-11,-2 1 84,2-1 23,0 0-107,1-1 0,1-2-6,2 1 45,0-4-11,1-1 319,1-3-134,1-1-179,3 0 39,8-8-124,-4 2 96,5-7-45,-9 2 168,1 0-45,-1-2-123,-1-2 0,2-2 34,0-1-34,1-3 0,0-1 0,2-2 224,6-12-230,-7 9 6,4-9-73,-9 12-22,-3 1 95,-1 2 56,-1-8 39,-3 7-179,-2-4 84,-2 9-263,-2 0 196,0 2 67,-1-1 0,-2 0 101,-1 1-12,-2 0-145,0 0 56,-1 2-252,-3-3 252,3 7 0,-5-3-61,4 6 128,-3 1-101,-1 3-38,-8 0 4,4 2 68,-6 0 0,8 0 79,0 0-23,0 0-56,1 2 0,1 0-79,1 4-10,-1 1 94,0 1-5,0 1 174,-6 6-180,5-2 6,-4 5-72,6-5 4,1 1 68,0 0 68,-2 8-35,3-4-66,-1 4 33,6-7-112,1-1 11,2-1 101,0 0 0,1-2 50,0 1-16,0-2-68,0-1-5,0-1-123,3 2 162,-1-4 0,3 1 151,-3-4 11,2-1-162,0-1 123,5 0-44,-2-1-79,4 0 0,-4 0 101,0 0-12,0 0-89,-2 0 0,-1 0-28,0 0-22,0 0 50,1 0 0,0 0 291,4 0-291,-2 0 0,4 0 17,-3 0-79,0 0 62,1 0 0,0 0 129,0-1-67,1 0-62,0 0 0,-1-1 72,0 0-105,0 0 33,1-1 0,1-1 162,1-2-72,1 0-90,1-1 0,-1 0-23,7-1 23,-7 3 0,5-1 6,-8 3 112,0 0-118,-1 0 0,-1 1 156,-1 0-72,3-1-84,-4 1 68,0 1 16,-2 1-84,-2-1 0,0 1 28,0-1-73,-2 1 45,1 0 0,-1 0 168,1 0-168,0 0 0,-1-1 129,2 1-225,-2-1 96,2 1 0,-2 0-190,1 0-908,-1-1 202,0-2-2969,0-6-4547,0-3 8412,0-7 0,0 8 0,0 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0.6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0 306 10545,'14'9'3680,"-3"-2"-2734,-11-7 1631,0 0-1900,0-5-155,0 2 435,0-4-481,1 5-28,0 0 269,0 2-622,-1-1 656,1 1-745,-1-2 543,1 2-404,0-1 107,-1 0 174,2 1-230,-1-1-196,2 0 73,1 0 319,2-2-247,2 0 74,4-5 16,2-2-78,3-4-163,4-5 6,3-3-17,0-7-89,2-2 112,5-13 33,-9 13 62,3-4-169,-12 19 68,-5 5-67,-2 4-39,-1 1 106,-3 3-6,0 0 124,0 3-191,-2 0 73,1 0-112,0 0-90,0 0 202,0 0 0,2 0-84,-1 2-50,3 3 39,3 12 84,-1 2-45,4 8 106,-3-3-50,1-1 162,0 2-162,4 8 0,-3-8-912,2 7 268,-4-9-925,-1 3-2005,1 9 3574,3 17 0,-6-24 0,2 5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28 212 11295,'-3'1'5753,"1"-1"-4745,2 0 219,-10-4-527,7 3 375,-7-5-73,10 5-139,0-1-779,0 1 398,1-2-364,3-1 16,3-4 292,15-13-365,-3 0 113,11-10-73,-9 7-101,0 0 0,-4 5-79,0-2 79,-7 11 0,-2 0-106,-6 9-68,-2 0 57,0 7 117,0 2 89,-1 9-22,-2 5 29,-1 5 318,-2 4-280,-2 2-100,1 2-34,-1 1 168,2-3 39,2-3-207,2-6 0,2-5 90,0-4-45,0-5-90,4-4-22,1-2-818,7-2 213,1-2-6934,14-17 268,-7-1 7338,7-17 0,-17 18 0,-4 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1.5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55 7772,'-7'-15'-638,"1"3"638,4 11 0,0 0 73,1 0 162,0 0 140,1-1 45,0 1-202,0-1-16,-4 2-202,1-1 235,-16 1 287,6 0 1662,-3 0-1977,9 0 17,7 0-275,0 0 51,-2 0 0,0 0-11,-1 0-22,1 0 33,-1 0-6,0 0 6,-1 0-34,1 0 34,-2 0-168,-2 3-364,-4 1 101,1 1-67,-4 3 1551,6-4-981,1 0-66,5-2 4447,2-2-4453,3 0 107,-2 0 5,3 0-107,-3-1 146,1 1-78,-1-1 34,1 0 89,2 1-185,0-1 218,6-1-189,-1 0 133,5-1-66,-1 1 313,8-1-325,-2-1 95,8 0-16,-4 0 190,19-2-1043,9 1 813,17-1-114,-24 4 0,-1 1 171,15 1-690,6 2 616,-33 1-160,11 0 183,-10 0-138,9-1 31,-14 0 824,0-1-845,0 0 625,1-1-558,-1 0 325,-2 0-404,-1 0 32,-3 0-60,-2 0 22,-2 1 6,-2 1 0,-1 0 22,-1 0 34,1-1-56,-1 0 0,2 0 6,-1-1-28,9 0 22,-6 0 56,14 0-84,0 0 78,-11 0-67,10 0 17,-16-3 51,2 2-51,0-3 0,-8 4-62,6-1 68,-3 0-6,5 0 50,-1 0-95,-3 1 45,3 0-17,-6 0-22,-1 0 39,-1 0 6,-2 0-12,-2 0 6,0 0-84,0 0 90,0 0-6,1 0 0,-1 0 67,1 0-78,-1 0-51,2 0 62,-2 0 0,1 0 51,-2 1-85,1-1 23,2 1 16,0-1-5,1 0 0,-2 0 34,2 0-34,-2 1-39,1-1 44,-2 0-5,-1 0 0,0 0 6,2 0-6,0 0 0,1 0-22,-1 0 27,-1 0 6,-1 0-251,-1 0 178,-5 0 34,-3 2-28,-6 2 28,-5 4 28,-18 10-28,-23 12 28,11-4-50,-8 3 55,24-10-5,11-6 51,-3 2-51,14-7 0,0-3 0,5-1 106,1-1-100,1-2 27,2 0-1557,1-1-436,0-5-1384,0-3 2873,0-3-682,0 1-320,0 1-1445,0 1 2918,0-2 0,0 5 0,0 1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95 17680,'-3'-2'4095,"1"1"-4090,2 1-4189,0 0-3455,-6-40 7639,4 29 0,-4-29 0,6 40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3.8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6439,'6'1'135,"-1"-1"-135,-5 0-219,0 0 219,7 20 124,-5-14-74,6 16 208,-6-19 106,-1 0 223,1-1 265,-1-1-342,0 0-230,2-1-134,-1 0-146,1 0-56,0-2-219,1-1-381,1-6 656,3-5 0,-4 5 0,1-1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4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16 233 7083,'-9'-13'3042,"2"2"-2219,7 11 107,42-59-185,-30 41 95,31-44-442,-40 54 285,1 1-185,1 0-391,1 1 206,2-3-313,0 4 45,2-2 45,-2 3-90,1 0 0,-1 0 6,0 2-141,-2-1 135,0 1-930,-1 1-313,0 1-936,1 0 2179,3 0 0,-5 0 0,2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5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291 32 10858,'-8'-12'3999,"2"3"-2844,6 9 939,0 0-906,-2-5-398,1 4-634,0-3 320,-1 4-168,2 0-302,-2 0 559,1 0-402,0 0 16,0 0-67,1 0-112,-3 0-11,1 0-79,-3 0 96,-1 2-6,-4 2 123,-2 5 46,-3 3-169,-9 11 5,4-3 46,-4 8 22,7-4 39,2 1 235,1 3-129,-4 17-218,5-8 51,-1 11 100,6-14-140,3 0 129,0 1-3235,2-2 3235,1 0-140,2-1 0,0-4 45,0-2-96,0-5 51,0 2 84,0-9-11,0 1-140,1-7 3459,2-1-3426,1-1 34,5 3 0,-2-4 140,4 2 6,-3-3-146,3-1 0,-1 0 50,3-2-67,0-1 17,2 0 0,-1 0 96,1 0-1,-1 0-95,4-4 5,-5-1-105,3-3 100,-5 1 0,-1-3-51,1-2-55,4-11 11,-3 2-129,3-8 106,-6 4 118,1 0 0,-2-2-3442,0 0 3442,-1-1-34,0 0-44,-2 0-314,0 1 263,-3 0 39,0-10-83,-2 9 44,0-6 129,-3 10 3325,0 1-3605,-4 1 140,-3-5 140,1 8 50,-3-2 0,2 10-50,1 2 0,-2 2-84,2 0-12,-4 2 96,2 1 0,-1 1 91,-1 1-30,0 2-61,-4 0-118,3 0 6,-3 1 112,4 3 0,0 2 95,-2 3-60,-8 6-35,5-3-186,-3 5 96,8-5 90,3 1 0,1 0-28,1 0 90,3 1-62,0 1 0,1 0 6,1 0 33,0 1 11,1 4 102,0-6-85,1 3-67,0-8 0,1 0 96,0-2-147,0 3 51,0-3 62,0 1-23,0-2-39,0-1 0,0-1 6,0 1 5,0-3-11,0 1 0,1-2 213,1 0-129,1 1-84,2 2 50,1 1-50,1 0 0,0 0 6,0-1 122,0 1-66,5 1-62,-4-1 123,4 1-44,-5-3-79,1-1 5,0-1 281,1 0-213,2-1-73,2 0 0,4 0 95,0 0-140,2-3 45,6-2 50,-7-1-5,3 0-45,-10 1 0,-2 1 90,-2 0-90,-1 0 0,-2 2 196,-1 0-90,-1 1-106,0-1 0,1 0 202,0 1-169,2-2-33,-1 1 0,2-1 275,0 0-191,0 0-6,2-2 141,-2 2-186,2 0-33,-3 1 0,-1 1 51,-1-1 10,0 1-61,-2 0 23,1 1-1295,-2 0 63,-4 0-254,-1-2 1463,-6-9 0,6 6 0,-2-5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6.6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21 154 11155,'-12'-6'4610,"3"0"-3787,9 6 4056,0 0-3994,2 0-739,1 0 531,2 0-105,2 0-500,2 0 572,3-1-498,3 0 39,3-4 72,1-1-128,2-3-134,2-2 5,13-8-107,-10 5 107,5-5 0,-16 7-5,-3 2 27,-4 0-72,-2 2 50,-1 1-124,-3 3-55,0 0 179,-1 3-481,-1 1 397,1 1 0,0 4-28,2 4 28,1 4 95,0 3 129,2 11-73,-2-6-67,2 11 0,-4-10-336,-1 4 330,1 0-918,0 2-706,2 2-2117,6 6-4077,4-1 7824,3 0 0,-6-17 0,-4-5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7.9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32 8338,'1'7'3517,"0"-2"-2497,-1-5 1192,0 0-1545,-1 3 453,0-1-717,0 4 437,0-3 415,1 3-459,-1-4-444,1 1-5,0-2 953,0-1-807,2 0-493,3-2 269,5-3-252,3-4-17,2-3 0,0 1 123,2-2-123,-7 5 0,-1 1-50,-6 5-68,-2 1 118,1 1-174,-1 0 152,1 0-68,0 5 85,2 2-118,-1 6 117,2 4 6,-2 4 0,1 5 22,-2 4 40,1 6-62,-1 3 0,-1 4 34,-1 21-34,0-16 0,0 13 22,0-23 23,0-4-45,0-3 0,-1 5-67,-2-11 67,-1 2 0,0-13-68,1-5 68,-2-1-11,2-3-39,-3-2 27,0-2-44,-3 0 67,-2-1 0,-1 0-218,-6-3 218,5 0-11,-3-3-63,8-2 29,2-1 45,3-1 45,2-9 12,1 3-57,0-6 0,2 5 129,3 1-129,3 0 0,5 1 33,2 0 404,4 0-325,3 0 140,4-1 314,2-2-264,18-12-302,-13 6 84,10-8-39,-19 10-45,-5 1 0,-5 1-1092,-4-10-673,-4 1-8066,-3-9 9673,-2 6 1,-1 15 0,0 4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8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15507,'10'12'1205,"-2"-3"-1905,-8-9-1317,0 0 1,0 0-1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49.8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18224,'12'3'1490,"-3"0"-1501,-9-3-2889,0 0 0,0 0 1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179 9 11665,'9'0'3411,"-1"0"-2671,-8 0 604,0 0-1008,0-2 515,0 1-510,0-2 237,0 3-96,0-2-421,0 2 1053,0-1-1102,-2 1 21,-1 0-33,-3 1 0,-1 3-67,-3 3 28,-12 13 39,2-2 17,-7 7-17,7-5-45,2-3-45,1 0-341,-1-1 386,7-5 45,1-2-56,7-7 62,2-1-364,0-1-758,2-3 332,3-4-50,3-5-471,6-4 577,2-2-633,10-8 1103,-6 7 79,8-3 173,-12 10 6,0 3 0,-2 2 90,0 1-90,-3 4 146,-1 0-79,-3 2 308,-1 0-106,2 3-101,0 3 364,0 6-381,1 3 202,-2 4 17,1 1-241,-2 4 588,0 10-661,-4-7 224,1 6-275,-2-10 96,0-1-34,-1-1 152,-5 6-219,-1-6 5,-6 3 90,0-6-39,-1-2-56,-3 1 0,0 0 40,-1-3-74,3-1 34,2-4 0,3-1-73,2-3 112,-1-2-39,5-2 45,-2 0-56,2-1 11,2 0 0,-2 0-56,2 0 56,0 0 56,0 0 1882,2 0-1714,3 0-106,1 0 173,7 0-190,-2 0 498,5 1-308,-2 0 112,1 2 124,2 0 50,9-2-319,-3 0-163,8-1 359,-2-3-381,3-2 128,17-10-83,-13 2-124,9-2 6,-23 6-235,-3 3 224,-6 1-1104,-3 3-325,-4 1-3326,-1-1-2425,-2 1 7191,3-2 0,-3 2 0,1-2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0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0 765 10970,'12'6'3417,"-3"0"-2549,-9-6 1451,0 0-1384,15 0-32,-7 0-478,12-2 242,-9-1-416,1-4-10,1-2 45,2-3-174,-1 0-112,1-3 0,-2-1 5,0-1-55,-2-1 50,1-1 0,-1-2 112,0-2-73,0-1-44,0 0-135,3-13 95,-3 9 45,2-10 0,-5 12 56,1-1 11,0 0-78,4-12-146,-2 8 56,3-10 101,-3 12 0,0 0-207,1 1 123,0 1 78,0 1-83,0 2 38,-1 4 1,-1 2 50,-1 3 0,1 4 218,-1-2-218,-1 5 0,-1 0-100,-2 5 10,-1 2 90,3 1-11,-2 1 95,3 4-84,-2 4 0,0 4 89,1 1-77,-1 2 55,1 0-67,-2 1 117,0 0-111,-2 0-6,0-1 0,0 0 17,-2 7-17,0-6 0,0 6 145,-1-8-94,0 0-51,0 3 5,0-6-33,-2 2 34,0-6-6,-3-1 106,0 0-38,0 0-68,-3 0 0,-2 0-34,-3 1-5,-4 1 39,-3 0 56,-15 5 5,7-5-66,-8 3 5,11-5-34,3-1 1,1-1 33,1-1 0,7-2-140,3 1-521,7-3-2039,2 0-3971,5 0 6671,2 0 0,-2 0 0,2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27.0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1 8399,'1'5'1608,"0"0"-997,-1-5 296,0 0-72,0-3-482,0 1-124,0-1-83,0 2-141,-2 1-10,1 0-1,-4 0 1,2 0-57,-3 0-16,3 0-124,-2 0-409,-1 0 62,0 0-1489,-5 0-1704,4 1 3742,-5 1 0,8-1 0,0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2.1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 82 8007,'-4'2'1479,"-4"-1"-1406,2-3 28,-3-2 134,4 2 510,-3-2-510,3 1 219,-2-1 369,4 2-537,-1 0-118,1 0 11,1-1-106,-1-1-6,1 0 96,0-3 106,2 4-118,0-1 185,0 2-331,0 1 147,0-1-108,0 1 7,0 0-51,0 0 285,0 0-195,0-2 78,0 2 459,0-3-431,0 2-72,0-2-79,0 2-34,0-2-135,0 3-973,0-2 229,2 3-1362,3 0 2230,1 0 0,-1-1 0,-2 1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7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89 12457,'-6'-1'4341,"0"-1"-2566,6 2 175,0 0-1599,17-8-228,-5 2 25,16-8 76,-11 4-126,-1 0 64,1-3-106,-6 5-56,0-1 0,-8 5 84,-1 2-67,-1 0-527,-1 2 510,-1 5 275,-1 0-214,0 5 79,0 0 196,0 5 23,1-4-207,0 3-147,1-6 230,0 0-229,0-3-6,2 1-336,1-4 246,2 1-554,2-2-639,2-1-1478,3 0 2761,7-8 0,-8 6 0,2-7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7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 17288,'10'2'3294,"-1"-1"-3076,-9-1-3489,0 0-935,19-12 4206,-8 13 0,9-13 0,-14 16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 12617,'0'3'2504,"0"-1"-1585,0-2 72,0 0-778,24-13 274,-15 7 129,19-9-241,-22 11 483,-1 1-354,0 0-118,-2 2-84,1 1-190,-1 0-112,0 0-17,2 0-33,-2 0 50,2 2 0,-1 2 230,1 4-96,1 10-134,0-3 34,0 7-12,-2-4-11,0 1-11,-1 1 196,3 8-196,-4-7 0,3 5-22,-3-12-96,1-1 118,-2-2-67,-1 3 67,0-5 0,0 2-235,0-6-275,0 0 477,0-2-292,-2 0 196,-2-1 28,-3-1-319,-1 0 241,0-1 39,-1 0-117,1-1 245,1-2 12,1-2 0,2-2 28,1 0 51,2 0-79,0 0 0,1 0 5,0 0 242,0-1-79,0 1 17,3 0 223,-1 0-301,4 0 111,5-2-123,-1 3 292,4-2-186,-1 3 68,1 0 364,8-3-397,-6 2-236,6-1 168,-10 3 101,1 0-219,-5 2 51,1-1 44,-2 1-94,-1-1-85,0 1 34,-1 0-711,-1-2-169,-1-1-6664,-1-10 352,-1 2 7192,0-8 0,-1 11 0,0 3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2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81 19232,'7'6'2811,"-1"-2"-2580,-6-4-1470,0 0-2412,13-33-4123,-5 21 7774,11-26 0,-13 34 0,-2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7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228 227 7585,'-3'-12'1390,"1"2"-901,2 10 200,0 0-59,0-4-92,0 2 49,0-4-284,0 4 143,1 0-105,-1-1-128,1 1 381,-1-1-90,1 1 487,0-1-874,-1 1 153,1-1-108,-1 0 135,0 0-191,0 1 57,0 1 246,0-1-342,0 1 286,0 0-23,0 0-224,0 0 309,0 0-191,0-1 28,0 2 465,0-2-341,0 2-68,1-1-275,-1 0 387,1 1-291,0 0 302,1 0-297,-1 0-89,0 0-45,0 0 17,-1 0-17,1 0 0,0 0-50,-1 0-23,1 0 73,0 0 0,2 0-140,3 7 140,0 1 0,4 8-84,-3-2 140,-1 2-56,0-1 61,1 7-21,-2-5-40,0 4 0,-1-8 78,-2-1 23,-1-1-101,-1-2 0,0-1 56,0-1 5,0-1-61,0 0 140,0-1 292,-7 2-270,1-2-162,-8 3 135,1-4-73,-1 1-62,-3-1 0,-1-1 95,-2-2-11,1 0-84,-1-1 0,2 0 6,2 0 5,-1-4-11,-4-5 0,5-3 56,-2-5-56,7 2 0,1 0-291,-1-10 291,3 6 0,1-6-34,3 10 96,2 0-107,2 2 45,0 0 0,0 1-34,0-1 34,2-1 0,2 0 6,5-1 95,3 0-107,12-6-28,-4 6-16,12-3 100,-8 7-44,3 2 128,10 2-134,-9 3 0,4 1-16,-12 3-52,-4 0 68,0 4 0,0 2 51,-2 2 16,0 2-67,1-1 0,0 1 39,1-1-22,0 0 134,10-1 140,-6-4-145,9-1-146,-8-5 0,2-4 90,10-14-90,-8 2-40,5-8 7,-14 11-1418,-6 3-3215,-5 4-4296,-13 5 8962,-5 1 0,1 2 0,2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3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20 126 13698,'-11'-3'3613,"2"1"-2532,9 2 2335,0 0-3220,3 0 1,0-4-130,3-2-67,1-4 0,1-3 17,1 1-95,0-1 78,1 1 0,-2 1 128,0 2-77,1-3-51,-4 5 5,1-1-61,-4 6 56,1 0 0,-3 2-622,1 0 532,-1 4 79,0 2 11,0 5 0,0 1 230,0 3-85,0-1-133,0 0-12,0-2 106,0-1-77,0 0-29,0-3 157,1-1-157,2-2-203,1-1-631,4 0 834,14-4 0,-13 1 0,10-4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5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28 15838,'-5'-5'3820,"1"1"-3204,4 4-582,0 0-1648,-4-8 1614,1 6 0,-2-7 0,3 9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9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164 64 10847,'8'3'2946,"-2"-1"-2038,-6-2 1024,0 0-1215,18 19-325,-6-8 302,14 17-335,-11-10 22,0 0 252,-1 2-627,-1 0 173,-1-1 39,0 8-184,-6-7-34,2 5 6,-7-10 301,-1-2-71,-3 3-180,-5-3 112,-5 0-135,-5-4-33,-5-3-67,-3-1-67,-1-3-57,-1-1 23,1-1 62,3-2-236,-1-3 326,4-2-141,-6-10-50,10 3 173,-3-5 0,12 3-10,0 0-57,4-2 56,2-6 45,1 6 0,3-4 62,3 8-62,5 1 50,4 0 84,5 1 57,2 1-40,3 0-145,3 2 414,1 0-420,3 2 151,0 2 145,17 0-10,-12 2-34,10 0-168,-17 3 308,-2-1-319,7 1 72,-10 0-9,4 0-64,-10 0 18,-4 0-84,0 0 229,0 0-174,2-3-61,1-1 0,0-3-1238,-2-1-3175,3-6-5418,-2-1 9120,1-6 0,-9 10 1,-1 2-1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77 13273,'13'12'2862,"-2"-3"-1703,-11-9-386,0 0-269,44-16-471,-25 7 191,35-13-133,-38 10 379,3-1-302,-8 3 28,2 0 23,-8 7-119,-1 1-150,-3 1-224,1 1 173,-1 1 34,1 5 67,1 4 140,1 6 0,-1 2-140,3 14 50,-2-6-28,2 8-16,-3-9 100,1-2 270,1 12-298,-2-11-78,1 9-162,-3-13 122,0-1-38,-1-3 72,-4 5-419,-2-7 296,-4 2-196,-2-9-325,-2-3 342,-2-2-465,-6-2 728,7-4-347,-3-2 286,10-4-40,2-2-11,3-5 197,1 3-18,1-1 96,1 6 61,1 1-84,3 0 252,8-1 308,2 1 24,8-1 21,0 3 196,4-1-616,0 0 61,7-2-201,-12 3-280,2-2 140,-13 4-828,-2-2-8952,3-14 9780,-4 3 0,2-3 0,-6 11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15286,'8'2'3143,"-2"-1"-3034,-6-1-2447,0 0 1,0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3.9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33 7022,'12'8'1086,"-2"-2"-10,-10-10-863,0 0-124,0 0 623,0-1-12,0 1-454,0 0 163,-1 0 291,-1 1-313,1 1 386,-1-1-409,2 1-40,-1 0 169,1 0 1042,0 2-1238,0-2 3019,0 1-3170,10 0 50,-1 3-152,10 0 91,-2 3-62,12 2 33,-6-1-100,10 1-1,-8-2 141,15 1-29,5-2-78,1 1 1,-4 0-40,-15-2-34,2 2 68,-11 0-34,2 0 0,-12-2-23,0 1 23,-2-1 0,-1 0 34,-1-2-34,-1 0 0,1 0 0,-1-1-23,0 1 23,-1-1 17,1 2-17,-2-2-1164,0 1 1169,-4 3 12,0-1 39,-3 3-56,0-1 6,1-1-40,0 0 34,0-1 0,1-1 45,0 0-45,1-1 0,-1 1-23,1 0 23,-2-1 0,-1 2-5,-1 0 50,-7 2-45,1 0-28,-13 4 72,14-4-83,-11 4 39,15-4 0,-4 2 39,-2 1-39,4-1 0,-5 2-39,5-2 6,1 0 33,2 0 28,-3 4-28,4-4 0,-1 2-62,5-5-369,-2 0-539,1-1-447,-1 1-1389,0-3-1954,1 1 4760,-2-2 0,2 0 0,2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3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25 308 9604,'-13'-2'3142,"2"1"-2347,11 1 3798,0 0-4492,2 0 89,2 0-117,4-1-73,3-2 202,4 0-146,1-3 342,4-1-314,3 0-84,2 0 241,3-1-185,2 1-56,1 0 0,1 2 17,-1 2-23,0 1 6,-2 1 0,0 1 22,-1 0 23,1 0-45,1 0 0,2 0-3353,0-1 3320,1 0 33,1 0 45,15-1-12,-12 0-33,13 1 6,-1-2-57,-10 1 3443,12-3-3392,-15 0 68,0-1-68,16-2 0,-10 0-6,11 0 6,-15 2 0,-3 1 0,-1 1 0,13-1 0,-12 1 0,12-1 0,-16 2-6,0-1 6,-2 1-3392,-1 0 3409,-1 1 56,-1 1-73,1 0 0,1-1-34,2 0 29,17 0 5,-9 1-11,13 0 16,-13 0 3387,-1 1-3392,2 0 67,14 0-67,-12 0 0,12 0-5,-17 0 10,-1 0-5,2 0 40,14 5-91,-11-3 51,13 5 0,-16-4 101,2-1-3375,21 0 3274,-12-2 123,18 0 28,-17-2-123,2-1 11,-2-2 196,18-3-235,-19 3 17,11-2 190,-23 4-123,0-1 3308,-1 1-3269,15-2-55,-11 1-68,12-1 0,-16 4 50,1 0-56,13 1 6,-13 0 6,10 0 56,-16 0-62,1 0 16,0 0 231,18 0-247,-10 0 45,11 0-29,-14 0-10,-2 0-6,-1 0 0,-2-1 162,-1 0-167,-3-1 5,1 1 0,-1 0 101,-1 0-12,14-2-55,-7 0 157,12-2-191,-11 2 0,2-1 6,0 1 27,17-1-33,-14 2 0,12 0 157,-19 1-224,-2 1 67,-3 0 0,10 0 11,-10 0-11,9 0 0,-10 0 151,1 0-151,13-1 6,-8 0-51,10-2 56,-14 1-11,-2 1 23,-2-1 111,7 0-134,-10 0 0,3 1-118,-11 0 124,-3 1-6,-2 0 56,0-1 62,-1 1-118,1-1 0,1 0 61,1-1 57,1 0 27,12-2-16,-1 1 39,12-3-151,-6 0-17,2 1 0,-1 1-90,2 0 90,-12 2 0,-4 2-235,-12 0-431,-3 0-287,-7 0-520,-7 3-4464,-6 1 5937,-6 2 0,13-3 0,2-2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8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226 128 9134,'0'7'3096,"0"-1"-2440,0-6 1030,0 0-1070,-2 0 426,2-1-426,-2 0 700,2-1-1025,0 1 214,0 0-197,0 0 353,0 1-684,4 7 23,0-1 0,5 8 73,-2-4 17,1 3-90,-1-1 0,0 1 5,-1 0-61,0 0 56,-2-2 0,1 1 45,-4-1 50,2 0-95,-3-2 0,1 0 6,-1-2-68,0 1 107,0-3-45,-3 2 252,-7 1-252,-2 0 0,-8 0 11,4-3-50,-2-3 45,1 0 89,-8-1-33,7-1-68,-6 0 6,9-2-112,-2-1 22,1-2 90,-1-1 0,2 1-16,0-1 77,3 1-72,3-2 11,2 1-185,2-5 185,3 2 0,1-3-50,1 3 67,3 0-17,2-2-51,8-2-22,-2 2 73,5-1 0,-5 5 73,1 3 90,-1 0-163,2 0 0,0 1 89,-1-2 29,2 2-118,-1-2 33,0-1 186,6-2-219,-7 1 0,5-2 5,-8 4 23,0-1-28,-3 1 51,1 0 55,-3 0-106,1 0 0,-1 3 56,-1-1 11,4 1-33,-2 0 134,4 0-67,-2 1-101,2-1 0,1 1 100,2-1-100,-2 1 0,2 0 112,-5 1-11,0 0-101,0 0 73,2-1 45,-1 0-57,0-2-5,-1-1 130,-2 0-102,1 0-84,0-2 0,-2 1-73,0 0-152,-3 1 68,0 2-464,0-2-4801,2-6 5422,6-9 0,-4 5 0,2-1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1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 88 10226,'-4'-13'3405,"1"3"-2083,3 10 1075,0 0-1943,-1-19 397,1 11-145,-1-13-437,1 15 481,0 2-324,0 1-152,1 1 437,-1 0-273,1 2-438,-1 3 34,0 2-34,-2 4 268,0 1-116,-3 2-152,-1 2 0,1 0 134,-1 0-95,1-1-39,1-1 6,1-1 117,1-3-61,2 0-62,0-2 0,0 0 50,0-3-50,0 0 0,0-2 112,1 0-280,7 0-308,1-1-981,6-2-1433,-1-7-2442,-3-2 5332,1-5 0,-7 7 0,-2 2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11547,'1'10'3686,"0"-2"-2823,-1-8 285,0 0-913,2-3-56,-2 2-95,2-2 129,-2 3 448,0 0 487,1 0-621,1 2 105,2 1-55,0 1-504,0 1 600,4 2-668,-2-2 259,0 3-175,-1-5-89,-2 2 0,1-1 45,-2 0-56,-1 0 11,-1-1 0,0 0 134,-1 0-16,-4-3-118,-3 1 151,1-1-151,0 0 0,4 0 0,1 0-168,1 0-437,0 0-79,1-1 684,3-13 0,-3 9 0,3-8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1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84 0 9442,'4'8'3226,"-1"-2"-2773,-3-6 2135,0 0-2039,-2 0-431,0 2 425,-1 1-151,-1 2-387,-2 1 354,-1 2-309,-1 0 381,-5 5-341,3-2 100,-2 2-190,4-3 157,2-3-39,1-1-12,3-2 354,0-3-421,1 0 180,1-1-387,2-2 101,3-3-62,3-3 67,3-2-72,2 1 5,-1 1 95,0 1-168,1 3 62,-4 1 140,2 2 0,-5 1 50,2 0 90,-2 0-140,8 3-16,-5 2-52,4 4 68,-4 1 0,-4 1 51,0 1 33,-2 0-84,-1 0 0,-1-1 5,-1 0-33,0 0 79,0 1 22,-4 6 11,0-5-84,-3 4 0,1-7 51,1-1 22,1-2-73,1-1 56,1-3 134,2 2-22,0-4-95,0 1 78,0-2-117,0 1 526,0 0-180,0-1-38,5 2 162,3-1-398,5 0 45,1 1-67,9 0 23,-7-1-102,6 0 40,-11 0 6,-3 0 56,-2-1-107,-3 1-583,0-1 62,-2 0-1260,4 0-2599,2-4-2739,2-2 7119,3-3 0,-6 3 0,0 1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2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91 9548,'-11'-13'3797,"1"3"-2621,10 10 1334,0 0-2118,0-2 252,0 1-482,0-1 297,0 2 4342,0 0-4801,0-2 0,0 2 207,0-2-207,3 2 84,1 0 23,4 0-102,4-1 34,2-1 538,15-3-549,-3 0-28,9-2 135,-8 0-119,-4 1-16,0 1 84,0 1-50,-7 2-34,1 1 0,-8 1-17,-2 0-44,0 0 61,0 0 0,-2 0 50,-1 0-39,0 0-11,-2 0 0,0 0-196,0 0 196,-2 0-6044,1 0 6044,-2-6 0,1 4 0,-1-4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3.8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51 9352,'14'13'2430,"-3"-3"-1707,-11-10 1237,0 0-1316,8-1-218,-4 0 353,7 0-331,-8 1-90,0 0-83,0 0-236,0 0 135,0 0 66,2 0-60,-1 3 318,2 2-257,0 2 73,1 3 61,4 4-257,-2-1-12,3 2-38,-4-4 380,1 1-387,1-2 46,-2 1-79,1-1 134,-2-1-168,0 0 6,-1 0 0,-1-1 28,1 2-28,-3-3 0,1 1 90,-3-3-124,0-2 34,-1 1 0,0-2 28,0 1 23,-5 0-51,-3 1 39,-8 0 45,-3 0-168,-5-1 50,0-2-139,-1 0 89,1-1-17,1 0 101,2-2-6,0-3-139,-4-6 145,7 2 0,-3-4-73,9 4 79,1 0-6,3 0 84,1-1 22,1-6-106,4 3 0,0-3 0,2 7 6,0 0 78,0 2 100,3 0-72,1 1-28,5 0-78,0 0 95,4 1 173,9-5-123,-4 3 252,9-3-397,-9 4 280,4 1-281,-2 0-3330,2 0 3657,-2 1-327,-1 1 247,5 0-112,-7 1-140,6 0 6,-11 2 95,2 0 3291,-4-1-3392,0 1 168,-1-1-34,7 0-134,-2 0 78,5-1 141,-3-2-169,1 0 17,2-3 34,-1 0-28,-1 0-73,-3 1 0,-5 1-308,-3 3 297,-5 1-1933,0 1-2122,-6 0-4196,-4 0 8262,-6 0 0,6 0 0,2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1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72 9156,'-9'-5'6486,"2"2"-4588,7 3-979,2 0 728,7 0-1165,0 0 150,6 0-626,-1-3 179,0 0-185,2-4 56,0 0-28,-1-1-28,0 0 0,-4 0 22,-1 2 45,-3 0-72,-1 2-113,-3 2-11,0 1 129,-3 1-89,0 0-12,1 2 101,1 5-51,2 4 1,0 5 50,1 3 0,-1 1 22,1 1 62,-1 0-84,0-1 0,0 0-39,0-2-17,1 1 56,2 3 51,-2-6 5,1 2-56,-3-8 0,0-3-247,-2-1 174,0-2-128,-1-1 151,1-1-102,-1-1-346,0-1-40,-3 0 370,-2 0-415,-3 0 163,-3 0 314,0 0-353,-2 0 212,-3-4 118,5 1 68,-1-4 61,7 2 0,1-1 56,2 1 22,0-3 17,1 2-61,0-2 403,1 4-152,0 1 130,0 0 286,0 0-696,1 0 382,2-1-180,4-1-157,3 0 404,3-2-90,11-4 134,-6 1-414,7-3 84,-9 4-146,-2-1 124,-2 2 151,-1 0-196,-3 1 0,-2 2 67,-1 0-84,-2 2-84,0 1 0,-2 0-50,0 1-174,-1 0 5,2-1-935,-2-1-2559,1-4-3989,-1 1 7702,0-4 0,0 4 0,0 2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7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10097,'3'14'2235,"-1"-4"-1619,-2-10 913,0 0-403,0 2-247,0 0-168,0 1 437,2-1-503,0 0 128,2 0-264,1-1-380,-1 1 453,0 0-414,0 0-112,-2-1 202,0-1-146,-2 1 454,1-1-549,-3 1-22,0-1 5,0 0 0,1 0-2230,1 0-1887,5 0-3680,1 0 7797,4 0 0,-4 0 0,-1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7.1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2 7632,'-14'-1'2666,"3"0"-1674,11 1 1422,0 0-1893,0 1 27,-1-1-368,1 1 195,-1 0-190,1 0 11,-2 1 454,0 1-370,0 1 129,-3 2-163,0-1-134,-1 3 28,-1-2-129,-5 6 152,3-3-119,-3 2-44,5-4 34,0-3 89,4-1 129,1-2 84,1 0 684,1-1-1020,4-3-50,8-6-29,0 0 79,6-3 0,-7 7-134,-3 1 84,-2 3-118,-1 0 56,-2 1-124,1 1 196,-1 3 40,1 2 0,0 2-33,0 2 72,0 0-39,0 1 0,0 0 50,0 2-50,0 0 0,-2 0 90,1 4-44,-2-5-46,0 3 0,-1-7 84,0-2-84,0-2 0,0 3 229,0-3-178,-1 2-1,0-2-33,-1-1 173,1 1-167,0-1 21,1 0 91,0 1-96,0-3-39,0 1 34,0 0 134,0-1-129,0 0-39,0 0 11,0 0 28,0 0-28,0 0 146,0-1-73,0 2 140,0-2 1798,0 0-1568,5 0-443,0 0 180,6 0-46,0 0 29,3-1-113,0-3-61,2 2 6,2-3 140,-1 2-62,2-1-84,-3 1 0,0 0 173,-2 1-173,4-3 0,-6 2-78,4-2 78,-5 0-420,-2 1-174,1-1-2111,-4 2 2705,-1 0 0,-3 1 0,-1 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6.4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1 144 6596,'13'8'3495,"-2"-4"-1698,-11-6-1316,0-2 331,0 0-454,1-2-78,0 0 1243,2-6-1254,-1 7 1005,0-4-927,-1 8 1087,-1 0-1490,2 1 56,0 0 0,1 5 56,1 2 180,1 6-113,0 2 124,0 4-63,1 1-60,-1 1 212,4 12 28,1 0-359,-1-1 202,4 5-207,-6-18 196,3 6-157,-3-10 29,-1 0-12,0-2 11,-1-1-67,-1-3 0,-1-2-28,0 0 33,-1-3-5,0 0 124,1-3-119,-3 0 135,3 0-11,-1-1 151,5-3-179,2-5-101,7-4 5,0-6-66,2-3 61,0-2-101,9-13-56,-8 8 152,5-9-135,-10 13 28,3-8 61,-6 10 51,2-5-5,-4 11 5,0-3 0,-1 6-28,0-2-6,-1 5 34,-2 3 0,2-1 22,-4 5-27,-1 0 5,0 1-73,-1 1-117,0 0 190,0 1-51,0 0 12,2 0-11,-1 0 50,2 5-6,1 0-39,11 25 12,9 17 217,9 16 1,2 3-1616,2 5 1433,-7-16 1,-5-9 25,-18-32-11,-3-8 50,-2-1-61,-1-3-6,0 0 190,-1-2 1359,0 0-1330,0 0-18,2 0 23,1-1-218,3-4 112,7-7-67,-1-3-23,7-6-28,-6 4-6,9-15 12,-5 6-6,6-13 0,-7 6-57,7-19-1276,-4-3 1266,2-11 67,-7 14 0,-7 19-84,-3 10-45,-4 14 12,-1 2-432,0 4-5820,0 3 729,0 4 5640,0 0 0,0 1 0,0-3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1.1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1111 7716,'-5'-4'1552,"1"1"-914,4 3 2505,0 0-2813,0-2-78,0 1-252,0-2 560,0 2-403,0 0 7365,0 0-7225,0 0-196,0-1-101,0 0 0,0 1 62,0-1-29,0 0-27,1-1 78,3-3-50,4-3-34,6-5 0,6-3-51,6-7-33,7-3 84,6-5 0,5-4 112,9-5-56,5-5-1752,-9 8 0,1-1 1651,-11 8 1,0 1 18,13-11 1,-2 1-333,14-8 358,-9 7 28,-9 10 6,2 0-34,-15 13-101,4-1 95,-11 9 3221,2 1-3215,6-1-2840,7 0 2902,3-2-104,5 2 42,0-2-84,0 3 45,-5 2 39,10 0 6,-18 4-1,4 0-10,-21 3 3348,-4 0-3477,-3 0 94,1 4 40,-2 1 51,3 5 0,-3-1-51,2 1 0,0 1-113,1-1 107,-1 1 6,1 0 0,-3 1-50,1 0 112,-1 1-113,2 10 23,-2-6 23,2 7 5,-4-8 0,1 0 156,-1-2-54,3 2-102,-2-5 6,3 0 50,-5-5-51,2 0 1,-1-1 218,6 1-224,-4-1 0,5 0 5,-3-1 40,1-2-11,11-1 134,-4 0-101,9-1-73,-7 0 6,2-1-39,-1-2-17,10-3 56,-8 0 146,7 0-96,-10 1-50,3 0 0,2-1-28,22-7 28,-10 3 0,17-6 101,-12 1-28,5-2-73,-8 2 0,3-2-427,34-11 421,-22 7 0,2-2-354,-6 3 1,0 0 359,7-2 0,0-1 42,2-1 0,2 0-20,-8 3 1,3 0-1,-4 0-22,5-1 0,-2 1-14,12-4 0,-4 2-36,1 0 50,-12 5 0,-9 3 78,-1 2-28,1-1-55,-5 3 411,-4 0-484,-11 4 796,-7 1-718,-4 2 123,-6 2-39,-2 1-84,-5 0 0,0 1-84,-2-1-5075,1 1-290,-6 0 5449,-1 0 0,0 0 0,2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8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9621,'3'0'2851,"0"0"-2129,-3 0 2000,0 0-1624,2 0-532,0 2 38,1 2-133,2 4 56,-1 3-124,1 5 180,0 21-488,-2-3-90,-2 18-5,0-10-44,-1 2-5052,2 19 2386,0-14-182,-1 24-2261,0-22 5153,-1 6 0,0-28 0,0-7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9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13 7319,'-7'-7'1759,"2"2"-1423,5 5 840,0 0-924,-4 3-68,4-3 68,-3 4-5,3-4 2520,0 0 4564,-1 1-8428,0-1-101,-2 1-13,1 0-245,-3 2 212,1-1 460,-1 0 280,-2-1 454,2 0 50,0-1 28,2 0 252,2 0 8004,1 0-8244,0 1-40,0 0 33,-1 2 74,1 1-7,-1 0-21,0 0-23,1 2 11,-1 1 11,0 2 29,0 8-62,0-4-12,1 8-27,0-6 39,0 0-45,0 0 5,0 7-257,0-6-425,0 5-831,0-7-2199,0 2-3138,0 0 6845,2-1 0,-1-7 0,1-2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9744,'0'10'4173,"0"-2"-3765,0-8 108,7-2 88,-6 2 58,6-3 441,-7 3-694,0-1 100,0 0 4572,0 1-4891,3 4 79,0 9-207,1 2-12,0 11-44,-3-2 55,0 5-5,-1 3-44,0 3 44,-3 1-56,0 1-252,-2-1-594,3 0-5265,1 16 6111,3-2 0,-1-11 0,1-12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7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6944,'1'12'2923,"0"-3"-373,-1-9 704,0 0-1524,0 3-576,0 3 12,0 3-600,0 4 608,0 0-928,0 3-139,1 1-107,0 1-1226,11 3-3726,-1-7 4952,7-1 0,-10-10 0,-1-2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0.3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3176 1183 8881,'5'13'1938,"0"-3"-1395,-5-10 472,0 0-523,-19-17 113,13 10-78,-15-14 329,15 13-587,0 2 0,-1-2 34,1 2-34,0 0 33,-5-5-218,3 3-84,-4-3 6,3 3 27,0 2 51,-2-3-33,3 4 50,-1-2-6,4 3-50,-1-2 44,0 0 387,-10-9-291,6 6-73,-7-9-56,7 9-50,0-3-1,-7-5-5,4 4 51,-9-10-40,9 11 22,-5-5-33,-3-2 0,4 3 0,-5-5 51,8 6-51,1 1 33,-9-10 18,7 8-51,-8-10 0,9 13-28,-1-4 61,-3 2-21,0-3 38,-22-15-50,15 12 0,-34-27 0,33 28 28,-14-12-22,18 17-12,-1-1 0,-11-7-380,7 6 386,-11-6 0,8 7 0,-1 0 0,-3 2 0,-14-7-11,12 6 11,-10-4 0,15 6 381,0 0-381,0-1-2301,-15-5 2301,11 3-5,-11-4 5,13 7-6,-2-1 12,-37-12-6,25 9 0,-26-10-6,36 14 6,3 2 0,1-1-244,2 2 244,1 0 0,-11-2 0,10 3-39,-29-6 39,31 8 0,-15-2 0,24 5 0,0 0 0,1 1 0,-6-1 2550,7 1-2550,-5 0 0,9 0 0,-2 2 0,1-2 0,-4 1 0,3 0-6,-12 0 1,7 2 5,-31-2 0,23 1 0,-19 1 0,22-1-6,-3 1 6,-17 0 0,9 0 0,-12 0 0,14 0 0,0 0 0,2 0-6,0 0 6,4 0-5,3 2-29,-3 1 34,11 1-168,-7 5 118,16-4 44,-3 5-33,6-4 33,1 1-10,-6 11 10,4-6-22,-5 9 28,3-8 0,-2 2 11,-7 7-5,2-4-6,-5 6 0,6-6 0,0 0 0,-13 17 5,9-15-5,-9 12 0,14-17-5,0-2-18,-7 13 29,7-10 22,-6 10-28,10-12 0,0 1-50,-3 7 50,3-5 11,-5 13-11,8-11-6,-4 17-3391,6-10 3441,-1 18-38,4-12 33,1 6 17,1-13-50,0-2 67,0 2-68,0-7 57,0 6-62,0-8 3392,1-1-3280,1 7-28,1-6-17,0 6-11,1-5 17,0 0-12,1 0 51,5 17-106,-3-13 5,3 14-11,-4-16 45,0 1-79,5 11 34,-4-7 51,4 6-18,-3-7-27,2-1 112,9 25-118,-6-16 39,7 17-28,-8-21 34,0 1 22,0 1 29,6 14-90,-4-9 100,4 11-50,-4-12-6,-1-1 191,9 13-157,-6-11 23,7 7-74,-6-12-33,-1-3 45,9 12-546,-7-9 529,5 7 6,-8-10-17,0 0-17,-1-1 67,15 26-62,-10-19 57,12 22 61,-13-25-67,16 30 28,-11-22 490,10 22-490,-14-27 39,0 0-39,1 1-11,2 1-68,1-1 135,13 18-129,-7-11 57,10 15 2,-13-15 0,-1 0-37,9 13-30,-9-11 0,0 0 42,2 6-3337,12 21 3371,-9-17-46,9 15-4,-9-25 32,-1 0 7,3-2 66,15 18-954,-9-12 926,13 13 2830,-15-16-2869,2 0-17,0 0-2877,17 20 2827,-14-15 50,12 14-1,-19-19-44,0-2-638,-3-2 1,0 1 677,9 9-43,-10-10 1,0-1 116,1 1-74,-1 1 11,-1-3 0,1 0-23,8 12-11,-8-12 1,-1-1-23,2 1 34,-1-1 16,13 13 45,-11-12-61,10 8-27,-13-17 116,0-3 79,29 19-196,-20-17 44,22 15 12,-27-20 2206,-1-1-2201,14 9-501,-12-8 473,10 6 3121,-13-7-3148,0-1-7,3 1 90,19 11-95,-11-7 6,16 6 61,-17-8 633,1-2-684,-4-1 1,2 0-17,11 6 28,-11-6 0,-1-1 6,3 2-23,-1-1 56,19 8-67,-15-6-22,14 4 22,-18-9 39,1 0-39,-1-2 0,1 0 34,17 6 11,-13-6-45,13 4 33,-17-7-22,16 6 6,-13-4-11,13 3-6,-19-6 0,1-1 0,0 1-3303,15 3 3303,-15-2 62,11 1-62,-19-3 0,-1-1-50,-2-1 50,12 5 0,-10-3 33,10 3 3404,-12-3-3437,1-1-62,28 8 62,-20-6 0,21 7 51,-27-9-51,-1 0 0,14 4 11,-10-4-5,11 4 38,-16-6-44,1 1 6,-2-3 22,-1 0-22,12-1-6,-10-1 0,11 2-6,-12-3 12,17 3-1,-9-3-5,11 1 6,-14-2-1,-1 0-5,-1-1-3392,8 0 3398,-12 0 22,5 0-22,-14 0-6,-2-2 0,0 0-6,7-5 12,-5 2-6,5-4 50,-6 2 3342,-1-1-3403,8-4 11,-7 3 0,6-4 0,-9 4 0,-1-1 5,0 0 7,7-7-12,-4 3 0,6-3 0,-8 3 0,3 1 0,-2 1 5,-1-2 1,6-5-6,-8 3-6,5-4 6,-8 5 6,8-13-6,-6 8 0,6-9 0,-8 13 5,-1-1-5,5-14 6,-5 10-6,4-11 0,-7 16 0,-2-1-6,2-8-50,-3 6 56,0-7 0,-2 7 17,-1-1-17,0-10-61,0 8 61,0-7 5,0 9 1,-1 0-1,-1-1 35,-6-18-35,3 13-10,-3-13 5,3 18 0,0 1-6,-5-13 6,2 9 0,-5-16-11,4 17 11,-1-5 0,0 1-6,2 7 6,-5-13 0,5 14-5,-5-14 5,5 13-6,-2-6 6,3 8 0,1 1 0,-1-1-6,-1-7 6,0 5 0,-1-6-5,2 7 5,0 1 5,-5-10-5,4 7 0,-4-7 0,4 9-11,0 1 6,0 0-1,-5-16-16,4 12 22,-3-12 0,5 16 0,2 1 0,-5-9 0,2 6 0,-3-7-23,2 8 23,0-1-11,-8-19-51,5 14 57,-6-14 5,9 18-23,-2 1-38,-9-20 27,7 15 34,-9-15-5,9 18-46,1 0 46,-7-8-46,6 7 51,-5-6-17,5 9 29,0 0-18,-14-17 0,9 12 1,-10-11 5,14 15 5,-1 2-5,0-1 0,0 1 0,0-1-5,-9-7 5,3 6-28,-5-5 28,-2-1 5,7 8 1,-6-8-6,10 9 0,2-2 6,-13-19-6,10 12 5,-9-15-5,12 19-28,-1 0 23,-8-9-1,4 7 6,-5-7 0,6 9 6,3 2-3393,-9-11 3382,8 10 5,-7-8-6,1 0 6,4 6 6,-21-26-1,18 22-5,-13-15 0,18 20 0,-1 0 6,-8-10-6,5 8 3392,-6-8-3392,9 10-56,-1 0 61,-18-18-5,14 14 23,-14-12-23,19 19 0,1 1-62,-7-8 62,6 7-5,-5-5-1,7 7 6,1 1 0,-1-1-6,-6-7 1,5 7-1,-5-7 6,8 10 45,0-1-39,-6-7-6,5 6-51,-5-5 46,2 2-7,3 5 12,-10-9 6,9 10-6,-4-3-11,6 5 11,1 0 0,-1 1 11,-4-4-11,1 4 0,-2-5 6,3 6-6,1-3 0,-14-11 0,9 8 5,-10-9-5,14 12 0,1 1-5,-7-7 5,7 7 0,-5-5 5,11 9-5,0 0 0,-3-3-5,3 2 5,-2-3 0,3 5 5,2-1 1,-3-1-6,3 2 0,-3-2-6,1 0 6,1 2 6,-5-5-6,4 5 0,-2-3-6,4 4 1,0 0 5,0 2 5,0-2 1,1 3-6,0-3 0,0 3 0,0-2-6,-2 0 6,2 0 0,0 1 28,1 1-28,1 1-5,0-2-29,-2 1 34,3 0 0,-3-1 6,2 2-1,0-1-5,0 1 0,0-1-39,0 1 39,-1 0 22,0-2-22,0 2 23,-1-2-62,1 1-23,-1-2 23,1 4 33,1-3-72,-5 0 72,4 0-27,-4 0-18,5 1 51,-1 1-11,-1-1 11,2 0-34,-4-2-33,3 2 62,-2-2-1,3 3 6,-2-2-95,-1-1 28,2 2-79,-8-4 79,6 4 61,-2-1-5,4 3-112,1-1 78,-2 0 45,2 0 0,0 1 0,1-1 0,0 1-50,-2-1-34,2 1 5,-1-1-5,2 2-56,-1-2-23,-1 0 6,0 0-11,-1 0-106,0-1-146,-1 1-314,-2-3-2610,-4-2-901,-1-3-1239,-2-3 5484,3 0 0,5 7 0,2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2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6731,'2'5'1903,"0"0"-1269,-2-5-270,0 0-280,4-5 179,-2 3 17,4-3 28,-4 5-291,-1 0 17,0 0-34,0 0 0,0 0 78,-1 0 135,2 0 100,-2 0-245,1 0-29,0 0 34,-1 0 33,1 0 185,1 0-145,0 0-12,1 0 40,0 2-45,0 0 95,5 4-213,-5-3 23,5 2-34,-6-2 0,1-1 6,0 2-6,0-1 5,0 1-5,0-1 0,0 0 213,5 4-213,-3-3 0,4 2 11,-5-3-11,0 0 6,-1 0-6,0 1 0,-1-2-17,0 2 17,0-2 0,0 2 6,2 1-1,-1-1-5,1 1 39,-1-1-39,1 0-5,3 2 5,-3-2 5,1 2 1,1-2 28,-3-1-34,6 5 5,-4-5 1,2 3-1,-3-3 12,0 0 34,0 0-51,1 1 0,-2-1-12,2 1 7,-1 0-1,0 1 1,4 5 5,-1-2-174,1 3-443,1 0-1695,1 0 2312,1 2 0,-5-7 0,-2-1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9.5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9274,'8'1'1747,"-2"0"-1305,-6-1 9388,0 0-9427,0 6-420,0 0 51,0 6-34,0-2 17,0 2-12,0 7-5,0-4 0,0 6 0,0-7 0,0 2-5,0 1-415,0-1-974,-1 2-1693,-2 0-2329,-1-1 5416,-2-2 0,3-7 0,1-3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0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11738,'9'4'3500,"-1"-1"-2519,-8-3 2581,0 0-3254,0 2-17,0 2 202,0 11-241,0-1-22,0 11-186,-1-1-4,-2 4-40,-2 3-9831,-9 52 9558,4-31 1,-2 18 0,8-51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41 10774,'13'8'2958,"-3"-2"-2197,-10-6 119,0 0-437,0-13-191,1 9-79,-1-10-100,0 12-73,0 0-6,0 0-453,-1-2 454,0 1 5,-2-1 128,1 1 169,1 2 448,0 0-448,0 1 16,0-1 2555,1 1-2862,-2 0 419,0 6-189,-1 1-7,-1 8-61,0 0-67,1 4 28,-1 3-79,2 3-50,-1 13-56,2-10-448,0 8-1136,1-14-8191,0 1 9556,0-8 1,0-3 0,0-9-1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7.79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 52 7699,'13'3'1423,"-2"-2"-1159,-11-2-124,0 0 296,0 0-100,0 0 6,-1 0 184,-1-1-72,-1 0-258,0 1-157,-1 0-39,1 1 118,-2 0-118,1 0 0,-1 0 50,2 0-16,0 0 896,1 0 2022,1 0-2947,4 0 147,1-1-12,4 0-34,-1 0 23,1-1-118,0 0 28,2 0-39,-1 0 51,0-1-57,-2 1 12,0 1-6,-2 1 0,-1 0 11,-1 0-17,-1 0 6,0 0 0,0-1 6,-1 1-12,3-2 12,0 1-6,2 0 17,-1 0-17,1 1 28,6-1-56,-1-1 112,1 0-135,-6 1 51,-2 0 0,-2-1-5,0 2 61,-1-1-56,-1 1 5,2-2-5,2-2 0,-2 1 0,0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7294,'12'4'2940,"-3"-1"-800,-9-3 577,0 0-1703,0 1-471,0 3 480,0 2-115,0 4-2196,0 10 1663,2 0-179,0 9-140,1-6 78,2 3-134,-1 1-257,4 16-1143,-2-10-2756,3 14 4156,-3-4 0,-3-20 0,0 1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1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46 8657,'-14'-14'1697,"2"3"-1114,12 11 503,0 0-380,-2-2 526,1 0-571,-1-1 0,1 1 68,-1 1-186,2 0-190,-1 1 151,1-3-404,0 2 35,0-1-96,0 2 34,0-1 744,0 1-435,0-2 38,0 2 2217,0-1-2653,-1 5 16,0 2 0,-1 3 0,2 3 0,-1 0 0,0 2 0,1 5 0,-2-3 5,2 5-5,0-5-157,0-1-5354,-2 20-3879,-1-13 9390,-1 11 0,1-23 0,0-4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3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6299,'8'8'1551,"-1"-1"-1131,-7-7 494,0 0-623,0 9 23,0-6 190,0 6 593,0-7-408,-1 1-207,1-1-84,0 1 56,0-1-74,0 1 108,0 1-236,0-1 61,0 2-27,0-2-45,0 1 661,0 1-538,0 0-146,0 2 96,0-2 55,0 0-111,0 0-28,0-1 83,0 2 118,0-1-116,0 1 21,0 0 33,0 1-117,0 1 213,0 5-247,0 0 23,0 4 39,0-2-50,0 0 55,0 14-279,1-11-6,2 8-84,-1-14-381,1 1-3959,3 10-646,-1-6 5070,2 8 0,-5-16 0,0-2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9.4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 8724,'-4'-4'3238,"0"1"-2101,4 3 6060,0 0-7152,-2 0-39,2 0-6,-2 1 5,1-1 7,1 2 60,0 2 35,0 0 145,0 8-118,0 1-44,-1 6-40,0-3 0,-1 3-38,0 2 27,1 1-39,0 0-168,0 2-566,1-1-862,0 1-2107,0 4-5620,1-1 9323,0 0 0,1-12 0,-1-4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0.5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0 9649,'1'3'3271,"1"-1"-2409,-2-2 7304,0 0-8087,-2 2-74,2 3 108,-2 3-40,1 5 78,-1 12-117,2-3-23,-3 11 22,3-6 18,-1 1-51,1 2-174,0 2-129,0 0-246,1 1-554,2 0-2067,2 6-1574,1-3 4744,1 3 0,-3-20 0,-2-5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0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16 7626,'-11'-9'2090,"2"2"-1536,9 7 219,0 0-706,-3 0-67,0 0-218,-2 0-1076,1 1 594,3 0-482,-2 1-610,3 0 1602,0-1 10020,0-1-8229,-1 1-1321,0 1 0,0 1-33,-1 1 66,0 0-33,1 1-11,0-1-11,1-1 67,-2 0-45,2-1-56,-1 1 135,1 1-225,0-1 56,0 3 34,0-2-73,0 1-16,0 1 83,-1 0-44,1 0-40,-1 0-33,1-1 89,-1 5-61,1-3-27,-1 2 83,1 1-79,0-3-5,0 2-40,0-4 12,0-1-22,0 1 16,0-1-11,0 0 5,0 0 7,0 0-29,0 1-6,0 0-21,0-1 38,0 1-44,0 0 106,0 4-107,0-3 46,0 4 83,0-1-123,0-1 40,0 2-46,0-3 34,0-1 12,0 1-18,0-1 12,0 0-45,0-1 6,0 0-6,0 0 0,0 1 17,0 1-12,1-1 1,-1 2-1,1-2 1,-1 0 5,0 2 73,0 4-45,0-3 12,0 5-18,0-7-27,0 1 39,0-1-45,1 0 11,0 0 28,0 0-33,1 1-1,-1 1 1,0-1 44,0 4-44,-1-4-6,2 2 34,-1-4-34,0 0 0,0 1 5,0 2-5,1-1-5,-1 1-354,0-2-492,0-1-953,1 2-3326,-1 1 5130,0 2 0,-1-5 0,0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7867,'10'1'1261,"-2"0"-931,-8-1 6957,0 0-6895,1 0-78,-1 1 89,1-1 28,-1 1 56,1-1 164,0 2-422,-1-2-44,1 2-28,0-1-56,-1 0 50,2 1 230,-1 2-129,0 0-17,0 3-45,-1-1 17,2 2 29,-2 1-12,1 3-44,0 2 10,-1 3-61,1 2 22,-1 3 23,0 1-18,1 13-150,1-8 5,-1 8-5,1-13-6,-2 0-84,1-2-1076,2 6-436,0-7-2599,1 9-3042,-1-10 7237,-1 1 0,0-9 0,-2-3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0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34 10657,'-6'-2'4581,"2"0"-3270,4 2 1042,0 0-1647,27 0-40,-16 0-61,25 0-180,-21 0-122,2 1-35,5 0 142,13 0-326,-6 0-84,13-1-281,-10 0-447,5 0-840,3-1-5660,17-4 7228,-13 0 0,-2-1 0,7-1 0,8-2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11710,'7'6'2873,"-2"-2"-2246,-5-4 1496,0 0-1445,16 0 185,-10 0-152,13 0-128,-12 1-63,1-1-145,3 1 6,2 0-101,3-1-39,3 1-50,3-1 196,17 0-292,-7 0-45,14 0-50,-14 0-285,3 0-3480,16 0 29,-1 0 3736,34 0 0,-47 0 0,7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7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 8618,'-14'-1'2420,"2"0"-1670,12 1 1043,0 0-1183,8 3 124,-2-2 33,7 2 79,-1-3-258,1 0-386,3 0-113,4 0-55,3 0-34,7 0-527,33 1-1131,-6-1-309,-6 1 1,2-1-2392,31 0 4358,-33 0 0,-2 0 0,3 0 0,-11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9.7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 0 6641,'1'13'1467,"0"-3"-1125,-1-10 571,0 0-437,-9 22-224,7-15-28,-7 17-95,8-20 140,0 3-202,0-2 224,1 7 185,-2-2-353,1 0-11,-1-1-112,1-3 146,-1 2-146,2-1 106,-2 0-94,2 0 32,0-2 7,0 0-46,0 1 1,0-1 39,-1 2-40,1-2 153,-1 2-147,0-2 45,1 0-56,0-1 6,0-1-1,0 0 57,0 1-45,0-2-6,0 2 123,0-1-55,0-1 27,0 1 12,0 0-18,-1 1-49,1 1-46,-1-1 68,0 2-67,1-2 22,-2 1-28,2-2 84,-1 3-84,1-2 89,-1 3 7,1-3-35,0 3 62,0 2-33,0-2 16,0 1 18,0-5-74,0-1 6,0 0 73,0 1-23,0-1-100,0 2-1,0-1 63,0 1-68,1 0 50,1 0 230,1 0-118,-1-2 90,0 1 34,1-1-247,-2 1 12,3 1 0,-2-1-46,1-1-5,0 1 6,-2-1 5,0 0 28,2-1-5,-2 1-29,0 0 23,1 0-22,-1 0-6,0 1 0,0-2 6,0 1 16,0 0-22,1 0 129,-1-1-56,0 0-29,0 1 24,0-2-68,-1 2 0,1-1 39,0 0-39,1 0 0,0 0-6,0 2 6,0-2 107,1 2-102,-1-1 62,1 0 57,-1 1-91,1-1 6,1 1-50,0 1 118,3 1 346,-2-2-285,2 2-45,-5-3-72,1-1 78,-3 0 190,1 0 84,0-1 455,0 0-550,1 0-275,-1 0 51,1 1-61,0-1 21,0 1-77,0 0 33,0-1 45,1 2 173,0-2-212,0 1 83,0-1-89,-1 0-22,0 1 67,-1-1-23,0 1-78,1-1 95,-1 1-8038,0 0 7999,0-4 0,-1 3 0,0-3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8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10388,'10'6'3792,"-1"-2"-3031,-9-4-10,0 0-700,2 0 44,0 0 151,2-1 102,-1 0 10,1-1 34,1 2-84,2-2 129,2 2 16,3-1 69,3 0-130,3-1-146,6 0-128,4 0-68,9 0-50,8 0-638,16 0-4239,21 1 3068,-28 1 0,2 0-1124,3 0 1,0 0 2893,4 0 0,-4 0 0,7 0 0,-20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40.7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7156,'2'11'2459,"1"-3"-1703,-3-8 2510,0 0-2992,-2 0-5,1 0 0,-2 0-51,2 0 2527,1 0-1905,4 0-376,3 0-37,7 0-74,3 0-141,6 0-150,6 0-644,26 1-937,-7 0-2693,29 2-3186,-17-1 7398,7 2 0,-32-2 0,-8-1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2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 11721,'0'2'4201,"0"-1"-2291,0-1-1227,0 2-279,0 2 94,0 4-67,1 3-44,-1 5 139,0 14-268,0-3-174,0 12-84,0-8-96,0 0-2407,-1 15-2241,-1-7-1345,-1 7 6089,-1-13 0,2-16 0,0-5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3.0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14 10758,'-9'-6'3691,"2"1"-2548,7 5 1001,0 0-720,5-2-1150,-3 4-33,4 4 112,-5 8 302,0 8-129,0 20-420,-1-5-38,0 15-68,-1-12-56,1 0-5162,-1 20 2333,1-9-1371,-1 11 4256,-2-18 0,2-21 0,-1-7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2.3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301 254 7778,'-15'-10'2302,"4"2"-1904,11 8 380,-27 0-218,14 0-123,-23 1 359,20-1-679,-1 1 152,1-1 179,0 0-274,1 1 363,2 0-330,-5 2-106,7-1-28,-4 2-73,7-2 0,1 0 56,1 1 286,1-2 67,1-1 17,1 0 341,1 0-767,1 0 224,0 0-79,-2 0 79,1 0-224,-1 0 0,0 0 163,2 0-12,-1 0-151,0 0 146,0 0-68,1 0 566,-1 0-330,1 0 11,-1 0 302,2 0 1720,-1 0-2279,4 0 100,0-1 156,4-1-324,0 0 0,6 0 163,4 0-51,6-2-112,5 2 0,6-1 39,5 0-17,3 0-16,2-1 72,1 0 309,-1-2-230,0 1-157,-1-1 95,13-3-95,-16 3 0,10-1 0,-21 5 117,-2 0-44,-2 1-73,-1 0 0,-2 1-22,0 0-51,-1 0 73,0 0 0,-1 0 134,-1 0-50,0 0-84,8 0-44,-5 0-7,5 0 51,-11 0 67,3 0 17,-7 0-84,1 0 0,-7 0-28,-1 0-56,-1 0 84,0 0 0,0 0 129,-1 0-6,1 0-123,0 0 0,1 0 56,-1 0-128,1-1 72,0-1 84,-1 1-12,1 0-72,-2 1-16,0 0-74,1-1 90,-2 1 0,2-1 34,-1 1 50,3-1-84,-1 0 0,2 0 0,1-1-79,-1 0 79,2 0 0,-2 0 11,2 0 62,-2 1-73,5-1 0,-4 0-89,5 0 89,-3 0 0,1 0 33,0 0 23,-1 1-56,0 0-17,-2 0-72,-3 0 89,0 0 0,-5 1-409,1 0 359,-3 0-130,-1 0 180,-3 0 0,-4 0 180,-4 5-225,-6 4 45,-6 7-6,-29 18 57,9-4-51,-19 12 0,19-10 123,4-2-179,3-2 56,6-3 0,6-5-95,5-2 162,7-6-67,3-4 67,6-3-50,3-4-17,2 0-711,1-1 173,2-1-880,3-6-558,3-4-3911,10-16 4486,-4 5 46,5-9 1075,-8 11 280,-2 2 627,-1 0 152,-1 1 50,-2 0-207,-1 1-18,-2 0-368,0 1-164,-2 2 102,0 0-168,0 1-6,0 0 89,-2 1 29,0 1-118,-1 0 112,-1 1 442,-2-2-470,2 4 242,-2-2 329,2 5-582,-1 0 151,0 0-140,-3-2 134,1 2-151,-1-2 185,1 3 426,2-1-678,0 1 448,2-1-297,-1 0-45,1 0 293,0-1-276,1 2 17,0-2 252,0 0-280,1 1-6,0-1-106,1 2 90,0 0 235,0 1-258,0 1 112,0 1 375,0-2-358,0 1-196,0-1 56,0 0-89,0-1 66,0 0 113,0 0 22,0 1-168,0 1 718,0 1-550,3 0 207,-1 0-314,2 0 79,-1 1 180,1 0-85,-1 1-202,1 0-33,-1-1 129,2 0 112,-2 1-241,2-1 56,-2 0 230,1 0-102,0 0-184,0 0 0,0 0 6,0 1 5,1 0 73,1 0-50,0 2 420,6 0-454,-1 1 0,5 1 34,-2 0 134,16 6-23,-4-1 124,15 3-84,-6-4-191,3 0 6,0-3 0,1-1-61,-3-2 72,-4 0-11,-6-2 84,-4 1 39,-8-1-129,-3 0 6,-4 0-145,2 0 156,-4-1-11,2 1 134,-3-2 18,-1 1-152,0-1-68,-2 0-2206,-1 0-1003,0 1 0,0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3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113 121 8696,'-5'-11'1406,"1"3"-790,4 8 1020,0 0-1602,-24 1 39,16 1 89,-19 0-162,21 0 0,2 0 112,0-2-45,0 2 118,1-1 50,0 0-196,0 1 297,2-2-296,0 0 72,1 1-45,-2-1 56,2 1-123,-1 0 62,1-1 150,0 2-105,0-2 324,0 1-431,0 0 0,0-1 0,-1 1 45,0 1-34,-2 0 84,-1 1 314,2-1-291,1 0 397,1 0-39,0-2 264,0 0-645,0 1 2196,0-1-1737,1 1-554,1-1 476,1 0-319,0 0 129,1 0 246,0 0-174,7 0-116,-1 0-203,4 0 392,0 0-291,1-1 129,4 0 201,5-3-380,6-1 212,10-2-167,9-2-57,18-4 404,15-2-323,-2 1 1,5 0-34,-22 4 0,-1 0-257,23-2 1,-5 1 124,1 2 6,-20 6 0,-12 1-89,0 2 156,3 0-67,-1 0 22,-6 0 142,-9 0-293,-12 0-188,-7 0-271,-9 0-935,-3 0-2135,-5 0-974,-7 1-2554,-3 0 7186,-7 0 0,7 0 0,1-1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4.7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21 7212,'-6'-9'2202,"2"1"-1654,4 8-178,0 0-230,-25-2-146,16 2 6,-19-2 0,21 2 28,1 0 28,-1 0-56,2 0 6,-5 0 179,2 0-96,-3 0 191,3 0 404,1 1-589,2-1 790,0 1-627,3-1 509,0 0-313,2 0 4145,0 0-4219,3 0 824,11 0-1008,6 0 431,15 0-95,6 2-420,8 1 556,10 3-416,6 1 72,2 0 147,1 0-292,-5-2-179,-5 0 0,-8-3 67,-9 0-84,-8-2 17,-9 0-5,-6-1-718,-9-1-997,-3-2-7622,-25-5 9342,2 1 0,-5 0 0,10 5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5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430 86 8433,'8'8'1698,"-2"-2"-885,-6-6 273,0 0-966,0-4 520,0 2-54,0-4-121,0 3 423,0 1-782,0-3 588,3-5-694,1 2 371,4-3-371,1 3 0,0 0 184,0 1-4,-1 1-164,-1 1 326,-2 2-342,0 0 526,-3 2-195,1 0 974,0 0-1131,0-1 313,1 1-11,-1-1-397,0 2 570,-1 0-492,1 0-56,-2 0 974,0 0-1019,-6 2 45,-2 3 403,-6 5-442,-6 4 61,-7 3-123,-9 3 207,-5 2-195,-8 3-12,-1 1 0,-1-1 89,3-2-10,6-3-79,5-4-353,0 0 179,14-9-1092,-1-1 1266,3-15 0,12 6 0,-6-7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8.5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0 107 7643,'2'6'2599,"-1"0"-1988,-1-6 626,0 0-894,11-9-265,-5 2-44,10-8-12,-10 7-117,1 0 95,-4 2 0,1-1-11,0 0-79,1-1-62,1 0-195,0-1-487,-2 2-566,-2-1 1400,-1 2 0,-1 2 0,0 2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9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362 192 6102,'-14'-15'4476,"4"3"-1453,10 12 1884,0 0-3858,0 7-1049,3 1 485,0 8-463,4 1 1661,-3 3-1415,2 14-99,-4-7-214,1 8 45,-3-11 0,0-2-73,0-1 73,-7 5 62,2-9 106,-6 3-168,1-9 0,-2-2 0,-3-1-33,-2 0 44,-3-3-11,-3 0 50,-2-4 73,1 0-162,-1-1 39,3 0-17,0-1-100,3-3 117,1-3 0,4-3-11,0-2-57,3-2 68,0-2-50,1 0-298,-1-10 348,3 5 0,1-5-101,4 8 168,2 0-111,0 2 44,1 0-34,2 1-33,7-4 67,7-2 101,4 1-107,4 1 6,-3 6 0,1-1-118,1 1 118,9-1 96,-9 4 16,5-1-118,-13 7 6,-2 0 0,-1 3-73,-2 0 146,2 1-62,0 0 315,2 0-119,1 0-207,3 0 146,15 0 162,-6 0-241,12 0 50,-11-1 242,0 0-113,-1-1-246,9-2 73,-8-1 39,7-4-106,-13 1-6,-3-1 0,-3 1-40,-5 0-643,-4 1-1121,-4 1-4435,-2-3-1423,-1 1 7662,0-3 0,0 5 0,0 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9:01.8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0 7123,'5'6'1562,"0"-1"-1282,-5-5 3104,0 0-3239,0-3-33,0 3 28,0-3-134,0 2 677,0 0-633,0 4-89,0-1 39,0 2 0,0-1 6,0-1 33,0 0-39,0 0 0,0 0 17,0 0-17,0 0 0,0 1 0,0-2 11,0 0-11,0 0 6,0 1-1,0 0-5,0 0 6,0 1 83,0-1-83,0 1 28,0 0-34,0 0 5,0 0-5,0 0 0,0 0 0,0-1 6,0 0 50,0 0-56,0 0 0,0 0 17,1 2-17,-1-1 0,1 1 44,-1-2-38,0 0-6,0-1 6,0 2 50,0-2-56,0 1 0,0-1 56,0 0-56,0 0 0,1 2 0,-1-2 56,1 3-56,-1-2 0,1 1 16,0 0 29,-1-1-45,1 2 0,-1-3 6,0 3 55,0-2-55,0 1 39,0 0-23,0 0 23,0 1-45,0 0 0,0-1 62,0 1-57,0-2-5,0 0 0,0-1 17,0 1-17,0-1 0,0 1 90,0 2-90,0-1 67,0 3-11,0-2-34,0 0-16,0-1-6,0-3 39,0 2-39,0-1 0,0 1 73,0-1-73,0 0 11,0 1 56,0-1-11,0 1-56,0-1 39,0 1 12,0 1-1,0-2-44,0 2 5,0-1 112,0 1-67,0-1-56,0 2 39,0-2-33,0 1-6,0-2 0,0 1 11,0 0-5,0-1-6,0 1 0,0 0 33,0 0-66,0 0 33,0 2 0,0-2 39,0 0-33,0 0-6,0-1 5,0 0-10,0 0 5,0 1 0,0 0 5,0 0 1,0 2-6,0-2 0,0 0 5,0 0 12,0-1 6,0 0-18,0 0-5,0 1 34,0 0-68,0 0 34,0 1 0,0-1 45,0 2-45,0-2 0,0 1 0,0 0 6,0-2-12,0 1 6,0 0 0,0 0 56,0 0-50,0 2 27,0-2-33,0 2 39,0 0-33,0 0-6,0 0 0,0-2-6,0 2 12,0-1-6,0 1 11,0 1-11,0-1 0,0 0 0,0 0 6,0 0-6,0 0 0,0-1 5,0 0 18,0-1-18,0 1-5,0-1 23,0 0-11,0 1-1,0-1 11,0 0-22,0 0 0,0 0 45,0-1-6,0 2-11,0 0-28,0 0 6,0 1 72,0-1-78,0 1 34,0 1 5,0 1-39,0 0 17,0-3-17,0 1 0,0-2 0,0 1 5,0-1-5,0 1 0,0 0 0,0 0-5,0 0 5,-1-1 0,1 2 0,-2-2 5,2 1-5,-1 0 0,1 0 6,-1 0 0,1 1-6,-1-1 0,1 0 5,-2 0-5,2 1 0,-1-1 6,1-1-1,0-2 1,0 2-6,0-1 0,0 1-6,0 1 6,-1 0 0,1 0 0,0-1 12,0 1-18,0 0 6,0-1-6,0 0 6,0 0 0,-1-1 0,1 0-11,-1 2 11,1-1 0,0 1 6,-1 0 11,1-1-17,-1 2 0,1-3-17,0 2 17,0-1 0,0-1-6,0 0 6,0 0 0,-1 0 23,1 1-29,-1-1 12,1 0-1,0 0-10,0 0 5,0 1-6,0-1 12,0 0 10,0 0-4,0 1-12,0 0 0,0 0-6,0-1 23,0 2-23,0-3-5,0 2 17,0-2-6,0 2 5,0 0-5,0-1 0,0 0-22,0 0 61,0 1-39,0-1 0,0 1 0,0-1 11,0 0-50,0 1 39,0 0 0,0-1 0,0 1 39,0-1-50,0 1-23,0-1 34,0 0 0,0 1 6,0-1 0,0 1-6,0-1 11,0 0-6,0 0-33,0 1 28,0-1-16,0 0 55,0 1-39,0 0 0,0 0-28,0 0 22,0 1 6,0-1 0,0-1 6,0 0-17,0 1-29,0-1-88,0 1-29,0 0-163,0 1-234,0-2-270,0 2-564,0-1-2366,-1-1 3754,0 0 0,-1-1 0,1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125 1 12096,'1'12'3377,"0"-2"-2469,-1-10 1349,0 0-1377,-4-4-611,3 3 532,-3-4-544,4 5 51,-1 0-297,-1 0-11,-1 0 0,-2 0 6,-2 4 5,-2 1 28,-1 7 28,-1-1 421,0 4-309,1-1-112,-1 2-67,3 0 314,-3 7-241,5-5-28,-1 6 224,4-9-174,2 1-95,0-3 62,1 3-57,1-5 1,4 1-6,1-5 218,3-1-134,1 0-84,0-1 0,0-1-28,0 0 23,1-2 5,1-1 0,1-1 246,8 0-246,-4-2 0,4-1-17,-5-4-33,-2 1 50,1-3 84,6-4-17,-5 4-67,3-5 0,-7 5 6,-2 0-74,-2-2 68,-1 2 0,-2 0 17,-2-1 34,0 1-102,-1-2 34,-2 1-291,0-5 308,0 3 0,0-2-44,-2 4 77,-2 2-33,-2 0-84,-6-1-39,1 3 123,-4-1 0,2 4-67,-1 1 67,-2 1 0,0 1 0,0 0 11,2 0-67,0 0 56,0 0 0,2 0 73,-1 2-73,4-1 0,-1 2-79,5 0 29,-1 1 50,0 0 6,-3 3 66,1-1-72,-1 1 0,5-3-22,0-1-51,2 1 73,1 1-95,-1-1 173,1 2-78,0-2 0,1-1-84,0 2 84,0-2 0,0 2 40,0-3-40,0 2 0,0-2 95,1 3-101,1-3 6,0 2 0,2-2 0,-1-1 123,1 1-123,0 0 0,0-1 168,1 1-201,-1-1 33,1 0 0,-1-1 168,5 0-168,-3 0 0,4 0 134,-3 0-201,1 0 67,0 0-22,3-2 106,-2 1-84,2-1 0,-4 0 190,0 0-190,0 0 0,-1 0 0,-1-1-62,-1 2 124,0 0-62,-1-1 0,0 2 67,1-2-67,-2 2 0,2-1-61,0 0 111,0 0-50,0 0 168,2-2-168,-2 1 0,2 0 0,-3 0-101,1 0 140,-1 0-39,1 0 79,-2-1 89,1 2-179,-1 0 11,-1 1-17,0-1-22,-1 0 39,1 1 0,-1-2-448,0 2-297,0-1-1787,0-4-5270,0-1 7802,0-5 0,0 6 0,0-1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9 133 12455,'-5'-11'3937,"1"2"-3511,4 9 890,0 0-190,2-1-358,1 1-119,1-1 566,2 1-654,-1 0-197,2 0-358,-1 0 699,4 0-570,1 0-1,6-3 28,2-4-38,3-4-124,1-3 0,0-2-12,-2 1-105,1-3 117,-9 7 39,0 0 73,-10 8-157,-1 2 45,-1 1-291,-1 0 241,0 0 50,1 1-68,1 3-60,1 4 128,-1 5 0,1 1 16,0 3 52,0 12-68,-1-5-644,1 9 235,0-9-1166,0 0-2384,2 0-3121,3-5 7080,1-2 0,-4-9 0,-1-3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7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88 10814,'-4'-11'4564,"1"3"-3258,3 8 4048,0 0-5230,0-2 212,0-1-331,3-3 141,1-2 44,3-1-50,5-5-140,-4 5 101,1-1-17,-5 6-84,-2 2 0,-1 1-106,0 1 223,-1 6 231,0 1-113,-1 8-235,-1-1 56,0 2 145,-2 0 219,1 7-319,1-8 134,0 2-145,2-9-90,0-4 0,0 0-465,0-3-22,3 0-476,3-1-556,4-3-4407,7-7 5926,6-12 0,-10 8 0,1-4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 18498,'7'-12'936,"0"3"-1362,-7 9 426,0 0 0,0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3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10903,'13'9'3170,"-3"-2"-2744,-10-7 61,0 0-112,0-4-139,0 2 67,0-2 33,0 3-6,-1 0-84,0 1 359,-1-4-487,0 2-51,0-1 6,1 3 28,1 0-107,0 0 62,-1 3-6,0 1 23,1 4-34,-2 0 12,2 2 134,-1 6-101,1-4 22,0 5 51,0-4-56,0 0 44,0 5-66,2-2-45,-1 2 44,1-5-44,-1 0 16,-1-1 23,1 4-11,-1-5-12,0 3 12,0-7 22,0 0-6,0-2 152,0 4-230,1-3 73,0 3 11,1-3-84,-1 1 106,2 0-100,-1 0 27,0 0-33,-1-2 11,1-1-11,-1 2 0,0 1 28,0 3-22,0-3 39,-1 3-45,0-3-179,0 6-180,0-3-290,0 4-2483,-2 1-239,0-3 3371,-2 5 0,2-10 0,0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8903,'-1'-4'3176,"1"1"-2190,0 3 476,0 0-386,0 3-959,0-1-5,0 2-61,0-2-51,0 1 157,0 8-101,0-2-56,0 7 56,1-5-56,-1 1 0,0 0 33,0 7-22,0-6 62,0 5-73,0-6 67,0 11-5,0-9-62,0 9 0,1-12-123,0 1-9638,4 10 9761,-2-8 0,1 4 0,-2-13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7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8746,'7'7'2241,"-2"-2"-1412,-5-5 1115,0 0-1367,-1 18-45,0-11-157,0 14 174,1-10-498,0-2 5,0 2 0,0-2 100,0 1-27,-1 4-129,0-2 45,-1 4-39,1-4-1,-2 1 34,1 0-44,-3 6-426,2-6-332,-2 6-345,3-9-1850,-3 1-1595,2-2 4553,-1-1 0,2-4 0,1-2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5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 9565,'7'7'2173,"-1"-2"-1462,-6-5 712,0 0-1087,0 5 151,0-1 482,0 5-532,0-3-62,0 1 275,0 1-180,0 1-251,0 0 33,0 1-62,0 1-33,0 4 56,-1-3-129,0 4-34,0-5 6,-1-1 46,2 2-7,-1 5-61,0-3-29,0 4-5,1-6 34,-1 1-29,1 6-5,0-2-325,-1 3-683,1-4 39,-1-2-779,0 2 1748,0 19 0,0-22 0,1 13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5.3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0 9772,'0'8'3103,"0"-2"-2201,0-6 6160,0 0-7526,-3 0-1127,-1 1-1888,-8 2 3479,-5 1 0,6-1 0,-2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55 9016,'-14'-1'3248,"2"0"-1853,12 1-589,0 0-302,0-7 0,1 4-33,0-5 795,1 4-924,0 3-12,-1-1 196,-1 1-26,1-1 37,-1 0 247,3 0-465,-2 0-112,1-1-16,-1 1 234,1 2-290,-1-1-1,0 0 62,0 1-67,-1-1 68,4 0-124,-1 0 5,3 0 28,2-1-10,2 0-29,1 0 39,2 1-95,3 0 96,1 1-68,4 0-28,2 0 73,3 0-3431,17 0 3375,-9 1-28,10 2-11,-12 1-600,-1 1-817,1 1-8403,22-3 8225,-16-2 0,3-2 0,-26-1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36.6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444 337 10634,'8'6'1771,"-2"-2"-847,-6-4 4223,0 0-3948,-4 0-986,3-1 11,-5-3-107,3-1 23,0-1-134,-1 1 83,3 0-55,-2 0 44,1 2-72,1-2 33,-1 2 17,0 0-34,1 1-22,-1-1 0,2 2-11,-3-2 112,1-2-140,-1 1 39,0-2 0,0 4-28,1-1 39,0 1-11,0 1 17,0-1 5,0-1-22,0 1 0,-1 0-33,2 0 83,-1 0-50,0 0 11,0-1-61,-2-1 50,0 0 33,-2-1 7,-3-4-113,2 3 73,-2-2-51,1 3 23,2 2 17,-3-2-22,1 3-68,-3 0 79,2 0 16,-3 0 0,6 1 12,0 0-6,1 0-17,-2-1-56,1 0 73,0 1-11,1 0 50,2 1-44,-1-3 5,1 2-45,0-2 45,0 0 11,-1-2 51,1 1-57,-2-1-5,3 2-67,-2-2 67,0 0 73,-2-4-73,2 4-11,0 0 5,2 2 6,1 0 6,0 0-6,-1 1 0,2 0-6,-2 2 1,1-1 33,0-1-28,0 1-28,1 0 22,-2 0 6,1-1 0,0 2 45,0-3-90,0 2 45,-2 0 0,-3-4 0,2 2 28,-3-2-34,3 1 6,0 1-67,0-1 123,0 2-56,3 0 0,-2 0-17,-3-2-39,2 2 56,-5-2 17,6 2 39,-2 0-112,3 2 56,0-1-28,0 1 28,0 0 0,1 0 67,0 0-67,0 0-56,0-1 56,-1-1 62,1 0-62,-2 0 0,1 1-34,-1-1 40,1 0-6,-2 0 34,0-1-34,1 1 0,-2-2 0,2 3 0,0-2 5,0 1-5,0 0 6,0-1-45,0 0 39,-1 1-40,-2-2 46,2 2-6,-1-2 6,0 3 16,-2-2-61,2 1 39,0 0 0,3 2 39,1 0-78,0-1 39,-1 1-6654,1-1 1584,0 3 5070,1 1 0,0 0 0,0-1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10573,'9'13'3696,"-2"-3"-2755,-7-10 3406,0 0-3888,2 0 695,13 2-913,-1 0-135,13 2 28,-6-2-33,1 0-101,0 0 6,9 1-135,-8-2-750,6 1-2627,-4-1 3506,9-2 0,-16 1 0,3-1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9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10954,'9'8'3719,"-2"-2"-2593,-7-6 2033,0 0-2252,23 3-229,-12-3-202,18 2 39,-14-2-3313,11 0 2983,-1 0-135,9-4-16,-7 1-34,-1-3-118,1 0-4772,28-1-1293,-19 3 6183,21-3 0,-39 5 0,-6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3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11497,'1'2'4386,"-1"-1"-1423,0-1-2364,16 0-89,-8 1 39,12-1 251,-3 2-481,-2-1-83,8 0 78,11-1-280,-5 0-808,45-1-659,-31-1-2354,35-2-2240,-34 0 6027,3 0 0,-22 2 0,-8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8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11508,'10'4'4089,"-1"0"-2952,-9-4 1681,0 0-1962,25 0-329,-8 0 268,58 0-666,-34 0-79,31 0-39,-29 0-11,-1 0-2682,34-1-1839,-25 1-5310,22 0 9482,-35 0 0,-18 0 0,-6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9380,'6'9'4486,"-1"-1"-2232,-5-8 827,0 0-2133,10 0-432,-3 0 19,10 0-221,-7 0 300,4 0-541,1 0-3347,14 0 3279,-5 0 40,9 1-45,-6-1-628,2 2-1270,12-2 1330,19 1 1,-26-1 0,5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6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10283,'6'14'4200,"0"-3"-2438,-6-11 108,0 0-255,17 0-1335,-10 0-181,13 0-99,-14 0 137,1 0-137,29-10 0,-24 7 0,21-7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10158,'12'8'4307,"-2"-2"-3685,-10-6 476,0 0-84,7 18-583,-6-11-84,5 15 56,-6-16 1,0 3-118,0 2 285,0 9-319,0-2-112,-1 7 28,0-4-50,-3-1 72,3 13-184,-1-9 33,1 9-34,1-9 1,0-1-6,0 1-885,0 8-185,0-6-694,0 6-348,0-5-2256,0-1 4368,0 2 0,0-14 0,0-4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4.6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9318,'9'6'3697,"-1"-1"-2661,-8-5 1619,0 0-2084,2 1-134,0-1-23,1 1-89,1-1 6,-1 0 28,1 0-79,-1 0-62,0 0 23,-1 0-17,0 0 241,1 0-208,-1 0-38,1-1 10,0 1 29,2-1-51,2 0 151,8 1-178,0-2 11,8 2-12,-1-1-78,2 0-12,1 1-3481,2 0 3426,0 0-34,2 0-67,0 0-376,1 0-756,1 4 1199,36 3 0,-40-3 0,22 2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30 9901,'-4'-14'3075,"0"2"-2515,4 12 1972,0 0-1765,0-1-84,4 1 207,2-1 758,12 1-1172,-1 0-152,9 0-150,-3 0-6,3 0 22,2 0-111,4 0-46,0 0-33,3 0-235,4 0-801,3 0-2577,14 0-6218,-1 0 9587,7-1 0,-30 1 0,-8-1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 10035,'3'4'2599,"1"-1"-1787,-4-3 991,0 0-1136,3 0-11,-1 0-124,4 0-79,-1 0-44,1-1 33,1 0 69,2 0-24,1-1-39,3 0-39,1 0-73,4 0-96,1 0-3480,5 0 3346,1-1-28,5 0-50,1 0-28,4 0-95,3 1-263,3 0-980,3 2 1649,14 0-5739,0 0 5428,8 0 0,-32 0 0,-8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38.1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 47 8214,'2'7'2045,"0"-2"-1429,-2-5 986,0 0-1316,3-13-45,-2 10-51,2-10-145,-3 13 3108,0 0-3041,0-2-22,0-1-90,0-2 39,0 1 0,0 0-27,0 1 72,0 0-28,0 2 369,0-1-386,0 1-39,-1 0-173,0 0 106,-2 4 39,1 4-12,-4 12 40,1-3-50,-4 25 50,4-19-11,-1 12-23,2-16 40,1 0-6,1-3 17,0-1-12,0-2-5,2-1 0,-2-3-17,0 8 17,0-8 0,0 6 23,1-9-23,0-1 0,1-2-5781,0-1 3373,0 1 1409,0-1 1,0 1-1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10198,'7'8'3500,"0"-2"-2710,-7-6 1159,0 0-1383,16 0-73,-8 0 139,13 0 159,-12 0 396,6 0-845,-2 0-169,7 0-111,-1 0 38,3 0-100,8 0-3397,5 0 2641,9 0-1065,6 0-1551,24 0-2391,3 0 5763,-30 0 0,-2 0 0,3 0 0,-11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9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19 10567,'-3'-10'3579,"-1"1"-2520,4 9 1680,0 0-1619,38 0 320,-10 0-1093,26 0-235,-19 0-112,-4 0-224,7 0-532,16 0-1099,24 0-227,-26 0 1,3 0-471,3 0 1,1 0 2551,3 0 0,-5 0 0,8 0 0,-21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5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65 9817,'5'2'3148,"-1"0"-2068,-4-2 1357,0 0-1888,-2-21 28,1 14 341,-1-16-581,2 20 329,0-1-100,0 1-493,0 1 503,0 0-374,0 0-12,0 1 96,0 1-202,0 3-84,0 6 0,0 8 532,0 25-363,0-3 32,0 21 393,0-10-499,0 4 123,1 3-61,2 25-22,0-19-91,1 12-44,-2-29 135,1-7-1,0-4-134,-1-6 0,1-5-11,-2-3-73,0-4 84,-1-3 0,0-3 235,0 1-240,0-4 5,0 1-23,0-4-55,0-2 78,0 1 84,0 0 17,1-1-101,-1 0 0,1-1-51,-1 0-33,0 0 84,0 1 0,0 1 56,0-1 39,0 1-95,0 0 0,0 0-128,0 1 128,0-1 0,0 0 44,0-3 24,0 0-74,0-1 6,0 2-28,0-2-22,0 2 61,0-2 370,0 1-488,0-1 107,0 1 0,0 0 308,0 2-308,0 0 0,0 2 62,0-4-40,0 1-11,0-2-128,0 1-830,0-4-1209,2-2-1787,6-10 3943,11-10 0,-7 11 0,2-4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6.4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252 20 9453,'10'4'784,"-3"0"-751,-7-4 135,0 0 107,14-11 106,-10 7 655,10-8-134,-13 11 7029,0 1-7691,-5 1-21,-3 5 5,-4 4 516,-5 8-651,-1 6 147,-4 2-12,-14 18-62,6-9-106,-9 11-6,12-16 264,2-2-224,3-4-90,4-5 0,4-6 67,5-4-62,4-5-5,2-2 0,1-2-459,1 0-616,0-2 430,0-2-732,0-2-1256,0-1 650,0-1-2262,0-3-774,-1-1 5019,-2-2 0,1 6 0,-1 2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7.0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51 112 7946,'-6'-13'1305,"0"3"-756,6 10 1831,0 0-1562,-4-11 403,2 7-443,-2-9 197,3 10 28,1-1-718,-2 0 175,1 0-460,0-1 44,-2 1-38,-1-1 168,1-1-163,-1 1 442,0 1-346,1-1 672,2 2-437,0-1-158,1 2 466,0 0-532,0 1 2329,0 1-2419,4 0 196,4 2-112,7 4 532,20 10-498,-5 1-23,14 7 96,-11-4-214,-2 0-5,-1-1 0,-6 0-50,-3-2 100,-3-2-50,-6-2 0,-2-2-17,-4-3-72,-3-1 89,0-2-90,-2-3-95,-1 0-184,0-1-7394,0-1 7763,-1 0 0,0 0 0,0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10102,'12'1'2851,"-3"0"-2095,-9-1 1070,0 0-1282,1-6 27,-1 5 95,1-4 68,-1 5 577,0 0-320,2 0-744,-1 0-119,2 0-38,0 0-56,1 3-29,0 5 107,1 20-78,-3 0-29,0 17 1,-2-2-6,0 3-28,0 6-3189,-1 1 1896,1 2-1917,-1 8-2919,1-4 6157,0 1 0,0-29 0,0-10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6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 10343,'2'3'2689,"1"1"-2012,-3-4 494,0 0 414,-5 22-1131,3-10-174,-4 19 89,5-15-206,-1 0-79,0 3-67,1 8 16,0-4-33,-1 7 0,1-8 0,-1 1-487,1 0-1854,-1 11 89,0-7-1904,1 5 4156,0-10 0,1-11 0,0-3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7.7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23 7722,'0'3'2369,"0"-1"-1551,0-2 1288,0 0-1473,0-7-90,0 5 39,0-6 174,0 5-27,0 1-51,0 0-90,0 0 5,0 1 1866,0 0-2447,-1 1-7,0 6 62,-1 2 62,0 9 11,0 4-50,0 4-46,1 5 12,1 18-56,0-10 0,0 13 62,0-18-62,0 0-969,3 26-246,-1-21-113,2 20-481,0-29-941,0 4-767,0-3 3517,1 2 0,-2-17 0,-2-4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8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0 10293,'5'1'3752,"-2"0"-2968,-3-1 2678,0 0-2981,1 5 35,0 1 151,1 25-544,-1-7-50,0 18-28,-1-10-40,0 2 1,-3 24-141,0-13-671,-1 17-707,1-20-1427,2-1-623,-2 3 3563,-1 11 0,1-25 0,0 3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7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94 6826,'9'4'1120,"-1"0"-874,-8-4 712,0 0-566,-2 4 101,1-3 39,-1 3-73,2-4 5932,0 0-6167,2 0 28,-1-1-61,3 0 44,-3 0-62,0 0 96,-1 1 51,2 0 44,-1 0 34,2 0-107,-1-1-106,2 1-17,-1-1 0,1 1 11,-1-1-34,1 1-44,-1 0-45,1-1 45,0 1 5,0-2-94,-1 2 44,0-1-23,-2 0 12,0 1 5,-1 0 1922,1 0-1910,0-1-28,0 1-1,1-2 40,2 1-23,0-1 18,2-1-63,-3 1 1,1-1-1,-2 2 1,1 1 28,-2-1-34,0 0 5,0 1-5,1-1 6,-1 0-6,1 1 5,-1-1 1,1 1 0,0 0-6,1-2 0,-1 1 0,2-1 11,-2 1-11,3-2 5,-2 2-5,1-2 6,-2 3-6,0-1 0,0 0 0,0 0 0,-1 1 0,1-1 0,1 0 0,-1 1 11,2-2-5,3 1-1,-1-2 1,4 0-6,-3 0 0,0 1 0,-1 0 17,3-1-17,-4 2-6,3-2 6,-3 2 34,0 0 11,0-1-17,1 0-23,0 0-5,1 0 11,-1-1-5,-1 2-6,0 1-11,-1 0 11,-1 0 0,1 0 0,-2 0-6,0 0 6,1 0 6,1 0-6,0 0 5,0 0-5,-1 0 6,1 0-6,-1 0 11,1 0-11,0 0 0,0 0 0,2 0 6,-1 0 27,2 0-21,6 0 32,-2 0-38,5 0-6,-4 0 0,-2 0 6,1 0 5,2 0-6,-3 0 1,1 0 0,-4 0-6,0 0 11,0 0 22,1 0 7,0-1-35,1 0-5,0-2 6,1 1-1,-1-1-5,5 0-112,-4 1-246,4 1-493,-2 1-612,1 0-2312,8 0 3775,13-3 0,-14 2 0,4-2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40.3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82 6523,'-5'-7'527,"2"1"-264,0 2 650,1 0-426,0 1 281,1-4 1875,1 2-2514,0-7-50,-1 6-68,-2-6 112,0 9 420,-1-3-442,2 4 84,-1-1 123,3 3 2605,-1-1-3137,-1 1 1394,2 0-952,2 0-218,2 0-5,2 0-34,0 0 50,0 2 0,-1-1 23,1 3-34,-3-3-6,1 2 6,2-1 0,0 2 0,1-1 6,-3 0-12,3 2 6,-3-3 34,2 2-34,-3-3 11,0 1 22,1-1 23,-1 0-50,3 0 56,-1 0-57,2 1 40,-2 0-45,2 0 56,-2-1-56,1 1 101,-2-2 117,0 0-139,-1 0-1,2 0-78,-2 0-45,2 0 45,-3 0-28,1 1 28,-2-1 0,0 0 6,-1 1-17,3-1 11,-2 2 11,2-2 22,-1 1-33,1-1 0,0 1 0,-1-1 17,2 2-6,-2-2-11,2 0 79,0 1-34,0-1-51,2 2 6,-2-2 134,5 2-94,-5-2-12,0 1-45,0-1 90,-2 1-67,2 0 28,0 1-34,-1-2 16,1 1 35,-1-1-51,0 0 0,1 1 11,-2-1-11,2 1 129,-2-1 128,3 0-100,0 0-45,-1 0-106,-1 0 39,-1 0 5,-1 0-7264,1 0 7214,-7 0 0,4 0 0,-4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4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18 110 11743,'-10'-3'3484,"3"0"-2335,7 3 855,0 0-1006,9-4-231,-3 2-157,9-4 29,-4 4-158,2-1-166,1 0-46,2 0-6,2-1-50,2-1 100,16-3-162,-4 1 1,12-2-46,-10 3-61,-1 0-45,2 0-1042,13-1-2190,-4 2-6599,9-2 9134,-12 2 1,-19 2-1,-6 0 1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14 107 11486,'-7'-4'4464,"1"1"-3282,6 3 812,0 0-1087,39-4-134,-17 0-129,34-3-118,-25 0-139,1 1-95,3 0-74,1-1-3504,1 2 3365,0-1-79,0 0 0,1 2-510,-2 0-795,0 0-2722,6-2 4027,15-4 0,-25 4 0,4-2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9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9957,'2'14'4296,"0"-2"-2537,-2-12 1417,0 0-2471,14 4-89,-5-3-106,12 3-68,-8-4-89,3 2-56,2-1 0,3 1-28,1-1-28,4 1 0,2-1-57,2 0-100,3-1-22,20 0-146,-12 0-353,14 0-880,-18 0-2715,2 0 4032,7 0 0,-21 0 0,1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8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21 128 8304,'-10'-35'3462,"0"17"-2907,10-3-79,-1 17-152,1 1-223,0-2 370,0 1-292,0 2 6,0-1 134,0 2-207,0 0-23,0 1 371,0 0 330,0-2 89,0 0-89,0-1-622,0 1 436,0-1 13,0 2-404,0 0 980,0 0-835,0-1 409,0 0-711,0 0 437,0 0-409,0-1 85,0 1 195,0 0-297,0 1 275,0 1-342,2 0 106,1 5 56,8 19-162,-1 5 90,5 18 224,-5 0-180,0 9 101,-3 6 230,-2 5-286,-2 4-72,-2 2-107,-1-2 117,0-1 102,0-4-214,0 16 321,0-24-175,0 11-151,0-31 0,-1-5-6,-1-8-78,0-2 84,0-10 146,1-4-146,0-7-6,0-2-325,0 0-806,-1 0 365,-1-3-1116,-3-3-2890,-3-10-2385,-2-3 7163,-2-8 0,5 13 0,3 3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9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56 8158,'13'10'1284,"-2"-2"-775,-11-8 1166,0 0-717,7-16-493,-5 11 223,4-12-256,-5 15 94,-1-1 415,0 1-571,0-1 280,0 1-74,0-1 186,0 2-247,0 0 12,0 0 392,0 1-746,0-1 359,0-1-414,0 0 307,0 0-257,0 1 17,0 0 510,0 0-443,0 1-184,0-2 83,0 1 179,0 0-195,0 0 329,0-1-279,0 2-134,0-1 117,-2 10-168,-4 5 0,-2 15 173,-7 9 281,-2 8-303,-5 7-67,-5 3 106,-3 2-61,-3-2-129,-1-3-45,-13 9-195,15-21 240,-5 0-560,22-24 548,4-9-811,7-4-4224,4-17-1232,7-2 6279,4-14 0,-3 14 0,-2 4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0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9537,'1'5'2761,"-1"-1"-2447,0-4 1091,0 0-833,6-12 32,-4 9-268,4-9 287,-6 11 211,0 1-100,0-1-258,0 0-443,1-1 253,1-3-286,1 1 134,2-2 248,-3 1-326,2 1 392,-2 1-95,0 0 195,-1 2-425,0-1 146,0 2 1507,-1 0-1686,1 0 246,0 0 1753,-1-1-2123,3 1 68,0 0 83,6 3 209,2 2-108,13 13-218,-3 1 78,11 9 191,-4-2-269,2 3 73,3 2 297,15 9-510,-10-11 140,10 2-1160,-16-16-50,-3-4-2262,-4-6-6359,-5-2 9720,-6-3 1,-7 0-1,-4 0 1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2.2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388 154 13345,'14'8'3484,"-3"-2"-2537,-11-6 1176,0 0-1698,9 21-413,-5-8 575,7 17-368,-9-12-51,0 0 409,-2 2-471,0 1-39,-1 0-67,-4 0 119,-4 0-69,-18 7-50,2-7 185,-13 5-96,5-11-89,-2-3 0,-2-4-50,-14-4 50,14-2 0,-7-6 45,19-5-45,4-4 0,6-4-39,1-2-146,4-2 16,2-1 169,5-2 0,0 0 18,3 0-18,11-10-6,1 8 12,12-8-58,1 12 52,1 0 0,3 1 169,10-1-169,-10 10 0,8-1 112,-14 11 56,3 1 6,1 1-57,1 3 488,2 1-571,2 2 218,0-1-185,2-2 135,0-1 66,20-5-268,-14-2 219,14-4-96,-19-2-123,-2-2 0,-1 0-1170,7-4-802,-12 1-4621,2-1 6593,-18 6 0,-6 6 0,-4 1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0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158 1 10752,'13'13'5153,"-3"-2"-3949,-10-11-39,0 0-1159,1-2 402,-1 1-296,0-1 124,0 2 336,-2 0-477,-2 2 336,-5 3-151,-2 6-269,-4 3 448,-9 15-291,5-4 263,-5 10-369,8-8 106,2 1-168,0 0 106,4-1 68,2-2-163,4-3 40,1-3 123,2-2 11,1-3-185,3 3 78,1-5 197,3 0-270,4-5 225,0-1 106,3-3-140,2-1-179,0-1-17,1-1 33,0 0 18,-1-1-46,2-3 23,-2-2 23,1-3 83,7-6-134,-6 2-34,5-5-66,-8 5 105,5-8 74,-5 5 44,3-7-129,-8 7 6,-1-1-78,-3 2-57,-1 1 135,-3 0 0,0 1-56,-2-1-128,0 2 172,-1-1-55,-3 1-218,-1 0 145,-3 1-12,-1 2-88,-8 0-29,3 3 157,-16 2-29,11 3 29,-7 1 112,9 1 0,0 2 28,1 0 22,2 3-50,1-1 0,2 1-44,-1 0-46,3 1 90,-2 1 0,2-1-22,-1 2 128,-3 1-106,4-2-28,-3 3-84,5-5 112,-3 5 28,3-4 90,-2 4-186,4-4 68,1 0-106,1-2-23,2 0 129,0-2 0,1 1 0,0-1 112,0 0-112,0 0-45,0 1 45,0 0 45,1-1 56,0 0 106,3-2-122,0 1-85,3 2 6,-2-1-80,2 2 74,-3-2 0,1-1 298,0 0-97,1-1-178,1 0-23,0-1 100,1 0-72,-1 0-28,1 0 23,2 0 134,-2 0-163,1 0 6,-2 0 0,1 0-67,-1 0 72,3 0 231,-3-1-96,2 0-140,-4 0 0,0 0 44,0-1-4,1 1-35,-2-1-5,1 1 101,-1-1 5,1 0-106,-1 1 0,6-1-50,-2 1 117,4-2-67,-4 1 112,-1 0-28,-2 0-84,-1 1-33,-3 1-35,0 0 175,-1 0-1,1-1-106,-1 1 0,2-1-386,-2 0 380,1 0-1445,0-2-3853,4-2-2605,-2-3 7909,5-6 0,-5 8 0,1-1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23 187 10008,'-13'-6'4862,"3"2"-2610,10 4-1142,0 0 389,6 0-491,1 0-214,6 0-323,1 0 997,0-1-1434,4-4 195,11-9-111,-4-2-129,7-7 11,-10 5 0,-1-1 33,1-7-33,-6 8 0,-1-2-106,-9 13-6,-3 1 112,-2 4-106,-1 0-107,0 2 174,0 3-62,0 3 17,0 5 84,1 14 50,-1-3 34,1 11-84,-1-7 0,0 3-420,0 10 140,0-10-1137,0 7-2286,1-12-4110,3-2 7813,2 0 0,-2-11 0,0-3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7794,'8'14'1480,"-2"-3"-808,-6-11 3467,0 0-3764,0 1 302,0 1-285,0 1 124,0-1 50,0 1-415,0-1 191,0 0-253,0 0 90,0 0 482,1 0-263,1-1 353,1 0 111,1 0-498,1-1 241,3 0-415,1 0-190,4-3 325,8-4-325,-3-1 62,6-1 128,-8 3-78,-1 1-73,-1 0 270,-1 0-247,-5 3-62,-1 0 0,-4 2 39,-2 0-123,0 0 84,1 0 0,1 3-90,0 2 124,1 5-34,-1 4 0,0 2 90,-1 15-90,0-6 0,-2 11-51,0-10 113,0-1-62,0 0 101,0 7-152,-2-8 51,-2 3 0,0-11-95,-2-1 145,-1-3-50,-2 0 0,-1-3 62,-2-2-129,0-2 0,0-3-85,0-1 56,-3 0 96,4-3 0,0-2 164,4-2-266,3-2 102,1 0 0,2-1-45,0 0 96,1 0-35,0-1 232,0 1-64,2-3-133,3 3-1,4-3 17,3 1 325,2 0-268,2 1 178,-1 1 51,0 1-129,6 0-224,-7 2 0,5-1-118,-9 4 118,0 0-117,-1 0-1149,2-3-107,-2 0-2575,-1-7-3182,-2 1 7130,-5-5 0,1 8 0,-2 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09.4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417 333 7615,'-8'-2'1407,"2"1"-1245,5 1 566,1 0-56,-2 0-543,0 0 39,0-1 28,0 1 73,1-2-12,0 1 1,1 0 156,-2 0-21,2 0-169,-2 0-101,2-1 62,-2 2-79,2-2 393,-2 1-404,2-1 106,-3-1-195,2 1 84,-1 0-90,2 2 162,-2-2-78,1 2 84,-1-1-78,2 0 10,-2 0 96,1 0-190,0 0 44,0-1-50,0 2 34,-1-1-45,-1 0 11,0 1 101,-2-1 218,-5-5 426,0-4-734,-3-3-5,7 2 28,1 4-34,4 5 117,-1-2-117,1 1 73,-1 0-56,1 1 67,-2-2-84,1 1 5,0 1-5,0 1 0,0-1 6,1 1 50,-1-1-50,-1-1 55,1 1-61,0-2 6,0 2 83,0-2-83,0 1 39,0 0 39,-1 1-79,2 0-5,0-1 0,-1 1 0,2 0 6,-2 0 39,0 0 44,-8-5-133,4 3 100,-10-6-56,9 7 5,-3-3 85,5 2 22,1 0 84,-2-1-151,2 2 95,0 0-135,0 0 29,1 1 50,0-1-79,1 2 96,-1-1 11,-1-1 45,1 0-34,-1-2 68,1 0-186,-2 1 40,2 0 22,-2-1-67,2 1 0,-2 0-11,3 1-17,-2 1 28,2 0 6,-1-2 5,-1 2-11,2 0-17,-4-1 17,3 2 0,-2-1 45,2 0-90,-1 2 45,0-1-6,0 1-27,-1 0 33,1-1 17,-1 1 22,2-1-45,-1 1 6,0-2-5,1 2 10,-1-2 23,2 2-17,-2-1 40,-1-1-51,1 0 0,-2-1 61,1 0 29,-1-1 79,3 1 55,-3-2-219,2 3 40,1-2 56,-1 1-23,3 0 6,-1-1-84,0 2 90,1-2-90,0 2 101,0-2-79,1 2-22,-1 0-11,0 0-336,1 2-1149,-1 5-285,6-4-2011,1 4 3792,6-5 0,-5 0 0,-1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4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13670,'1'6'6475,"1"-1"-5450,-2-5-415,0 0-733,5-24-1434,-3 17-7645,3-17 9202,-5 23 0,0 1 0,0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4.7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8304,'8'6'1558,"-2"0"-1273,-6-6 1031,0 0-1646,0 1 123,0 1-275,1 1 219,-1-1 50,1 0-39,0-1 168,-1-1 67,2 2 17,-2-2 207,1 2-11,-1-2 9248,0 1-9444,2-1 0,1 1-17,3 1-78,0 2 95,1-1 0,0 1 17,0 1 50,0 1-67,0 0 0,0 1-17,1 0-56,0 0 73,5 4 56,-2-3 28,3 2-84,1 0 40,-4-4-96,4 4 56,-6-4 0,1 1 33,-2 0 51,1 0-168,-1 0-73,1 0-823,-2 1 39,2-1-1311,2 2 1404,2 2 0,-9-8 0,0-1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5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10349,'1'2'3484,"0"0"-477,-1-2-2687,0-7 464,0 3-230,0-4-257,0 6-229,0 2 923,0 0-991,1 0-84,1 0 123,2 0-39,-1 3 0,5 3-22,0 2 16,4 5 6,1 1 0,3 4 39,0 1 12,0 0-51,0 2-308,14 13-1087,-12-11-1787,10 14-4998,-16-16 8180,-4 1 0,-4-9 0,-2-5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6.3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9302,'8'2'3618,"-2"-1"-2683,-6-1 5266,0 0-5944,8 3-257,-2 1 135,9 3-141,-1 3 6,3 0-56,15 9-543,-5-1-1524,12 6-992,-7 0 3115,9 7 0,-18-14 0,1 1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7 12034,'-9'-1'3580,"1"0"-2886,8 1 191,0 0-465,5 0-129,-1 0 185,4-1-464,-5-1 284,-1 1-60,-1 0 151,-1 1 72,0 0-453,1 0 206,1 0 264,4 0-241,0 0-201,5 1 16,-2 2 146,3 3-128,3 2-68,12 11 134,-4-2-134,10 9 0,-7-4-375,1 3-3540,18 12 3915,1-5 0,-9-5 0,-10-12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8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18 11082,'-2'-9'3311,"1"1"-2270,1 8 1553,0 0-2454,3 0-107,1 0 1054,13 9-375,-3-2-505,10 10 73,-6-3-280,3 2-146,13 13 101,-5-5-1047,6 8-728,-11-10-2678,-6 1-1333,-2-4 5831,-7-1 0,-4-9 0,-4-4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12 6903,'3'10'3445,"-1"-2"-1013,-2-8-444,0 0-966,-3-9-327,2 6-163,-2-7 39,2 7 917,1 1-727,-1 0-542,1 1-79,0 1-146,2 0 6,4 4 0,4 2 84,7 7 11,13 13-95,-5-4-509,7 9-579,-11-8-2160,0-1-3114,-3-3 6362,-1-5 0,-8-6 0,-3-5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9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23 8438,'-13'-12'2129,"2"2"-1367,11 10 2475,0 0-2682,0 1-488,0 0 544,0 3-264,0-2 135,2 3 279,2-2-643,0 2 391,3 1-44,0 1-364,4 1 605,1 2-3672,13 10 3179,-5-3-202,11 10-22,-9-6-605,0 1-824,-1 2-8391,4 14 9603,-8-13 0,-2 1 0,-10-17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0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9537,'4'1'3523,"0"0"-2050,-4-1 2391,0 0-2894,2 0-847,3 1 454,10 3-392,1 1 55,6 3-240,-4 2 34,2 1 117,1 4-151,13 11-224,-7-4-1457,7 8 657,-10-9-3093,-1 2 4117,7 3 0,-15-12 0,1-1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1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6121,'5'10'3080,"-1"-3"-1039,-4-7 3599,0 0-4461,2 0-204,8 0-156,1 4-779,8 3 882,-1 5-922,1 4 95,1 3-78,13 18-62,-8-3-330,10 15-1625,-11-9-1971,5 6 3123,8 9 0,-16-24 0,2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32.1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25 370 8321,'-9'-3'1697,"2"0"-1187,7 3 744,0 0-856,0-3-89,0 2-130,0-3 22,0 1 214,0 0-146,0 0-269,0 1 184,0 1-150,0 1 11,-1-2-84,1 2 39,-2-2 0,0 2 28,0-1-28,1 0 11,1-1 818,0 1-68,0-1-575,0 1 570,3 0-728,1 0-79,1 1 51,0-1 51,6 1-51,-2 0 0,8 0 0,0 0 0,1 0 33,0 0-33,-3 0 0,-4 0-17,1 0 12,0 0 44,16 0 17,-10 0-62,10 0 6,-15 0-5,0 0-62,5 0 67,-3 0 50,5 0 0,-6 0-50,8 0 0,-5 0-11,10 0 11,-12 0 6,1 0 5,-5 0-17,1 0-10,4-1 16,-1 0 5,3 0-5,-5-2 17,9 0-17,-4-1-17,6 0-28,-7 0 79,5 2-34,-6 0 11,1 1-11,-8 1 0,-2 0-5,0 0-1,1 0 6,-1 0 0,2 0 34,4 0-34,-3 0-6,8 0 0,-3 0 12,4 0-6,3 0 0,1 0 0,12 0 0,3 0-17,27 0 23,-5 0-4,14 0 1,0 0-3,-8 0 0,-5 0 0,-5 1-5,-21 0 16,-9 0-11,7 1 0,-13 0 0,9 0 0,1 0 6,0 0-1,-1 1-5,-10-2 0,9 1-11,-7 0 11,7-1 0,-9 0 6,8 2-6,-7-1 0,7 2 0,-9-2 0,1 0 0,24 1 0,-17-2 0,19 1 5,-25-2-55,0 0 55,-1 0-5,1 0 6,-2 0 0,1 0-6,-1 1 0,0-1-6,-1 1 6,0-1 0,9 2 0,-7-2 6,7 2 10,23-2 1,3 0-17,-2 0-6,31-2 1,0-1 11,-35 0 27,32-3-33,-45 1-1393,-8 2 1387,10-1 23,25-3-23,-26 5 6,26-5-50,-24 4 56,-9 0-6,9 0 16,2 0-16,-9 1 17,30-1-17,-28 2 0,15-2-1993,-20 2 2060,0 0-67,1-1 0,1 0 0,2-1 17,3-1 17,15-2-6,-10 3-11,26-3-17,-26 4 0,11-1-168,-13 1 174,-2 0-6,2 0 0,-2 1 78,0-1-89,0 0 11,11-1-34,-12 2 40,10-2-6,-17 2 39,10 1 3270,11 0-3303,-8 0-1,5 0 40,-11 0-11,-8 0-1,8 0-33,-10 0 17,6 0 222,1-1-233,-1 1 33,-3-2-22,-9 2-17,0-2 0,1 2 67,7-1-67,-5 0 0,3-1 51,-7 1-51,0-1 0,-1 2 0,1-1 11,0-1-11,0 2 0,0-2 0,2 1 56,0 0-39,1-1-17,2 0 0,0 0 0,2 0 11,-1 0-11,1-1 0,0 1 28,6-2-11,18-1-17,-7 2 58,20-3 1,8 1-365,-7 0 1,4 0 379,12-2 1,10 0 0,-9 0-1324,-8 1 1,-5 1 1248,15-2 0,-12 0-58,-32 4 64,12-1-1,-11 1-5,35 0 0,-36 2 0,17 1 0,-25 0 0,-2 0 443,1 0-449,-1 0 2635,9 0-2674,-6 0 45,19 0 17,-18 0 50,11 0-72,2 0 5,-10 0-56,13-2 56,-12-1 28,19-1 22,-11 0-61,12 1 11,-18 0-39,14-1 44,-13 1 79,11 0-62,-16 1 12,12 1-34,-10-1-11,9 0-23,-15 0 40,12 1 27,31 0-55,-24 0 22,18 1 0,-33-1 73,-8 1-79,7-2 6,-11 2-6,13 0 12,-6 0 67,10-1-12,-7 1 23,18-3-78,-8 2 0,12-1 55,-14 1-5,19-1-39,-14 2 17,14-1-34,-2 1-17,-11 0 3,1 0 0,1 0 31,1 0 16,25 0-893,-26 1 866,-13 1-56,7 0 55,-14 3-5,-1 0 0,0 0 51,22 7-51,-15-4-17,17 3-322,-6-4 417,-10-3 693,9 0-737,-13-2 7,-2-1-36,0 1 113,10 0 11,0-1-57,19 0-72,-18 0 0,3 0 6,-19 1 424,-1-1-408,0 0 109,11 1-125,3 1 94,0 0-94,-2 1 96,-9-3-7,14 3 34,-8-2-124,10 0-5,-10-1-3308,11 1 3314,1 0-306,16 3 300,-21-2-34,0 1 84,-14-1-50,-6-2 34,6 1 3198,-7-2-3232,1 1 0,0-1 516,0 0-510,1 0-6,1 0 33,8 0-66,-7 0 33,7 0 0,-10 0 134,11 0-134,6 0 6,1 0 22,1 0-28,-10 0 67,11 0-28,-8 0-39,7 0 0,-8 0 17,16 0-17,8 0 56,0 0-45,-1 0-11,-14 0-544,15 0 595,-11 0-374,11 0 323,-16 0 90,16 0-90,-13 0 0,11 0 44,-18 0-55,-1 0 11,-2 0 62,11 0 85,4 3-147,0-2 6,-3 2 235,-15-2-196,8 0 6,-9-1-7,6 0-44,-11 0 0,0 0 521,-1 0-549,-1 0 34,-1 0 292,13 0-298,-12-1 34,16-1-34,-21 1 0,5-3 45,-6 2 16,4-2-61,-2 1-6,13-4 12,-11 4-6,7-4 50,3 2-55,-4 0 5,9 0-17,-5 0 12,2 1 5,2 0 0,-1 0-6,2 1 17,0-1-11,14-1 6,-11 2-17,10-2 16,-13 3-5,0-1 17,-1 0 33,0 1-50,-1 0 0,-1 1-11,-2 1 5,1-1 6,10 0-453,5 0 448,1 0 5,12 0 30,8-3 1,1 0 48,4 1-85,-3-2 0,-6 1 6,-27 2 0,-2-1 45,2 0-6,-11-1-78,-2 1 22,-6-1 40,-2 3 10,3-2 471,-4 1-515,5 1 11,-4-1 0,3 1-11,2-1 22,-4 1 28,21 0-45,-15 0 6,12-1-28,-10 1 62,-5-1-40,4 1 6,-7 0 0,2 0-56,20 0 62,-14 0-6,12 0 6,-15 0-1,-5 1-5,4-1 0,-5 1-17,0 0 68,1 0-51,7 0 0,-3 0 0,6-1 0,-6 0 33,7 0 7,-8 0-40,2 0-6,-11 1-61,-3 0-23,-1 0-206,-8 0-561,-4 0-1922,-16-1-2643,-3-1 5422,-8-2 0,18 2 0,4-1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11.8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99 13 6775,'3'1'1781,"-5"0"-1417,-1 0-134,-4 1 252,2 0-208,0 0 62,-1 0 23,2 0 408,-1-2-403,3 1-90,-2-1-27,3 0-84,-1 0-124,0 0 0,0 0 135,-3 0-73,2 1 5,-2 0-100,4 1 156,-2-2-56,1 1-89,1 0 95,-3 0-78,1 0 5,-2 2 28,0 1 96,1-2-96,-1 2-22,4-3-45,-2 1-6,3-1 2107,-1-1-2051,5 0 236,3-1-247,3-1 134,0-1-133,-3-1 49,4 1-89,-4 0 6,1 0 11,-3 2 33,1-1-33,6-2 22,-4 2-28,12-3-11,-14 4 23,5-1-18,-9 2 57,2-1-23,0 0 67,7-3-50,-5 2 12,6-2-63,-7 2 6,0 1-11,-3 1-56,0 0 51,-2 0-34,2 0 67,-1 0-34,1 0 6,-1 0 0,1 0 0,1 0 0,-2 0 17,2 0-12,-1 0-5,-1 0 0,1 0 12,2 0 32,-1 0-32,1 0-12,-2 0-56,1 0 50,-1 0-1770,6 0-1439,-2 1 3215,5 0 0,-7 1 0,-1-1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0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9010,'5'6'2884,"-1"0"-1847,-4-6 581,0 0-542,0-5-544,0 3-28,0-3 157,0 4-527,0 0 309,0-1 419,0 1 729,0 0-1596,2 1 5,3 0 313,4 5-218,4 2 34,5 7 90,13 12-326,-5-3-150,9 7-1037,-9-8-2419,0 1 3713,6 2 0,-15-12 0,0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 11558,'7'14'2476,"-1"-3"-2000,-6-11 1194,0 0-948,0-2-179,0 2 1625,0-2-1709,0 1-16,0 1-46,2-1 57,0 1-45,2-1-17,2 0-123,3 0-3493,4-1 3359,4 0-1,4 0-100,3-1-34,4 0-112,4-1-286,4 0-3080,38-4 3386,-30 3 1,0 0 0,23-2-1,-11 1 1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 9716,'5'10'3529,"-1"-2"-2309,-4-8 1743,0 0-2167,29 0 140,-14-2 486,38-2-1019,-26 0-129,13-1-5,-6 2-50,4 2-85,5 0-3436,4 1 3369,3 0-148,2-1-65,0-2-425,2 0-1350,10-1 1472,-19 1 1,-1 1 0,5-1 0,6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8867,'14'0'3237,"-2"0"-1962,-12 0-755,0 0-353,40 2-581,-15-2 435,45 2 0,-48-1 0,4-1 1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7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23 8063,'-1'-12'3283,"1"2"-2135,0 10 5428,0 0-6044,1 0-358,0 0-96,3 0 112,1 0-83,2 0 262,4 1-279,11 5-23,-3 2 11,9 4-83,-5 0 5,1 2-2078,12 9 67,-9-4-1540,9 12 3551,-10 2 0,-12-14 0,-1 2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3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9768,'5'5'2846,"-1"-2"-1939,-4-3 1227,0 0-1530,1 1 320,0-1-597,1 1 289,-1 0 177,3 1-82,-1 0-476,2 0-145,-1 0 151,0 0-124,8 6-33,-3 0-45,9 4-39,-3 0 6,3 2 162,15 13-168,-7-3 0,10 10-683,-10-7-353,-2 3-880,2 4 1068,3 8 0,-12-19 0,-1 2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8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31 8528,'10'0'3002,"-1"0"-2217,-9 0 9045,0 0-9707,0-2 23,0 2-409,0-2 263,-1 2 0,-1 0 56,0 0 16,-3 0-105,0 0 33,0 0-56,-1 1-46,1 1 102,1 2 0,-1 2 85,-4 6-130,4-3 45,-2 4-85,3-4-32,2 0 117,0 1-45,2 5 51,-1-3-12,1 3 6,1-4-129,2-3 79,3 1 95,10 0 128,-1-4-33,7 0-140,-5-3 0,3-2-84,6 0 84,-7 0 0,3 0 67,-10 0 52,-1 0-119,1 0 50,5-5-83,-2 0 33,5-4 0,-6 0 151,-1 0-84,6-7-67,-9 6 17,4-4-17,-10 10 50,-1-1 225,0 0-275,-2 1 0,-1-1 33,0 2-33,0-1 0,0-1 45,0-3-39,0 1-6,0-2 0,-2 3-51,-2 1 12,-8-5 112,3 4 0,-5-4-79,4 5 6,0 1-297,-8-1 297,4 3 0,-6-1-95,6 3 140,1 0-51,0 0-139,0 0 27,3 0 118,0 0 0,3 0-56,0 3-113,-8 13-368,5-2 503,-6 10-593,8-10-1019,0 0-4219,0 1 689,3-5 5176,2-3 0,2-5 0,1-2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0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1 9671,'3'6'2924,"-1"-2"-2017,-2-4 1519,0 0-1704,-3 0 252,2 0-761,-2 0 185,3 0 717,0 0-829,0 2-230,0-1-56,0 1 123,-2 5 134,1 0-94,-2 6-23,1 2 470,-2 6-341,-2 20-236,-1-5 197,0 16 5,1-14-156,2 1-79,1-3 544,2 9-528,0-13-16,1 7 202,0-17-180,0-2-22,0-4 112,0-1-106,0-6-6,0-2 0,0-5 84,0-1-140,0 1 56,0-2 347,0 1-347,0 0 331,0-1 150,-1 1-430,1-1-135,-2 1 84,1 2 0,0 0 39,-2 2-39,0 0 0,1 1 61,-3 1-61,3-2 0,-2 2-44,2-3 111,0 1-67,-1 0 95,0 4-140,0-2 45,0 0 0,2-3-17,1-2 62,-1 0-45,1 0 84,-1 0-89,1-2 5,-1 2 0,0-1-6,1 2 6,-1-1 0,1-1 263,0 0 594,0-1-997,-2 4 140,0-1 50,-2 3 102,3-2-197,-1-2 45,2-1-135,-1 1 141,1-2 162,0 1-202,0 0-1035,0-1 1069,0-27 0,0 21 0,0-22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1.9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18 579 8623,'-5'-12'2751,"1"1"-1496,4 11 794,0 0-1920,-4 0 95,3 0-151,-3 0 39,4 0 2134,0 0-1860,0-2-184,0 0 22,0-2 297,0 0-414,0-1-1,3-6 135,2-1-39,5-8-17,5 1 5,6-7 68,8-6-225,1 0 1,2-1-34,24-21-194,-16 15 1,1 0 160,21-15 33,-4 4-3292,6 0 3292,-25 20-40,-2 3-268,-25 20-711,-6 4 436,-1 3-1566,2 0 110,0 4-2740,2 0 4779,-1 1 0,-4-2 0,-1-2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2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93 112 7341,'-16'-7'50,"4"0"-50,12 7-67,0 0 118,-14 3 1102,9-2-587,-9 2-364,13-3-84,-1 0-57,-1 0-61,0 0 0,-1 1 6,-1 0 414,1 0 554,-2 1-257,4-2-297,0 1 1216,2-1 2559,0 0-3971,0-2 330,0 1-262,4-2-185,2-2-2245,19-6 2715,-1 1 218,13-6-706,-5 2 315,1 2-404,-2 1 118,-6 3-51,1 0-67,-12 5 39,1-1 3449,-10 4-3539,-2-1-560,-2 0 331,-1 1-5343,0-1 5623,-20 1 0,15 0 0,-15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13.6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37 7335,'14'8'2123,"-4"-2"-1507,-10-8-145,1 0-34,-1 0-1,1 0-88,0-1-108,-1 0 170,1-2-113,-1 2 55,0-1-128,0 2-44,0 1-18,0-1 269,0-1-397,0 1-29,0-4 68,0 3-22,0-1 77,0 3-223,0 1 95,0 2 51,-1 5 44,1 0 50,-1 3-133,1-2 184,0 2-62,0 0 96,0 2 184,0 9-273,0-9 99,-1 14-234,0-15-6,-1 7 95,0-7 0,1 0-39,1 1-56,-1 0 0,1-3 0,0 0 0,0-4 6,-1 1-6,0 0 0,-1 2-6,0-3 12,1 1-6,1-3 56,0 0-50,0-2-6,0 1 0,0-1-6,0 0 34,0 1-28,0-1 0,0 1 6,0 3-6,0-3 28,0 3-23,0-3-5,0 0-4369,1-1 4369,3-1 0,-2 0 0,1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3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9 7834,'5'0'1529,"-1"0"-958,-4 0 1529,0 0-1405,0-4-247,0 3 252,0-3-196,0 4 2571,0 0-3007,2 0 144,0 3-212,1 4 342,1 4 790,2 15-690,-2-3-10,0 11 312,-3-6-738,-1 0 285,0 0-123,0 6 39,-2-10-140,-1 4 107,-1-12 151,-1-3-173,1 0-152,2-4 61,0-1-111,2-6 50,0 0 0,-1-2 151,1 2-151,-1 0 0,0 2-101,1 0-118,-2 0 1,1 0-2896,-4 2-3798,1-1 6912,-4-1 0,5-2 0,1-2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5 8102,'6'14'1664,"-2"-3"-902,-4-11 2643,0 0-3405,-1 0 90,-1 0-79,0 0-11,0 0 0,1 0 39,0 0 17,0 1-56,-1 0-33,0 1-29,0 0 68,1-2 1641,1 1-1580,2-1 51,2-1-130,2 0 12,1-2-22,0 1-84,5-3 106,-3 2 84,4-1-34,-3 1-50,-1 1-134,8-2 134,-8 2 0,5-1 22,-8 2 45,-1 1-78,1 0-62,-2 0 6,1 0 73,-1 0-6,0 0 420,2 0-202,2 0-218,-1 0 112,1 0-134,-2-1 22,-1 0-118,2 0-324,-2 1-449,0 0-1030,-2 4-2639,-1 0 4560,-1 4 0,-1-4 0,0-1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6.8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9128,'9'12'2083,"-2"-3"-1467,-7-9 2734,0 0-3177,0 2 113,0 0 230,0 1-304,0 0 18,0-1-73,0-2 56,0 0-34,0 1-6,0 0-49,0 0 105,0 1 51,0-2-123,0 1 28,0 0 44,0 1 18,0 0 129,0 0-35,0-1-105,0 1 44,0-1 140,0 0-415,0 0-5,0 0 6,0 1 22,0 2-23,0-1 51,0 0-50,0-1 0,0 0 33,0 2 45,0-1-34,0 1 12,0-2 16,0 0-72,0 0 94,0 1-94,0 0 89,0 1-95,0 0 84,0-1 17,0 0-101,0 0 0,0 0 34,1 1-1,-1-2-33,1 2 73,-1 0-73,0 0 0,0 1-11,0-2 11,0 0 5,0-1 7,0 2 72,0-1-84,0 0 0,1 0 0,-1-1 0,0 1 39,0 1 6,0-1-45,1 0 5,-1-1 46,1 0-63,-1 0 12,0-1 0,0 0 34,1 1 11,-1-2-40,1 2-5,0 0 0,-1 0 17,1 3-17,-1-3 0,0 2 0,0-1 23,0 1-23,1 0-12,-1 0 12,0 0 0,0-1 28,1 2 6,-1-2-34,2 1 39,-2-2-33,1 1 27,0-1-21,-1 2-1,1-2-6,0 2 46,-1-1-51,0 0 0,1 1 39,0 2-33,0-1 66,1 1-72,-2-2 6,1 0-6,0 1 50,0-2-50,1 1 0,-2-2-5,2 2-6,-2-2 51,2 5-35,-1-1 23,2 2-28,-1-2 34,0-1 50,1 1-84,-1 2 5,0-3 46,1 2-1,-1-4-39,-1 1 29,1-1-52,-1 0 12,1 0 6,-2-1-6,1 0 34,0 1-34,1 1-6,0-1 6,0 2 6,-1-3 33,-1 1-39,1-2-6,-1 0 6,1-1-5,0 1 5,0 1 11,1 0 22,-2 0-33,2 0 34,-1 0-40,1 1 1,-1 0-40,1-1 51,0 0-6,0 0 67,-1 0-45,1 0-22,-1 1 0,1-2-45,-1 2 90,1 0-39,1 2-6,-1 0 0,1 0-28,-1-1 22,0-1 6,0 0 56,2 2-56,-2-2-11,0 2 11,0-1 0,0-1 0,-1 1 0,1 0 0,-1-1 101,2 1-101,-2-1-11,2-1-29,0 2 57,-1-2-17,0 2 34,-1-3 33,1 1-67,-1 0 0,1 1 6,1-1 61,-1 2-67,1-2 0,0 2 84,2 2-90,-1-2 6,1 2 45,-3-3-45,2 0 62,-1 0-23,-1-1-39,1 0 56,-2-1-611,-1-1-980,0-7-7869,0-5 9404,0-11 0,-1 11 0,1-2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9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0 298 7324,'14'12'1551,"-3"-3"-1315,-11-9 167,0 0-190,0 8-6,0-6-83,0 7 917,0-4-822,0-1 83,0 3-84,0-2-128,0 0-51,-2 1 34,2-2 17,-2 0 5,2-3-22,0-1 7595,0 1-7410,0-2 100,0-3-246,0 1 28,0-3 28,1 3-79,1-2 46,0 0-18,2-5-77,0 1-7,1-3 12,0 4 11,0 0 11,1-2-22,-1 2-11,-1 0 5,-1 1-28,-1 1 23,2-1 33,0-3-39,0 2-28,1-3 5,-2 3 51,2-1-50,-3 1 78,3-2-78,-3 4 44,2-1-44,-2 2-6,-1 2 73,2-4-67,-1 2 50,1-2-51,-1 2 35,0-1-40,0 1-34,2-4 34,-2 4 11,2-2 40,-2 2-46,0 0-10,0 0 5,1-3 5,-1 3-5,2-3 0,-3 3 56,0 0-56,1-2 0,0 2-45,0-3 45,1 2 0,-1-2 0,1 1 0,-1 0 51,1-1-57,-1 2 1,0 0-40,-2 4 45,2 1-28,-2 0-354,1 1 377,-1 1 5,0 2-34,0 4 34,0-1 0,0 1 6,0-1-6,0-1 0,0 0 39,0 3-34,0-2-5,0 3 6,1-1-40,2 0 34,0 6 17,-1-3-17,2 5 0,-2-3 11,0-2-11,0 1 51,0 3-18,0-5 29,2 3-56,-2-7-1,0 0-5,0-1 45,0 0-39,-1-1-6,1 1 101,1 0-101,-1-1 62,2 4-62,-1-2 0,0 2 5,0-3 46,-1 0-51,2 1 0,-1-2 0,0 1 39,-1-2-33,-1-1 27,1 0-16,1 1-17,-1-1 0,2 2 0,-1-1 0,1 1 50,1 0-50,-1 0 51,1-1-85,-3 0 34,0-1 0,0-1 62,-2 0-62,1-1-6,0 1 40,0-1-73,1 1 39,1 1-17,3 1 50,-2 0-33,1 0-28,-1-2-532,-1 0-4839,4-2-2942,-1-7 8341,3-3 0,-5 2 0,-2 1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5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3237 6571,'8'7'2380,"-2"-1"-641,-6-6 8091,0 0-8816,0-2-1014,-1-1 256,0-1-267,0 0 875,-1 2-864,0 0 0,0 0 112,1 1-145,0 0 33,0 1 0,0-1-17,0 1-33,0 0 346,1 0-245,-1-1-152,0 1 101,-2-2 84,1 1-50,0 0-34,1 1 0,-1 0 0,2-1-84,-2 1 84,1-1-6,0 1 73,-1 0-67,1 0 0,-1-1-67,1 1 67,0-1 0,0 1 62,-1-1 33,2 1-140,-2-1 39,2 1-89,-1 0 95,1 0 140,-1 0-140,0 0-73,0 0 40,0 0 33,0 0 89,0 0-94,1-1 5,-1 1-23,0 0-5,1 0 28,-1-1 79,1 1-79,-1-1 0,0 1 5,1 0-55,-2-1 56,1 1 66,-2-2-60,2 2-12,-2-1 0,3 1 0,-1-1-79,0 1 90,1-1 73,-2 1-78,1-1-12,0 1 6,0 0-67,0-1 67,0 1 0,-1-2 79,0 1-74,0 0-5,0 0 28,0 0-61,0-1 33,0 0 0,0 0 5,-1-1 57,0 0-62,-3-4 5,1 1-38,-2-2 38,0 1-5,1 0 73,-1-3-11,0-1-62,-1-2 0,0-4-67,-2-1 61,1-2 6,0-1 17,-5-17-17,4 8 0,-5-15 0,5 9-39,1-4-6,0-4 45,1-29 45,3 13-40,0-26-438,4 12 433,1 30 0,2-1-26,2-9 1,1-1-9,2-2 1,1-1-1011,2 1 1,2 1 1043,-2 10 0,1 2-5,5-24 61,1 13-56,-2 7-51,13-26-66,-7 19 117,8-14 0,-9 28 0,3 1 386,2-1-386,4-3 0,6-3-101,4-4 40,8-4 61,-8 13 0,2-1 14,-9 11 0,0 0-12,11-9 1,0 2-3,11-8 2179,-8 10-2224,-9 9-50,-9 11 95,-8 5 6,4 3 61,-6 3-67,10-2 0,-2 1-34,7-1-5,8-2 39,33-5 50,-13 3-16,22-2-34,-25 7 0,-2-1-34,-3 1 34,-6-4 6,-2-2 5,-3-6 230,2-6-163,2-6-78,4-9 36,-10 6 1,3-1-29,-10 6 1,1 1-428,11-11 0,1 0 419,21-14 17,0 1 44,-2 4-61,-24 19 0,0 0-112,17-12 107,10-5 5,-30 21 0,-6 4 50,-5 4 51,-6 3-101,-4 3 838,-3 0-748,-3 2-124,1-1 34,-2 1-56,1-2-431,-4 4-1088,-1-4-7442,-5 3 9017,-1-6 0,0 8 0,-1-1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7.6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299 52 9744,'-11'-14'2571,"3"2"-2157,8 12 505,0 0-617,-5-4 275,4 1-465,-5-4 241,6 4-45,-1-1-157,1 2 365,-1 0-303,1 1-51,0 1 510,-1 0-459,0 0-213,-2 0 319,1 0-101,-2 0 79,1 0 263,-1 0-420,1 0 119,-1 0-259,1 0 100,1 0 24,-1 0-24,1 0 376,-1 0-408,3 0 156,-1 0-219,0 0 214,1 0-214,-1 0-5,-1 0 11,0 2 29,-1 2-40,0 4 0,-1 4 33,2 4-33,-2 3 0,3 3 34,-2 3 117,1 1-39,0 12-112,0-9 56,1 6-62,1-13 6,0-2 0,0-2 140,3 3-151,-1-8 11,4 2-6,-4-9-83,1-1 89,-2-1 0,0-1 28,-1-2-28,1 0-2622,-1-1 1486,-1 0 284,-4 0-263,-2 0-324,-2 0 560,-1 0-415,0 0 73,1 0 739,-1-1 90,1-2 376,-1-4 88,2 2 623,1-1-208,3 2-101,0 0 202,1 1-50,-1-4-415,1 3-49,1-3 94,-1 3-73,1 0-90,-1 0 107,-3 0-112,2 0 0,-3 1-22,2 1 22,0 1 6,-1 0 167,0 0 606,0 1-186,2-2-145,0 0-179,0 0-213,1-1 263,-2 0-319,1-1 214,-1 0-164,1 1 135,2 0 39,-2 1 302,2-1-291,1 2-61,0 0 621,1 1 1037,-1 0-1300,1 0 706,-1-1-1238,3 1 252,2 0-163,2 0 12,1 0 376,4 0-477,-3 0 218,4 0-167,-4 0-51,0 0 0,1 0-51,5 2 51,-2 0 0,3 1 62,-3 0-57,-1 1-5,-1 0 0,1 1-11,-3 0-56,1 1 67,-2-1 0,0 0 28,0 0 6,1 0-34,-1-2 33,0 2-33,-2-3 0,0 0 0,0 0 51,-1 0-18,2 0-33,0 0 0,0 1 0,-2-2-84,1 1 84,-2 0 0,1-1 17,-2 1-11,2 1-6,-2 0 0,0 1-331,-1 0-1764,0 5-5853,-5-6 7948,-2 3 0,0-6 0,1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14236,'2'14'4722,"-1"-4"-3708,-1-10 537,0 0-1417,4-11-50,-2 7 286,3-9-252,-5 12 386,2-1-375,-2 1 156,10-22-173,-3 3-123,7-16-62,-8 17-39,-2 7 112,-3 8 0,0 1 96,-1 0 55,0 2-151,0-1 0,0 1-420,0 0 425,0 7-5,0 0 34,-2 8 72,0 3-111,-1 1 5,0 5-51,1 1-33,0 16 84,1-6 90,0 14 28,1-12-118,0 1 0,0 0-28,0 16 61,0-13-33,0 10 95,0-19 23,0-2-124,0-4 6,0-3 0,0-3-84,1-4 84,-1-3 0,2-4 90,-2-3-28,3-3-62,0-1 56,5-1 89,5-6-145,7-3-134,5-7-1160,17-12-258,-13 7-3253,7-9-2343,-20 13 7148,-4-3 0,-6 10 0,-3 3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11054,'7'11'3501,"0"-3"-2655,-7-8 3053,0 0-2959,21 1 191,-1-1-929,22 1 117,-5-6-319,3-3 118,2-6-269,14-8-600,-13 5-1421,12-10-5586,-20 8 7758,0-3 0,-16 11 0,-6 2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2.5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246 26 10886,'-2'-6'4011,"1"2"-3266,1 4 778,0 0-1198,-23-6-325,13 4 230,-17-4 16,17 5-235,1 0 236,1 1-247,0 0 5,1 0 270,-3 3-264,1 3 196,-3 5 124,-1 4-224,0 3 385,-6 14-436,4-6 308,-3 10-358,7-12 106,1 0-106,4-4 139,3-2-156,1-4 11,2-1 185,2-4-180,3-1 163,3-5 34,2-2-101,2-1-17,2 0-84,1-5-269,2-3 213,1-9-1198,9-15 407,-8 6-77,4-12 347,-13 12 157,-2 1-78,-3 3 392,0 2-74,-3 3 494,2-1-101,-2 8 207,0 0-90,0 6-106,0 4-224,-2-1 6,2 1 55,0 0 23,1 4 796,3 12-342,0 1 285,3 9-638,-2-8-39,1 0-46,0-3 18,-1-1-236,1-2 46,0-4-1486,0-2-592,4-4-4320,1-1 6470,2-3 0,-7 1 0,-2-1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3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10013,'13'14'3534,"-3"-4"-2201,-10-10 807,0 0-1799,7 29 432,-4-15-387,7 25 886,-3-14-1154,-2-5 291,2 6-336,-3-7 33,1-3 123,-2 0-173,1 4 79,-3-8-34,1 3-101,-2-8 0,0-2 33,0-3 169,0-1-129,0-1-73,0-3-409,0-5 0,1-4-1356,6-17 1457,1 7-201,5-11 447,0 12-95,1 0 174,1 1-17,6 0 6,-5 6 218,2 2-168,-8 8 56,-2 2 257,0 1-279,-1 1-12,0 0-78,1 1 40,0 2 49,0 3-89,-2 2 802,1 8-668,-2-2 247,-1 4-263,-1-5-34,-2-2 223,0 1-139,2 4 157,-1-4-190,1 4-74,0-5-44,2-1 95,-1-1 224,2-3-146,1-2-50,3-2 7,3-1-147,3-1-1037,5-5 1037,30-25 0,-31 18 0,18-16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5.4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79 1 5207,'6'9'1563,"0"-2"-1288,-6-7 8055,0 0-8369,-3-2 484,-2 2-484,-3-1 272,-1 3-233,-7 12 742,6-2-753,-12 23 11,14-19 157,-1 29 5,14-28-61,9 27-67,-3-24-3331,12 12 3297,-16-17 169,14 24-62,-15-20 5,6 25-112,-10-30 140,-1 18-174,-1-25 96,0 11-51,0-15 3321,0 15-3372,0-6 250,-2 21-103,0-18-135,-7 19-930,2-22 958,-7 5 0,9-13 0,-2-4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4.8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149 1 10175,'13'11'2168,"-2"-2"-1614,-11-9 1110,0 0-1116,-9 12 119,3-4-303,-10 12 252,5-7-285,-1 1-130,1 0 186,-1-1-247,2 0 56,-1 0 89,-4 5-195,3-4-90,-4 1 6,6-6 66,2-3-72,1-1 107,4-4 83,0 0-190,2-1-246,1 0-325,0-4 33,5-4 325,2-5-162,7-2 106,1 0 258,0 1-163,1 1 141,-1 2-12,0 1 28,4 1 17,-4 3 101,1 1 39,-8 4-28,1 1-112,-2 0 0,2 3 50,-2 3 208,4 14-101,-5-1 28,2 9-45,-5-6-135,-2 2-5,0-1 90,-1 2-6,0-2-73,0 1 28,-1-2 152,-8 7-191,0-7 0,-6 6 0,3-10-73,-2-1 73,2-3-17,-1-2-17,2-4-218,1-2 252,3-4 0,1 0 6,1-2-68,1 0 62,-1-2 0,3-1-5,0-3-113,1-2 113,1 0 5,2 0 190,7-2-33,2 3 168,6-2 436,1 4-295,2 2 256,4-2-246,5 2-330,4-1 425,2 2-263,1 0-67,0 1 44,-3 1-100,6 0-185,-12 0 74,3 0-24,-14-1-50,-2 1-6,-1-3 6,-2-1-969,1-2-2000,4-5 2969,12-12 0,-14 10 0,5-4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3 9134,'-13'-1'2346,"2"0"-1399,11 1 940,0 0-1506,-14 26 425,10-14-396,-10 22 447,14-20-219,7 1-274,4 2 504,9-1-414,3-1 6,4-1 72,1-1-359,10-1-173,-10-5 129,6 0 100,-12-6-167,-1-3-23,-1-5 84,4-11-229,-9-1-252,-2-7-499,-10 7 44,-4 1-200,-7 2 105,-4 4 242,-9 3-449,-3 3 393,-3 4 150,0 0-352,-1 2 924,-4 0 0,14 0 0,1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 10758,'6'2'1708,"-2"-1"51,-4-1-589,0 0-609,-4 32 66,-1-10 62,-6 29-314,0-13-144,-3 5 794,-1 7-526,-1 6 117,-3 6-196,1 5-107,2-16 1,0 2-174,-8 26-124,8-28 1,0-1 387,-5 14-371,3-6 74,2-7-107,5-9 106,2-8-95,2-8-11,3-7 0,0-5 135,2-4 133,0-4-268,1-4 50,0 0-465,1-2 415,10-32 0,-8 24 0,7-24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8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60 10550,'0'4'3787,"0"-1"-3059,0-3 403,0 0-531,-6 0-186,2 0 23,-5 1 207,5-1-331,0 1 265,2-1-192,1 0 326,0 0-13,1 1-447,4-1 12,5 1 425,10-1-482,10 0-78,9-4 73,4-2-90,2-3-112,-3-3 0,-6 2-325,-6 0 73,-6 2-852,-6 2-1893,-7 2 2997,-4 3 0,-4 1 0,-2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7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26 7083,'-6'-11'2403,"2"1"-1848,4 10-152,0 0 213,-5 3-235,3-2 302,-4 2-134,5-2-185,1 1 387,0-2 279,0 1-195,0-1 3971,0 1-4801,0 0 57,0 1 89,0 1 196,1 0 555,4 0-666,4 0 184,7-1-163,5 0-223,7-1 498,5-1-297,6 0 594,20-2-689,-13-1-112,8-2-28,-24 0 73,-7 0-40,-7 3-33,-2-1-11,-8 1 11,0 1-84,-5 1-627,-1 0-4566,0-2-4547,-3 1 9824,-1-2 0,0 2 0,1-1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9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32 8774,'-5'-14'2712,"1"4"-1799,4 10 812,0 0-1350,-1-4-45,1 4-150,0-3-46,0 3 959,0 0-909,-2 0 438,2 0-230,-3 0-146,3 0 2264,-1 0-2471,1 0 6,-1 0-39,1 1 44,0 1-16,0 0-29,0 0-5,0-1 51,0 0-46,0-1 589,0 1-354,-1 0-105,1-1 234,-1 1-329,1 0-29,0 0 22,-1 3 40,1-1-67,-1 1-1,0-1 46,1 2-46,-1 0 85,0 3-84,1-2 45,0 3-12,0-3-5,0 0 33,0-1 11,0 2-72,0-2 44,0 1-44,0-4-1,0 2 35,0-1-40,0 1 5,0 0-5,0 0 0,0 1 11,0 0 23,0 3-28,0-1-1,0 2 1,0-3 27,0-2-27,0 1 44,0 0-44,0-1-6,0 1 6,0-3 44,0 1-50,0-1 6,0-1 27,0 0-33,0 0 11,0 1-11,0 0 0,0-1 12,0 2-12,0-2 5,0 1 1,0 0-6,0 0 5,0 1 1,0-1-6,0 2 11,0-3 28,0 3-5,0-2-34,0 1-6,0-1 6,0 0 0,0 1 6,0 0-6,0 0 0,0 0 6,0 0 33,0 0-34,0 0-5,0-2 6,0 1-6,0-1 6,0 1-1,0-1 1,0 0-6,0-1 0,0 4 5,0-2-5,0 2 0,0 0 6,1 0-6,-1 1 6,1-1-1,-1 2 1,2-1-1,-1 2 1,0-1 5,0 2-5,-1-4 39,0 1-40,0-2-5,1 1 6,-1-2-1,1 1 7,-1-1-7,2 0 1,-2 0-1,1-2 1,-1 2-6,1-1 0,-1 0 6,1 0-6,-1-1 5,0 2 1,0-1-6,0 1 0,2-1 0,-2 2 0,1 0 0,0 0 0,-1 1 0,2-1 5,-1 3-5,1-3 6,1 4-6,-2-5 6,0 1-6,0-1 5,0-1-5,-1 1-5,1 0 5,0-1 11,-1 1-11,1-2 0,-1 1 0,0-1-34,0 1 40,0 1-6,0 0 5,0 0 1,0 2-6,0-2-6,0 1 6,0 1 0,0-2-5,0 2 5,0-2 0,0-2 0,0 2 11,0-2-11,0 1 0,0 0 6,0-1-9837,1 1 8992,-1-3 1,1 2-1,-1-2 1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8119,'1'10'2415,"-1"-2"-1727,0-8 5653,0 0-6050,0 2-50,0 0 22,0 3 0,0 0 376,0 3-336,0-2-40,0 2-45,0-3-50,0 0-11,0-1-6,0 2-28,0 0-5,0-1 16,0 1 34,0 0-16,0 0 172,0 3-206,0-3 33,0 2-28,0-3-5,0 0-33,0-2-29,0 1-11,0-1-40,0 0 1,0-1 5,0 0-5,0 1-1,0 0 1,0 1-1,0-1 29,0 1-28,0-1 44,0 0 56,0 1-10,0 1-63,0 0 1,0 0 5,0-1-28,0 1 23,0-1 16,0 2-5,0 0 5,0 0-5,0 0 6,0 1-46,0-3 29,0 2 5,0-2-5,0 0 16,0 0-16,0 0 50,0 1-84,0-1 5,0-1 6,0 0-5,0-1 5,0-1-5,1 2-1,-1-1 7,2 1-7,-2-1 1,2 1-1,-2-1 1,1 1 0,-1-1-1,1 0-5,0 2 11,-1-2-11,2 2 6,-2 0 0,2 1-1,-2-1-5,1 0 6,-1-2-6,0 0 5,1 0-5,0-2 6,-1 2-6,1-2 0,-1 3 6,1-1-1,-1 3-5,1-2 0,0 3 0,-1-2-5,0 0 5,0 1 0,1-2 0,-1 2 0,1-1 5,-1-1-5,1 1 6,-1-2-6,1 0 0,0 0 5,-1 0-5,1-1 0,-1 3 0,0-2 0,0 4 0,0-3 0,0 2 0,0-2 0,0 1 0,0-2-5,0 2-174,0-3-381,0 1-421,0-1-1685,0 2-2963,0-2-1249,-3 0 6878,1-1 0,0 0 0,0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18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20 516 8679,'6'8'1877,"-2"-2"-1535,-4-6 290,0 0-172,0-2-421,0 2 2151,0-1-1888,0 1-61,-1 0 196,0 0-364,0 0 117,-1 0-60,1 0-102,0 0 173,0 0 208,1-1-308,0 0 28,0 0-12,0-1-117,0 2 2420,0-1-2302,-2 1 151,0 0-129,-1 0-84,1 0-56,0 0 50,0 0 152,1 0-163,0 0 62,-1 0 100,2 0-83,-2 0-118,2 0 2845,-1 0-2845,1-1 0,0 0 0,0-2-89,0 2 122,0 0 158,-1 1 453,1-1-644,0 0-23,0-1-78,0-1 101,0 1 0,0-1 51,0 2 55,0 0-190,0-1 84,0-1-22,0 0-79,0-2 101,5-2 39,13-9 45,3 1-95,14-9 11,2 2-50,11-5-40,17-7 90,6 0 0,6-2-676,-12 6 1,3 1 692,-6 1 0,5-1 0,-4 3-43,5 0 1,-5 2 25,-8 4 0,-3 2-45,27-5-89,-25 11 134,-11 7 0,-4 4 11,0 2 90,-3 8-107,-3 6-72,8 25 22,-12-4 56,7 15 0,-13-8 1412,-2 1-1356,-2 1-61,7 23-34,-5-13-45,8 18 134,-6-17-50,4 1 118,2 1 72,3 1-190,0-1 0,3-4 134,0-3-22,2-5-39,0-4 179,17 10-67,-12-15-185,12 8 0,-18-21 84,2-2 56,0-5-73,21-3 196,-4-6-44,19-4-112,-4-12-107,0-3 117,-3-7-122,-3 0 5,-17 4 0,-12 4 0,-15 3-236,-11 4-307,-6 1-5854,-24-6 6397,-8-10 0,2 6 0,2-4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0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114 116 9481,'-3'-7'2464,"1"2"-1960,2 5 370,0 0-124,-2-5-660,1 3 168,-2-3-230,2 4 134,-1 1-201,-1 0 39,1 0 0,-3 0 39,1 0 6,-1 0-45,0 0 0,1 0 0,0 0 0,0 0 0,0 0-17,0 0 17,1 0 0,-1 1-34,-2 1 23,2 0 22,-2 0 40,3-1 139,0 0-11,2-1-179,-1 0 23,2 0 78,-2 0 117,2 0-218,-2 0 78,2 0 197,-3 0-275,1 0 0,-1 0-16,1 0 4,-1 0 24,1 0 587,-1 0-437,2 0 2958,0 0-2689,9 0-279,-1-1 156,9 0-258,-1-3 56,3-1 365,19-4-438,-5 2-33,16-2 118,-9 3-62,-2 2-23,1 2 175,8 1-74,-14 1-134,4 0 0,-19 0 84,-3 0-56,-5 0-28,-3 0 0,-4 0 157,-1 0-157,-1 0-157,-1 0-1114,-11-3 179,-1 0-320,-8-3 180,4 1-1770,-4-3-454,1 1 3456,-1-3 0,10 5 0,3 1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1.3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54 7151,'3'7'2117,"-1"-1"-364,-2-6-67,0 0-1266,0-10 230,0 7 89,0-10-67,0 11-381,0-2-50,0 2 168,0 1-314,0 0 617,0 0 38,0 0-543,0-1-156,2 0 117,1-5-168,1 3 0,1-3 0,-3 4 56,0 1-23,-1 1 2639,-1 0-2666,0 5 78,0 0 151,0 5-73,-2-1-162,-1 3 0,-1 0 151,-1 2-72,-1 1-79,-1 1 0,1 0 235,-2 1-78,1-1-157,-1 0 0,1-1 28,0 0-28,1-1 0,0-1 5,0-2 315,-2 6-320,1-5 0,-2 3 34,5-6-34,0-2 0,1 0 0,1-2 123,1-1-61,-1 0-62,2 0 0,-1-2-62,1 2 62,-1-1 0,1 1 79,-1-1-40,0 0-39,1 0 0,-1 0-34,0 2 34,0-2 0,-1 1 185,2-1-95,-1-1-90,1 0 0,0-1 151,0 0-4055,3-5-5097,4-4 9001,2-7 0,-2 7 0,-1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7.0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63 15087,'1'-3'650,"0"-1"-465,-1 3 78,0-1-56,0 0-22,0-1 6,0 1-85,0 0 1064,1 1-705,0 0-325,1 0-84,1 0 28,1-2-78,1 2-1,2-3-5,1 1 17,5-3-17,-3 2 0,3 0-17,-5 2 69,2 2-52,-2 0 5,6 0-5,-5 0 0,4-1 6,-3 0 5,0 0-11,-1 0 0,0-2-17,-2 1 17,-1 0 0,-1 1 6,-3 0 11,0 1-12,0 0-1753,0 0 40,-6 2-3260,0 0 4968,-4 0 0,5-2 0,0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5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91 174 6803,'1'2'1523,"0"-1"225,-1-1-1305,-6 3-158,4-3-66,-4 2 184,5-2-157,1 0 124,-1 0 157,-2 2-449,-1-1-78,-1 2 0,0-2 6,0 2-6,-1-1 123,1 1-50,1-2-95,1 1 22,2-1 0,0-1-34,0 1 34,-1 0 0,0 1 22,0 0 34,-2 2-56,0-1-16,0 3 49,1-3 57,2-1 151,0-1-174,0 0-73,1-1 6,-2 2 0,1-1-39,-1 1 78,-1 1-39,2-1 129,0-1 302,1 0-95,0-1 1748,0 1-1888,4-4 67,0-1-196,4-2-16,-1 0-51,0 1 0,0 0 5,4 0-5,-1 0 107,3-2-6,-1 1-101,2-1 0,0 0 72,10-7 1,-5 4 11,8-7 23,-7 3-35,2 0-72,0 1-3392,1-1 3381,-2 2-56,0 2 67,-4 3 0,-1 1 28,-2 2 17,0-2-45,-3 4 3381,-1-3-3437,-2 2 56,-4 0 0,2 0 95,-1 1-129,-2 1 34,1 0-11,-3 0-39,1 1 50,0-1 0,0 0 78,-1 1 17,1-1-95,1 0 0,-1 0 11,0 1 17,0-1-28,-1 1 0,0 0 90,0 0-140,-1 0 55,1-1-5,1 0 67,0 0 1,1 0-80,-1 1 12,1 0 0,-2-1-5,0 1-415,0 0-101,-12 2 219,2 2-197,-13 3-106,5 0 470,-3 1-189,1-1 105,1 0 219,-1-1-341,0 1 72,-1-1-358,1 1-85,-1 0-520,-7 5 778,7-2 180,-7 5-146,12-4 185,-1 0-34,4-1-392,-4 2-253,5-4-1314,-1 1 2228,3-5 0,5-1 0,0-2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7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16 469 1562,'-8'-3'1932,"1"1"879,7 2-2151,0-1 706,0 0-817,0-2 674,3 0-802,-1-1 1476,2 1-1538,0 1-174,-2 1 173,0 0 376,1 0-258,-1 1-73,2-2-185,-1 0 365,1 0-280,-1-1 5,1 0-17,0-1-202,1 0-66,0-1-23,0 0 73,0-1-96,4-4 23,-2 1 28,4-1 34,-4 1-68,2 1 6,1-2-56,6-5 56,-4 3 0,3-3 140,-4 5-22,-1 1-90,0 0-28,-1 0 5,0 0-5,0-2 0,0 2 0,-1 0 62,0 0 5,2-2-67,-2 2-33,1-1-23,-3 3 56,-1 0 0,0 0 28,-1 0 44,-1 1-77,0 0 5,-1 2-79,-1-1-94,-1-1 139,2 1 29,-1-1-113,1 2-44,-1-1-18,1 0 40,-1 1 129,3-3 11,-2 3 11,1-2 23,-1 3-34,0-1 0,-1 1-50,0 2-18,0-1 102,-1 2-34,1-2 67,0 1-61,1-2-6,0-1 0,1 0-51,-2 0-16,2 0 67,-1 1 0,-1-1 45,0 1 28,-1 1-79,1-2-33,-1 0-17,0-2 56,0 1 0,0-1 67,1 1-61,-1-2-6,1 3-45,-1-1-73,0 4 191,0 1-28,-1 3 101,-1 1 190,-2 3-286,-2 0-11,-3 6-39,1-3 67,-2 4-67,2-4 0,1 0 79,-2 2-1,-2 3-78,2-2 0,-1 2-33,4-4 33,2-2 0,-1 0 173,0 0-50,0 0-123,0 0 0,-1 0 6,0 1-17,0-2 22,0 3 28,1-4 28,-1 4-72,2-5 5,1-1-23,0 0-38,-1 0 61,2 1 61,-2 0 29,1 0-96,0 0 6,-1 1 0,1 0-56,-1-1 56,2 0 0,-1-2 34,2-1 16,-1-1-50,2 1-11,-1 1-22,0 0 44,-2 0-11,1 2 89,-2 1-16,-2 2-73,2-2-11,-1 1-51,3-4 62,1-1 0,0-1 40,1-1 10,-1 0-50,1 0 0,-1 1-28,0 1-34,0-1 62,0 2 45,-1-2 17,1 1-62,0-1 0,1-1-51,0 0-5,0 0 56,0 0 23,0-1 33,0 2-62,-1-1-89,1 3 95,-1-2 0,1 2 45,0-3 16,0-1-66,0 2-29,-1-1-27,0 1 61,0-1 0,0 1 16,0 0-16,1 0 0,0-1-22,0 1-40,0-1 62,-1-1-8367,1 1 8367,-1-4 0,1 3 0,0-2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4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30 837 12533,'-14'9'1367,"2"-3"-897,10-5 897,1 0-1025,0-1 5174,1 1-5370,4-5-12,2-2-44,4-7-96,3-4-50,7-22-39,-4 5 95,3-15 0,-8 7-67,-4-1-107,-2-3 141,-3 0-130,-1 1-145,-1 0 157,0 4 151,0 1 0,0 1-229,0-16 111,0 14 34,0-10 17,-1 20 17,0 4 50,0 5 50,1-1 17,0 8-72,0-2 5,0 10 0,0 0 5,-1 3-5,1 1 0,-1 1 0,0 1 0,1 1-84,-2 0-151,1 0 235,0 2 0,-1 4 34,-1 3 10,1 5-44,-2 2-33,1 13-1,0-7 68,1 11-34,1-8 229,0 4-145,1 0-84,0 2 0,0-1 12,0-1 21,0-2-33,0 1 0,0-2 263,4 14-263,-1-11 0,2 9 34,-2-14-57,0-2 23,-1-2 0,0-3 135,1-1-6,-1-4-129,1 0 0,0-2 67,0-1 0,0-1-61,0-1-6,0 1 95,1-1-17,1 3-78,-2-3-11,3 3 11,-2-5 0,-1 0 73,1-1-12,-2 0-72,1-1 11,0 1-22,-1-3-29,-1 1 57,1 0-6,1-2 112,-2 2-39,3-2-73,-2 2 0,2 0-6,-1-1-44,1 0 83,-1 0-33,1 0 331,2 1-331,-2-2 0,2 1 117,-1-1-71,0 0-40,0 0-6,0 0 156,1 0-156,-2 0 0,1-1 0,-2-1-50,1-1 56,0-2-6,0-2 84,2-2-17,-1-1-106,1-3 39,-1 0-180,5-10 186,-2 5-6,3-7 17,-2 8 22,-1 2-73,0 1 34,-2 4-90,2-2 90,-2 5 0,0 0-11,-4 5-6,2 1-28,-2 0-56,1 1 23,0 0 78,0 0 0,1 0 101,4 4-112,-2 0 11,2 4-62,-2 0-16,0-1 83,1 2-5,-2 2 39,0-2 68,0 3-152,-1 0 45,0 0 0,-1 0-34,0 4 34,0-5 73,1 1 28,-3-7-135,0-1 34,-1-3 84,2 0-84,-2 0 281,1-1-180,0 0-107,0-5 6,2-1-95,1-7-95,2-3 190,2-2-11,0-2-141,2 0-22,1-3 152,-2 8-23,0-2-56,-5 11 107,1 2-6,-1 1 72,3 2-122,-2 0 50,4 1-56,-3 0-6,2 3 74,0 4-12,0 3 140,-1 4 22,0 0-140,0 2-22,-1-2 34,-2 0 50,3 2-84,-3-5 79,2 1-79,-3-6-163,0-1-761,0-2-8907,8-7 9379,-2-5 0,2 1 0,-6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21 9654,'-2'-12'3053,"0"3"-1754,2 9 763,0 0-1682,6 23 320,-3-8-151,5 20 22,-5-11 175,3 4-427,-3 6 409,2 2-308,-1 4-330,-1 3 397,2 21-353,-4-15 57,2 15-68,-2-22-56,2-6-67,-2-3 230,3 3-230,-2-12 95,-1 2-50,0-14 50,-1-3-129,0-4 34,0 1 0,0-2-67,0-1 101,0 1-34,0-3 89,0 0 24,2-1-113,-1 0 0,4 0 207,2 0-89,4 0 16,7 0 124,15 0-258,-4 0 0,9-1 11,-11-1-61,-4 0 106,-3 1-56,-5 0 78,-2 0 40,-4 0-180,-2 0 62,-2-1-151,-1 0-280,0 0-360,0-1-760,2-2-3457,4-6-2066,2-1 7074,4-7 0,-8 10 0,-1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 10836,'7'8'3069,"-2"-2"-2033,-5-6 4611,0 0-5267,4-1-10,3 1 212,6-1-487,5 0 80,5-1-175,4-3 185,2-1-241,2-2 56,-1 0-118,-4 1 107,-5 0-589,-6 4-302,-4-1-1204,-5 3-6950,0 1 9056,-4 0 0,0 0 0,-2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6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 10914,'9'0'2784,"-2"0"-1742,-7 0 1999,0 0-1674,6 3-510,0 0-140,8 1 140,-2-2-661,2-1 61,2-1-257,0 0 51,12-2-51,-4-2-555,11-2-385,-5-1-3306,4-1-5585,0 1 9530,-4 1 1,-13 3 0,-8 1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7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2 894 8702,'1'2'1770,"0"-1"118,-1-1-1143,-1 1-342,0-1 224,0 1-5,1 0 1366,0-1-532,0 1-352,0 0-163,0-1-381,2 0 442,3 0-693,5-3-186,5-5 73,2-7-140,5-8-106,1-7 50,1-7-522,-2-5 24,3-36-29,-9 11 275,-8 19 1,-2 0-275,-3-26 364,-2-1 16,-1 5 40,-2 6-29,0 9 135,-2 10 0,-1 8-67,0 8 67,1 8 0,0 7-56,0 4-145,1 5 61,1 2 84,-1 2 357,-1 3-379,-2 5 145,0 3-67,-4 18 5,2-4 186,-1 13-62,2-6 44,1 3 326,-2 23-359,2-11-45,-1 17 11,3-20 213,1 3-240,2-3 117,0-1 168,1-4-252,0-2-79,0-4-33,0-2 73,0-3 28,2 8-34,1-11 146,3 8-78,0-13-135,1 0 0,0 0 101,3 3-101,-2-7 33,2 4 119,-4-9-57,1-1-95,-1-1 0,-1-2 0,-1-1-17,0-2 17,-2 0 0,1 0 84,-1-2-50,-1 0-34,0-1-51,-1 1 1,2-1 95,-1 0-45,1 0 224,3 0-224,-1 0 0,4-1-17,0-3-50,0-2 67,1-3 0,2-2-101,1-2-34,1-3 68,1-1-101,0-2-141,-1 1 141,3-5 168,-6 7-67,0 0 101,-5 7-68,1 2 34,-1 0-134,2-2 134,-2 4 0,0 0-45,-3 4-39,0 0 84,0 1-34,2 1 34,1 4 17,2 2 28,0 6 78,2 2 269,-1 2-206,3 6-186,-3-6 50,1 3 6,-4-10-50,-1-4 22,-1-3 185,1-2-219,6-7-179,0-5-364,7-8 549,-2-3-297,-1-1 297,-1 5-101,-4 5-73,-1 7 174,-3 3 0,2 9 0,1 5 717,8 17-363,-3-2 133,5 7-358,-5-13-96,-1-4-33,0-5-408,-2-4-3267,13-9-4514,-6-6 8189,9-8 0,-16 6 0,-3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8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9330,'6'11'3248,"-1"-3"-2251,-5-8 1238,0 0-1647,0-7-112,0 6-442,0-6 318,0 7-290,0 0 515,0 4 134,0 12-122,0 3-332,1 15 427,0-3-404,0 7-34,-1 1-3106,0 3 2905,0 0 179,0-1-224,0-2 67,0 1 151,-1-1-111,-1-2 27,-1-1 40,1-5 3398,0-3-3600,2-6 28,0-3 0,0-5 16,0-1-16,0-7 129,0 0-39,0-5-85,0 0 130,1-1-62,5 0 44,4 0 107,6 0-89,5-1-96,15-6-39,-8 1-56,9-4 95,-18 5-39,-5 0 0,-4 2-291,1-3-858,-4 0-2452,9-6-3317,-1 1 6918,5-5 0,-9 8 0,-3 2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10909,'7'12'1636,"-2"-2"-780,-5-10 1307,0 0-1598,1 3-190,2 1 230,0 5-258,1 3 169,0 2 133,0 4 198,2 9-478,-3-6-218,1 8 482,-3-11-465,0 0 56,0-3-67,1-1 0,0-4-157,0-3 0,-1-3 5,0-2 230,-1-1-229,3-6-45,0-4-504,2-8 240,1-5-111,1-4-62,2-2 286,5-7 190,-3 12-101,0-2 50,-5 16 51,-2 3 0,-1 4 6,-1 1 61,1 1-61,1 0 179,0 0 246,2 4-347,1 3 638,5 11-621,-3-1 341,1 4-313,-2-4 73,-3-2 129,1-2-214,-1 1-117,-2-6 6,-1 0 67,-1-6-73,-1-1 84,0-1-135,1-6-83,0-4-220,2-7-32,2-3 296,2-1 74,7-5-18,-5 9-56,3-1 57,-5 12-1,0 3 6,1 2 28,4 3 28,-2 4 269,4 3-297,-3 4 297,-1 0-297,1-1 89,-3 0-105,1-1 16,-3-3-269,0-2-465,-1-1-2397,5-2 3131,6-2 0,-6-1 0,2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7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167 0 11407,'0'13'3344,"0"-3"-2431,0-10 129,0 0-784,-5-3 33,1 2 336,-3-2-403,1 3-6,0 0 163,0 0-291,-1 0 252,0 0-168,0 0-85,-2 2 359,-2 1-224,0 3 56,-1 0 112,0-1-353,1 2 202,2-2-207,0 2 319,1 5-213,2-2 285,-1 12-346,4-7 140,0 4-152,2-7-61,1 0 212,0-4-100,5-3-102,1-3 91,6-1-214,2-6-44,4-4-269,0-7-73,9-11 386,-8 8 62,3-4-89,-12 14 39,-2 3 84,-1 4 5,-1 1 84,2 1 6,-2 3 168,2 2-218,-1 3 336,8 4-337,-5-4 52,6 2-79,-6-4-12,1-1-180,-2-2-598,1-1-218,-1-1-1675,-1-1-359,3-2-907,0-3 3943,1-1 0,-5 0 0,-2 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8.9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6 7464,'11'8'2409,"-2"-2"-1911,-9-6 757,0 0-841,4-3-49,-2 1 71,3-3-156,-3 3 34,-1 0-96,1 0 46,0 1 4,-1-1 2007,1 2-2242,-2 3-33,0 1 0,-2 5 56,-1 1-33,-2 1 77,0 1-32,-1 0 27,1-1-28,0 0 34,1-1-45,0 0-56,1-2 173,0 1-173,1 0 34,1-1 95,-1 1-129,1-1 33,-1 0-33,0 1 62,1 0 11,-1 1-6,1-1-61,0 0 134,-1 0-140,1-2 72,1 2-21,0-2 16,-1 4-67,0-6 78,1 3-78,0-3 0,0 0 0,0 1 17,0-2-17,0 2 0,0-2 34,0 1-29,0 0-5,0 0 0,0 0 12,0-1 10,0 0 23,0 0-40,0 0-10,0 0 50,0 0-45,0 1 0,0 0 50,0 1-50,0 0 39,2 2 90,1-2-129,2 1 28,-1-2-28,2 2 39,-1-3-39,5 6 62,-3-5 11,3 2-73,-2-2 0,4 3 16,-3-2 1,5 2 56,-5-3 45,8 4-67,-10-5-51,5 4 22,-9-7 17,1 2-39,-1-2 0,-1 1 6,2-1 84,-2 1-57,1-2 34,-1 1 107,-1 0-2447,1-1 1,-1 1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0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11592,'5'1'4509,"-1"0"-3389,-4-1 662,0 0-466,15 0-426,-5 4-487,13 0 56,-9 6-307,2 0-17,2 0-51,7 5-84,-5-2-45,6 2-112,-11-4-124,-2-1-27,-4-1-336,-1-3 196,-3-1-750,0-3-516,-2 0-1552,3-2-2587,0 0 5853,2-3 0,-3 3 0,-2-3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232 8 10539,'-11'-4'3400,"2"1"-2112,9 3 4448,0 0-5692,-3 2 108,0 3 464,-4 6-314,-8 13-38,2-2-258,-7 9 498,4-7-460,1 1 108,-1 0-3186,2 1 3146,-2-3-112,1 2 0,0-3 67,2-2-44,1-3-113,3-4 79,3-6 2232,2-2-5184,8-15-6868,5-4 9523,7-11 1,-5 10 0,-2 2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46 114 9078,'-12'-7'2072,"3"1"-1171,9 6 948,0 0-1306,-11 5 252,8-3-492,-7 4 184,10-5 107,0 0-465,0-1 364,0 2 515,0-1 219,0 0-488,0 0 190,3 0-167,6-1-583,7 0 488,7 0-487,5 0 116,3-3 180,3-1-358,-1-4-79,1-1-39,-2-1-5,1 1-46,-2-2 51,1 0-280,-2 0-123,0 1-1328,-2 0 1731,18-2 0,-27 6 0,11-2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8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11256,'12'6'4217,"-2"-2"-3068,-10-4 553,0 0-1595,2-2 370,-2 1 228,2 5 102,-2 6-3668,0 8 2990,0 4 487,1 6-291,0 3-128,1 2 27,2 1-129,0-2-229,8 8-1189,-1-12-1976,9 3-5035,-4-16 8334,0-5 0,-6-4 0,-4-4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3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46 12634,'8'0'3792,"-2"0"-2230,-6 0 1693,0 0-1911,13 0-1086,1 0 560,13 0-550,-1 0 52,5-2 72,3-1-3678,3-3 3247,2-2 39,1 0-661,0 1 95,-2 1-840,-2 3 1406,2 0 0,-20 3 0,0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4.5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0 10382,'4'9'2560,"-1"-2"-1787,-3-7 1109,0 0-1227,-14 13 29,4-3-404,-12 11 498,6-6-67,-9 6-195,5-5-477,-4 4 62,8-8-101,4-3 67,0-2-33,4-2 16,2-3-50,3-1 40,1-1-40,1 0-504,1 0-707,5-8 1060,2 2-118,7-8 269,2 4-50,2 1 151,-1 2-101,9-2 106,-5 5 146,4 0-185,-7 3-22,-3 1 201,0 4-156,-2 2 78,-1 4-168,-3 5 106,0 1 135,-4 2-16,0 0 357,-4 10-492,0-4 28,-2 7-68,-3-8 51,-2-1 140,-4 1-118,-7 8 112,3-8-151,-6 5-84,7-14 0,0 0-6,3-3-38,0-2 49,3-3-5,2-1 67,1-1-16,0-1-57,1 0-39,-1 0 12,2 0 33,-1-1 0,1 0 112,1-1 78,0 0-190,1 0 1558,0-1-1458,2 0-27,3 0 302,5 0-229,6 0 89,6-4 292,7 0-477,3-4 152,6 0-202,1-1 117,0 0 68,-1 2-107,7-4 202,-13 5-123,3-3-112,-16 5-45,-3 0 67,-3 1-100,-3 0 33,-3 2-62,-4 0-39,-2 1-2480,-1-1-7250,-10-2 9063,5-1 1,-5 0 0,7 1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7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9 906 8797,'0'2'2067,"0"-1"1282,0-1-2733,-3 2-117,2-2 285,-3 2-257,4-2 5102,0 0-4990,1-1-432,14-18-207,2-1 5,14-21-5,-3-2 0,1-8-369,-1-9 111,-2-6-140,-4-6-252,-4-3 393,-3 0-46,-6 2 270,-3 6-225,-4-12 247,-1 27 11,-1-6-140,0 34 56,-3 6 84,1 7 0,-2 6-6,1 2-150,0 4 150,-1 8-39,-2 6 45,-1 10 84,0 6 62,-1 6 61,1 4 174,1 3-331,2 4 180,0 3-191,0 4 336,0 23-341,1-18 66,1 14 192,1-30-180,1-5 45,0-4-157,1-3 95,2-4 29,1-2-119,3-4-5,1 0 79,-1-5 5,0-1-84,-1-2 5,2-1-38,-3-5 89,2-1-56,-4-6 336,5-1-336,1-2 0,5-5 5,0-4-94,1-7 89,1-2 0,1-3-62,-2-1 28,0-1 29,0 2-46,3-2-38,-6 8 89,2-1 0,-9 11-6,0 3-27,-2 2-7,0 1-60,-1 1-80,5 10 248,-1 0-68,3 10 268,-2 0-128,0 1-78,-1-1-62,0-2 73,0-2 84,-2-4-152,-1-6 258,3-2-117,0-3-191,6-7 45,3-4-224,3-7 73,3-3 117,1 1 34,-3 4-184,3 6 150,-8 4 34,2 8 0,-6 4 134,2 5-78,-2 2 146,1 1 78,0 0-129,-1-2-151,-2-1-218,5 1-533,1-5-1081,3-1-3612,4-4-3209,-3-6 8653,1-2 0,-9 1 0,-2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8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12264,'5'10'3552,"-2"-1"-2757,-3-9-230,0 0-565,2-1 79,0 1-79,1 4 621,1 5-83,-1 7-5,1 8 195,-1 6-331,0 6 107,0 6-162,-2 6-309,-1 2 287,0 25-175,0-20 124,0 15-157,0-26-62,0-4-50,0-3 23,0 9 27,0-14-50,0 6 56,0-19 62,0-3-118,-1-4 0,1-5 5,0-2 97,0-3-102,0-2 986,0 0-835,2 0-56,3 0-56,6 0 56,5 0 275,18-3-230,-3 0 252,12-3-314,-10 2 74,0-1-152,-4 1-152,2-2 152,-11 2-431,3-2-353,-10-1-2392,3-8-6655,1-1 9099,2-7 1,-9 11-1,-3 2 1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9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86 153 8416,'-9'-12'95,"1"3"-95,8 9 370,0 0 123,-27-13 342,18 6 89,-19-10-398,26 10 90,1 0-50,0 0 62,1 0 223,0 0-392,0 1-39,0-1 169,0 2-102,0-1-11,0 2-151,0 1-152,0-1 443,0 1-325,0 1 17,0 1 264,0-1-157,0 1-342,0-1 22,0-1 218,0 1-89,0 0 112,0-1 191,0 2-488,0 0 246,0 0-313,0 7 28,0 4 0,3 9 45,1 4 582,3 17-419,-1-11 39,2 7-124,-3-16-106,-1-5-17,-1-3 11,-1-5 56,-1-4-61,0-1 89,1-2 146,-1 0-129,1-2-224,3-6 61,3-6-447,4-8 448,2-3-230,2-1 280,-1 1-108,0 3 24,0 2 84,-5 8-72,-1 1-40,-4 9 112,-2 0 0,1 2 39,2 0 101,1 0-140,2 3 0,3 1 67,1 5 231,1 1-147,-1 3-28,0-1 179,1 4-307,-5-7 5,0 2 0,-4-8 89,-1-1-5,0-1-16,4-3-68,2-4 0,3-5-163,2-5-167,1-1 263,-2 2-17,0 4 84,-4 4-168,7 3 134,1 11 34,1 2 185,0 5-62,-6-1 135,0-2 111,0-1-173,5-4-196,-3-3-297,5-1 29,-4-2-948,2-1-2139,6-3 3355,11-2 0,-16 1 0,3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15 12729,'8'4'3921,"-2"0"-2935,-6-4 1193,0 0-1625,-4-6-39,3 4-464,-3-5 223,3 6-274,-1 0 101,0 0-28,-1-1-23,-3 1-16,0 0 61,-1 1-106,0 0 11,0 0 0,-1 0-68,0 0 113,-2 0-45,1 0 6,-2 0 123,1 0-135,-3 3 6,3 0 34,-1 4-1,5 0 40,-1 2 168,2 3-191,0 2 253,1 7-258,3-5 258,0 4-303,1-9 151,1-2 0,2-3 84,7-1-235,0-3 6,6-1-23,-1-4 17,3-4-34,1-4-22,2-2-44,-3 1 21,-3 2 79,-3 3-39,-5 3-129,-2 2 134,-1 1-5,-1 1 95,2 3-61,0 1 5,0 3 0,1 0-45,3 1 39,-1-2-582,3-2-1193,0-2-2554,6-2-2045,0 0 6380,3 0 0,-10 0 0,-2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9.8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8377,'1'5'2095,"-1"0"-673,0-5-1080,4-2 291,-3 1-218,3 0 134,-3 1 5,2 0-140,1 0 79,0 0-190,0 0 5,2 0-112,0 0 241,3 2 17,4 3-74,-2 1-172,3 2 66,-5-3-50,1 1-95,0 0 173,1 0-16,0-1-168,1 1 33,-1-2-145,-1 2 33,1-2-39,-3 2 62,0-1-107,0 1 45,-1 1 0,0-1 50,1 2-38,1 1-12,-1-2 72,0 1-32,-1-3 55,4 1-6,-3-3-83,2 1-6,-5-3 0,-2 1-34,1-2-1193,1 1-526,0-1-1764,2 0-1911,-1-3 5428,-1-1 0,-2 0 0,-1 1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6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12909,'6'11'4223,"0"-3"-3165,-6-8 1244,0 0-1540,9 0-499,-2 1 263,9 1-144,-2 1-248,3 3 359,4 2-392,4 2 89,3 2-156,1 0 151,0 2-236,7 3-33,-12-6 45,2 3-442,-17-7-119,-3-1-22,-4-2-2475,-1 2 145,-1-3-879,0 0-1540,0-2 5371,0-1 0,1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1.3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20 10259,'-1'-7'2297,"-1"2"-1418,2 5 3820,0 0-4257,0-2-330,0 2-72,0-3 117,0 3 34,0-1 139,0 0 1512,0 1-1780,-2 3 117,1 5 263,-4 6-352,-1 5 527,-9 19-438,0-5 275,-8 13-404,5-13 45,1-4-95,2-3 185,3-5-219,1-5 34,4-4 0,0-4 68,4-2 4,-1-3-72,3-1-2347,0-1-7484,2-6 9680,3-1 0,-3 0 0,2 2 1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2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192 130 9313,'0'-5'7567,"0"-29"-5271,0 20-1764,0-19 45,0 24 28,0 5-224,0 0 128,0-1-133,0 1-101,0 0 133,0 0-273,0 1 117,0 1 22,0 1-268,0-1 167,0 2-469,0-1 340,0 4-105,0 3 61,0 5 0,0 2-73,0 3 112,0 1-39,0 4 0,0 1 112,-2 4-162,0 1 50,-3 2 0,0 1-95,0 1 145,-2-1-50,2 1 0,0 1 95,0 0-156,1 2 61,-1 0 0,1 2-84,-1-2 145,1 1-61,-1 8 101,3-11-163,-1 6 62,3-13 0,-1-2-56,1 0 90,0 0-34,0-1 90,0 11-146,0-8 56,0 8 0,1-8-68,-1 2 141,1 1-73,-1 2 0,0 1 112,0-1-179,0 2 67,0-2 0,0 1-84,0-3 151,0-1-67,0 0 0,0-3 101,0 1-168,0-1 67,0 0 0,0 0-67,0 2 134,0-1-67,0 1 0,0 0 134,0 0-212,0-2 78,0 1 0,0-1-107,0 1 191,0 1-84,-1 12 101,0-9-196,-2 9 95,1-13 0,0 0-22,1 0 128,-1 0-89,1-1 100,0 14-150,1-10 33,0 11 0,0-10-67,0 1 179,0 2-112,0 2 0,-1 1 56,-1 18-56,1-12 0,-2 10-34,3-18 146,0-2-112,0-2 0,-1 1 34,-2 0-18,-1 1 35,-2 1-18,-1 15 68,1-12-78,0 9-23,2-15 0,2-2 72,1-1-60,1 0-12,0-1 56,0-2 61,0 1-78,0 8-33,0-6 0,0 7 78,0-8-84,0 1 16,0 0 119,0-1-135,0 1 0,0-1 0,0-1 33,0 6-33,0-9 0,0 6 152,0-13-186,0 0 34,0-3 0,0 0-34,0-3 118,-1 0-84,1 0 168,-3 7-173,2-5 5,-2 6 0,2-7-95,0-1 95,-1 1-90,0-2-554,-1 0-5478,-6 8-997,0-4 7119,-5 5 0,8-9 0,2-3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3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0 58 14622,'10'-11'1367,"-1"1"-947,-5 10 62,0-2-197,2 1 79,0-3-78,1 2-202,1-2 263,0 0-240,0 1-57,-1 0 0,-2 2 1,0 0-51,-3 1 0,3 0 67,-3 0-123,2 0 56,-1 0 0,0 0 11,4 0 68,0 0 83,7 0-151,-2 0 281,5 0-202,-3 0-79,1 0 146,0 0-73,8 0-62,-6 0 79,8 0-185,-8 0 84,1 0 0,1 0-11,0 0 95,4 0-84,0 0 0,1 0 61,13 0-61,-9 0 0,9 0 73,-13 0-28,0 0 45,-1 0-40,1 0 90,-3 0-207,10-1 67,-7 0 11,8-1 56,-9 0-28,1 1 17,2 0 96,0-1-220,2 2 68,0-1 0,0 1 68,8 0-57,-10 0-11,5 0 117,-11 0-217,-2 0 100,-1 0-17,-1 0-118,-1 0 242,1 0-107,-2 0 129,16 3-129,-3-3 0,13 4 0,-5-3 78,5 1 6,-2-1-73,3 1-11,-5 1 17,13 2-17,-14 0 0,9 2-84,-15-3 185,-1-1-101,-1 1 0,-1-2 134,0-1-229,-2 1 95,-1-2 11,8 1 45,-8-1-56,6 0 0,-9 0 101,-1 1-118,3-1 17,1 1 0,2-1 45,13 0-6,-9 0-39,10 0 67,-12 1-151,0 1 84,0 1 0,-1 0 6,1 2 67,-1-1-73,0 0 33,12 2-72,-10-2 39,10 1 0,-13-1 17,2-2 72,-2 1-38,0 0-51,0-1 11,10 0 45,-9 0-56,8-1 62,-10 0 5,-1-1 28,3 0-67,0 0-22,2 0 78,1 0-17,0 0-67,15 0 61,-10 1-66,11 2 5,-16-1 0,-2 1-67,-2-1 50,-1 2 17,-4-2 0,0 2 73,-2-1-113,0 0 40,-1 0 0,0-1-44,1 2 105,0-2-61,1 0 0,-1-1 107,0 0-91,1 0-16,0-1 0,1 1 112,2-1-39,-2 0-73,1 0 0,-1 1 84,-2 0-157,-1 0 73,-2 1-67,10 1 140,-6-1-73,7 1 0,-7-1 134,2-1-145,-1-1 11,3 0 0,-2 0-39,2 0 129,0 0-40,12 0 63,-6 0-192,9 0 79,-11 0 0,2 0-16,-1 0 111,2 0-95,0 0 101,13-1-230,-10-1 129,10 1 0,-14 0-51,-1 1 163,1 0-112,-1 0 17,0 0 151,0-1-218,1 0 50,2-1 0,1 0 89,15-2-77,-10 1-12,8-1 134,-16 2-218,-1 1 84,-4 1-62,10 0 146,-10 0-84,7 0 62,-9-1 106,-1 0-179,2 1 11,0 0 0,1 0-107,0 0 214,-1 0-107,0-1 0,0 1 151,-1-1-263,0 1 112,-1 0 0,-1 0-73,1 0 163,-1 0-90,0-1 134,11 1-207,-8-1 73,8 1 0,-9 0-44,0 0 156,1 0-56,2-1-56,2 1 128,3-2-178,-1 1 50,16-2-95,-13 1 190,12 1-95,-16 0 0,1 0 67,-2 1-117,1-1 50,-4 1 0,-1 0-45,-3 0 107,3 0-62,-8 0 5,0 0-61,-9 0 90,-3 0-34,-1 0 89,0 0-89,0 0 404,-1 0-399,1 0 146,0 0-100,1 0-51,-2 0 11,1 0 73,-1 0-78,2 0-6,2 0 0,1 0-17,4 0 17,-2 0 0,4 0 112,-4 0-118,1 0 6,1 0 0,-1 0-50,0 0 55,-2 0-5,-1 0 79,-2 0-90,0 0 11,-1 0 0,-1 0-40,-1 0 124,0 0-2330,-1 0-1703,0-6-4457,1-3 8406,4-11 0,-3 9 0,2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4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 1 7666,'9'9'-257,"-2"-1"1,-7-8 0,0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4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2 97 13082,'-1'-2'3445,"0"0"-2521,1 2 1165,0 0-1534,0-5-85,5 4 124,3-5-270,4 6 18,2-2-39,-1 0-163,1 0 157,-1-1-297,0 0 0,-2-3 73,0 1 5,-1-3-78,2 0 0,-1-1 90,0-1-146,-1 2 56,-1 1 0,-3 3-79,-2 2 12,-2 1 17,-1 1 44,-1 0-100,1 4 111,1 5-5,3 8 241,-1 4-235,3 4 151,-2 3 44,2 18-66,-3-8-35,1 13-100,-2-14 230,-1-1-191,-1-1 90,1-2-28,-1-2 39,1-3-123,-1 0-17,-1 6-6,0-8 107,0 5-45,0-11 61,0-2 29,0 0-135,0-2-11,0 1 0,0 4 73,0-5-39,0 5-23,0-8 123,0 1-212,0-1 78,-1-1 0,-1 0 45,0-1 11,0 0 28,0-1-40,0 0 124,0 0-168,2-4 0,-1 0 68,1-5 32,0 0-66,0-1 196,-1 0-168,1 0 89,-1 0-112,0 0 62,0-4-101,-2-4-185,0-8 0,0-5-157,-2-5-27,0-2 217,0-4-402,0-2 397,1-1 112,2-1-291,-1 1 236,2-1-175,1 2-50,0 0 157,0 1-387,0 1 214,1 1 27,3 2-67,-2 2 286,4 2-185,-4 2 151,1 3 51,0 2 134,-2 1-56,1 3 174,-1 0 61,4-6-11,0 6-62,3-6 180,0 9-225,0 0 197,2 1 84,5 0-123,-2 2-275,2 0 0,-4 5-17,-2-1 123,2 1-106,0 1 0,0-1 51,0 1-152,-1 0 78,6 2-38,-6-1 173,4 1-95,-5 0-17,0 3 72,0 1-156,-1 2 84,1 2 0,-2-1-22,0 1 112,-1-1-51,0 1-39,-2-1 50,0 1-83,-2 2 38,-1 1-5,-1 2 67,-6 2 12,-7 4-12,-8 1-67,-10 3 39,-3-2-72,-2 1 33,0-5-6,2 0-280,4-6-1019,6-3-773,7-4 2078,6-5 0,6 0 0,3-2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5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122 5 12780,'4'-2'4374,"-1"0"-3416,-3 2 1294,0 0-2224,-1 0 168,-1 0-185,-4 2 414,-1 2-61,-3 4-185,0 3 247,0 0-342,0 2 270,1-1 138,1 2-441,-1 1 167,2 1-218,-1 1 34,2 4 386,1 1-370,0 3 169,1 0-35,0-1-83,1 1-67,1-2-34,1-1 0,0-2 0,1-4 84,0 0-168,0-4-51,4-1-1130,3-2-1564,8-3-3231,3-1 6060,2-3 0,-9-1 0,-3-1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6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178 7 12466,'7'-4'2548,"-2"1"-1819,-5 3 1404,0 0-1354,-53 5-118,36-3 73,-38 3-57,50-4-268,2-1 34,2 0-270,1 0-173,0 1 79,5 1-23,2 2-56,4 0 11,5 3 62,-1-2-40,1 4 6,0-1 46,-2-1-34,-1 1 10,-3-2-61,-3 0 0,-3 0-50,-2 1 100,-2 2 6,-1 2 11,-8 3-16,-7 2-102,-9 1-201,-3-2-532,0-2-594,-1-7-2839,6-3 4217,4-8 0,10 3 0,4-4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7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37 1 19148,'-4'35'1540,"0"-2"-1165,1-4 320,-1 2-336,2 3 50,-2 2-6,3-1-364,-1 0 241,1-1-280,-1-2 39,-2-3 62,2-3-22,0-6-96,1-4 17,1-5-1283,0-4-1629,0-4-2113,0-2 5025,5-3 0,-4 1 0,4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8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18 0 10130,'-10'0'5080,"2"0"-3926,8 0 1294,0 0-2134,2 1-224,1 3 44,1 4 185,1 4-128,-1 5 341,0 1 11,0 3-252,-1 2 78,1-2-301,-2 0 38,2-3-5,-2-5-45,-1-2 61,0-6-15,-1-1-96,0-3-1049,0-1 80,1-5-274,0-3 211,3-6 298,0-1 420,2 1 308,1 0 62,1 3 128,-1 2 168,0 2 130,0 1 195,1 1 90,0 1 34,2-1-7,1 2-178,2 0 56,-1 2-190,2 0-231,-3 1 102,0 0-247,-1 1-107,-1 4 247,0 2-117,2 12 44,-3-5-146,1 8 231,-5-8-264,0-1 5,-2-2 40,-1-2 22,-1-3-134,0 1-17,0-2-694,0 2 122,0 1-834,-1-1-1227,-1 2 1,0-1-695,0-3 3411,2-1 0,0-3 0,0-1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0.6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130 0 9089,'8'13'1573,"-2"-2"-1141,-6-11 1024,0 0-913,-5 0-134,3 0 258,-5 2-219,4 0-40,1 4-60,-3 0-192,2 3 108,-2 1-118,0 1 16,0 1 135,-1-1-207,0 3 61,-1-1 50,-3 11 63,1-6-192,-1 7 29,3-8 39,0-1-134,0-2 263,-1 4-269,2-6 72,-1 0-72,4-6 0,1-3 79,1 0-12,0-1 28,1-1-9926,0 1 9654,-2-2 0,0 1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9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0 5 12315,'5'-2'5158,"-1"0"-3533,-4 2 732,0 0-1970,41 23 241,-21-2-169,31 24-123,-33-3 392,-3 4-364,-3 6 112,-3 2-73,-2-1-397,-4-1 196,-1-5-202,-2-5 0,0-7-101,0-6-157,-1-8-672,-5-5-1669,-8-6-3551,-5-4 6150,-5-3 0,12-2 0,3-1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7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12 2756 7794,'2'2'700,"0"0"-705,-2-2-152,0 0 230,-3 14 246,0-9 119,-2 11-41,2-12-66,1-1 497,2-1 141,0-2-963,0 1 83,0-1 107,2 1 96,1 0 27,2-1 152,2 1-264,1-1-207,2 0-6,-1 1-503,2-1-74,-2 2 208,-1 0-12,-1-1 169,-1 0 95,1 0 33,-3-1 90,2 1 56,-3-1 302,1 0 113,-2 0-34,0 0 140,0 0-157,0 0-263,-1 0 1540,-1 0-1569,0 1-21,0 1-57,-2 1 17,-1 0-67,-1 0 0,-1-1-50,1 2 50,-1-2-50,1 0 10,-1 0-122,2 0 106,-2 0-134,3 1 61,-1-1 129,-1-1-123,2 1 123,-2-1 0,1 1 11,0 1 0,1-2-5,0 0 22,1-1 4789,1 0-4492,2 0-202,0-1 135,1 1 50,-1-2-247,2 0 253,-2 0-219,2 0-56,0 0 280,1 0-280,0-1 213,2 0 34,-2 1-202,2-2 18,1 1-102,-1 0 5,2 1 130,-2 0-57,0 0-56,0 0 40,0 0 95,0 2-163,4-3 6,-3 3 275,4-3-270,-3 2 208,1-2-39,2 1-62,0-1-90,3 1-22,6-5 67,-4 2 12,6-3-46,-7 3 40,0 0 61,-2 0-134,0 0 0,0-1 0,0-1 118,2-1-84,-1 0 66,3-2 152,5-6-100,-5 4-152,3-5 0,-7 6 184,0-1-150,-1 0 168,7-10-107,-5 5 6,4-7-101,-5 8 5,-1-2 34,0 2 90,-1-2-129,-2 1 90,1-2 28,1-2-140,0-2 22,3-1 33,8-16 34,-4 9-16,8-10 55,-6 13 29,0-2-74,0 1-61,8-14 79,-7 11-40,7-10 39,-11 14 45,2-1-44,-2 1-46,2-2-33,-1 1 0,0-1 152,-1 0-85,0-1 22,-1-1 29,8-14-101,-7 11-17,5-10 0,-8 14 129,1-2-57,-1 0-4,0-1-68,2-2 0,9-18 0,-4 11-3392,7-12 3308,-9 18 212,0 2-128,-1 1 0,-1 1 34,-1 0-79,1-1 45,0 1 3387,8-16-3281,-7 12-106,6-11 0,-10 17 6,2 0-102,-1-1 96,3-1 0,-2-2 45,11-19-45,-6 13 0,4-14 0,-8 20-67,-3 1 73,-2 2-6,-1 2 0,1 1 112,-1 1-124,2 0 12,7-11-84,-4 8 79,7-9 5,-6 13 0,1-2 78,2 1-128,1 0 50,0 2-11,5-5 22,-7 9-11,-1-2 0,-7 10 73,-3 1-146,2 0 73,0 0 0,0 0-84,1 2 117,0 0-33,7-3 56,-4 4-140,6-3 84,-5 6 0,-1 0-106,1 1 145,1 2-39,0 1-33,7 2-51,-5 0 78,2 1-11,-7 0-95,-3 0 112,2 0 0,-1 0-5,-1 3 55,3-1-89,-1 5 39,11 2-51,-3 0 107,9 2-56,-7-2 0,0 0 0,-1 1-84,-1 0 34,-3 1 33,-1 0-134,-3 1 246,-1-1-95,-2 2 0,3-1 56,-3 1-145,2 0 72,-1 1 17,1 1-79,-1 1 163,1 1-84,-1 0 0,0 1 84,-1-1-184,0 2 100,1 0 0,-1 1-73,1 1 196,0 1-123,1-1 78,5 11-173,-4-9 95,5 9 0,-5-10-56,-2-1 112,1 0-56,-1 0 0,0 0 84,-1 1-173,1 1 89,5 15-79,-4-9 197,5 12-118,-5-10 33,0 1 135,1 1-274,0 1 106,0-1 0,1 2-67,-2-2 168,7 14-101,-5-10 117,4 8-212,-4-13 95,-1-2 0,1 0-22,0-1 128,2 0-95,8 12 124,-5-9-186,6 9 51,-7-11 0,0 0-67,2 0 157,-1 0-90,0 1 0,0-2 145,1 2-223,10 15 78,-6-11-51,10 12 152,-8-15-101,1 1 0,3-1 118,-1 0-202,1-2 84,0 1 0,-2 0-34,1 0 113,-2-1-79,1 1 0,1 0 89,-1-2-156,0 1 67,0-3 0,0 1-67,-2-2 179,1-1-112,-2 0 0,1-1 73,-2-2-191,1-3 118,-2-1 0,0-2-6,-1 0 130,2-2-124,8 6 11,-7-5-56,5 4 45,-9-7 0,-2 1-34,0-1 152,0 1-118,2 0 0,-2 0 34,2 0-130,9 7 96,-7-5 0,8 5 107,-10-7-107,-3 0 0,2-1 5,-3-1-77,-1-1 77,6 2-5,-5-3 90,4 1-90,-8-4 0,0 0 61,-1-1-139,0 0 173,-1 0-95,-1-2 0,0 1 23,2 0-23,-3 0 0,2 0-56,-4-2 89,-1-1-33,1 1 0,0 0 101,2 1-79,6 1-22,-2 0-33,4 0 94,-6-2-61,-1 2 0,0-2 84,-2 1-162,-1-1 78,0 1 0,1 0 0,4 0 0,-4 1 0,2-1 84,-3-1-140,-2-1 56,-1 1 0,1-2-78,-2 2 162,3-1-84,-4 2 100,3-2-189,-2 0 89,1 0 0,1-1-67,2 1 167,0 0-100,2-1 0,1 2 40,7-1-40,-4 2 0,4-2-34,-5 0 84,-1 0-50,-1-1 0,-2 2 96,-1-2-175,2 2 79,-4-2-73,3 1 146,-6-1-73,0 0 0,-1 0 95,0 1-179,-1 0 84,1 0 0,0-1-95,2 0 179,-1 0-84,4 0 135,-2 0-242,1 1 107,-2-1 0,-1 1-101,0-1 185,0 0-84,1 0 107,1 0-208,-1 0 101,1 1 0,-1-1-67,0 1 134,0-1-67,2 0 0,-2 0 179,2 0-313,-1 0 134,0 0 0,1 0-95,-1 0 195,0 0-100,0 0 0,0 0 101,0 0-202,-1 0 101,1 0 0,0 0-84,1 0 213,2 0-129,-1 0 0,0 0 67,0 0-162,-1 0 95,-2 0 0,0 0-89,-2 0 195,0 0-106,1 0 129,-1 0-264,0 0 135,-1 0 0,-1 0-100,1 0 234,0 0-134,-1 0 50,3 0-111,0 0 61,0 0 0,2 0-118,-2 0 219,2 0-101,-1 0 0,0 0 129,0 0-275,-1 0 146,1 0-89,-1 0 206,1 0-117,0 0 0,-1 0 90,1 0-180,-1 0 90,2 0-84,-2 0 174,1 0-90,-3 0 0,0 0 61,0 0-178,-1 0 117,2 0 0,-1 0-6,2 0 73,-1 0-67,1 0 45,-1 0-123,1 0 55,-2 0 23,1 0 0,0 0 118,2 0-124,-2 0 6,1 0 0,1 0-78,-2 0 78,2 0 0,-2 0-39,0 0 123,0 0-90,1 0 6,0 0 0,-1 0-61,2 1 44,-2-1 17,1 1 0,1 0 89,0-1-122,1 2 33,-1-1 0,0 0-73,0 0 107,-2-1-34,4 2 84,-4-2-73,4 1-11,-4-1 0,1 0-84,-1 0 106,-1 0-22,0 1 0,-1-1-50,1 1 95,0-1-45,-1 0 50,1 0-50,0 1-129,0-1 224,1 1-95,0-1 0,-2 0 51,1 0-135,0 0 56,-1 0-1451,1 0-50,-1 1-1490,-8 0-3215,-5 0 6234,-8-1 0,8 0 0,3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8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251 0 9688,'0'2'3601,"0"-2"-2705,1 0-554,0 0-264,1 0 225,-1 0-197,1 0 107,-1 0 106,0 0-245,-1 1 301,1 0 84,-1 0 6425,1-1-6884,-5 0 17,-2 0-118,-5 0 95,-2 0-123,-1 0 62,-1 0-123,-2 0 5,0 0 101,-2 0-190,0 1 274,-1 3-140,1 1 123,2 3-96,2-1 147,4 0-34,2-1 0,5-1 11,-1 0-90,4-1 57,-1 1 22,2-1-118,-1 1 208,1-1-90,0 0 84,0 5-39,2-3-45,2 3 0,4-2 129,5-1-67,1 0 61,10 1-39,-5 0-117,5 1 33,-9-3 0,-1 1 28,-2-2 72,-1 2-94,-2-1-6,-1 0 50,-1 0-139,1 1 89,-3-1-45,2 2 123,-5-3-78,3 1 0,-3 0 6,1 0-56,0 1 50,0-1 0,-2 0 84,2-1-84,-2-1 0,0 1 5,-1 1-22,0 1 51,0 1-34,0 0 39,0 2 135,-6 0-141,-1 0-33,-7-1 79,0-3-12,-4-3-67,0-1 0,-3-1 84,0 0-101,-1-2 17,1-1-50,-7-3 106,10 2-56,-3-2 0,12 4-34,3-3-83,2 3-651,2-2-1814,1-3 2582,3-8 0,-1 7 0,1-3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9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7 18 8780,'5'0'2134,"-1"0"-1411,-4 0 1506,0 0-1635,0-2-135,0 0 168,0-1-167,0 1-1,0 0 336,0 1-229,0-1 123,0 2 6,0-2-404,0 1 2162,0 0-2308,0 3-88,0 2-51,0 1-1,0 2 169,0-1-107,0 2 34,0 0 39,0 2-73,0 0 124,0 2-158,0 1-33,0 2 196,0-2-129,0 3-11,0-2 73,0 1-73,0 2 56,0-1-106,0 3 27,0-1 242,0 2-270,0 1 371,0 11-343,0-8 107,0 9-140,0-11 0,0 0 101,0-1 33,0 7-122,0-6 72,0 6-135,0-7 51,0 1 0,0 1 135,0 0-135,0 2 201,0 0-201,0 1 84,0-3-134,0 1 50,0 7 11,-1-8 90,1 6-79,-2-11-22,1-1 6,0-1-40,0-1 40,1 0 11,0 6 83,0-6-49,-1 4-51,0-5 5,0-1-38,0 0 123,1 0-90,-2 0 0,2 1 50,-1 0-50,0 5 0,1-6 28,-1 3 23,1-5-51,0-2 0,0 1 78,0-1-89,0 2 11,0 8 6,0-2 111,0 5-117,0-6 0,0-1 79,0 0-74,0-1-5,0-1 0,0-1-73,0 0 180,0 4-107,0-5 117,0 5-173,0-6 56,0 1 0,0-1-28,0 0 140,0 0-112,0 6 68,0-4-147,0 5 79,0-6 0,0 1-50,0-1 134,0-1-84,0 1 0,0-2 117,0 2-217,0 3 100,0-3-68,0 3 169,0-5-101,0 1 0,1-2 101,-1-1-202,2 1 101,-1 4-39,0-3 106,1 4-67,-1-4 0,1-1 90,-1 0-180,0 0 90,1 0 0,-2 0-95,2-1 190,-1 3-95,0-3 101,-1 1-196,1-1 95,-1-1 0,1 2-118,0-1 230,-1 1-112,1 1 107,0-1-197,-1 0 90,2-3 0,-1-2-84,1 2 174,-2-2-90,1 1 0,-1 1 95,0 0-179,0 3 84,0-1-101,0-1 202,0-1-101,0-2 0,0 0 101,0-2-197,0 1 96,0-1-100,0 2 228,0-2-128,0 1 0,0-2 135,0 1-230,0 0 95,0-1 50,0 1-50,0 0 67,0 0-173,0 2 106,0 0 0,0-1-45,0 0 163,0 0-118,0 0 0,0 0 44,0 0-128,0-1 84,0 1 0,0-2-487,0 1-2084,0-12-7260,-5-5 9069,-2-15 1,0 14-1,1 0 1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0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425 0 11766,'2'4'4072,"0"-1"-3305,-2-3 2174,0 0-1788,1 0-363,0 0 712,0 0-489,0 0-845,-1 0 107,1-1-242,-1 1-106,0-1-212,-6 1 111,-7 0 107,-8 0-17,-10 1 84,-2 4 0,-1 1-34,1 4-33,5-2 17,3 2 50,6-3-67,4-1 117,2 2-50,6-3-118,2 0 118,4-1-285,1 0 195,0 2 57,0 1 49,4 1-60,3 2 44,4 1-84,9 5 22,-5-3 62,3 2 0,-5-6 56,-2-1-56,-1-3 0,1 2 0,-1-3-17,4 3 17,-4-3 0,1 2-28,-5-3 23,-2 1 5,-1-2-17,-2 2-50,0-2-62,-1 0 123,0 1 6,-3 5-17,-5 0 17,-7 4 0,-8-1-22,-7 0 56,-3-1-68,-3-1-229,-1-2-2426,-9 3-492,13-4 3181,-7 4 0,27-6 0,1 1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1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11 16 11799,'-6'-6'4873,"1"1"-3820,5 5 1742,0 0-2134,0-2-342,0 1-61,0-1 398,0 2-656,0 4 207,0 1-201,0 5 302,0-1-191,0 1-117,0-1 174,0 0-169,1 0 57,1 0-45,2-3 67,0 2-17,0-1-39,0-3-22,-1 0 16,0-1-16,-1-1-6,0-1 16,1 0 80,0-1-158,0 0 62,3 0-207,2 0-45,1-1-409,3-4 212,2-3-301,4-9 649,-6 4-22,1-2 123,-8 7-34,-1 1 141,-1 2 94,0-1-83,-1 2 184,1 0-162,-3 3 95,1 1-363,0 0 77,0 0 51,2 0 0,0 2 168,0 1-128,2 4 55,0-1-11,1 2 34,2-1-236,-1-1 18,1 1-1156,-1-1-1964,-2 1 3220,1 0 0,-4-3 0,0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2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0 20 11340,'0'-11'3288,"0"2"-2823,0 9 1478,0 0-1556,0 2-152,1 3-201,1 3 173,0 3-157,-1 5 141,1 3 122,-2 2-178,1 1 302,0 1-291,0-1-107,1-4 146,-2 0-180,2-5 102,-1-1-46,1-4 40,0-2-101,0-3 0,-2-1-33,1-2-107,-1 0-370,1 0-846,-1 0-229,1 0-543,-1-6-1423,0-1 3551,0-5 0,0 6 0,0 1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3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 79 9727,'0'-2'3848,"0"0"-1210,0 2-1775,0-7-259,0 4 169,0-6 23,0 7-421,1-3 34,4 1-179,2-2 27,5 0 96,1 0-347,0 0 156,1 1-72,1 0-29,-2 1-89,2 1 28,-3 0 0,0 2-67,-2 1 0,-3 0 67,0 0 0,-2 0-51,1 0 1,-1 1-12,-1 3 40,1 1-51,-2 2 146,0 1-67,-2-1 5,1 2 112,-2-3-129,1 0 6,-1-2 0,0 2-100,-6-1-466,-6 3-1098,-10 0-1393,-13 1 3057,-17 0 0,23-4 0,-4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5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9 3 7156,'-5'-1'-82,"1"0"1,4 1 0,0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1652 0 7576,'-3'3'1955,"1"-2"-1591,2-1 941,0 0-991,-32 43 134,15-20-247,-26 35 74,-1 10-152,15-20-1763,-2 7 0,-1 2 1786,-3 10-566,10-20 1,-1 0 425,-15 28 69,18-36 1,0 1-76,-2 1 0,0-1 70,-1 2 0,-1 1 58,-2-1 1,0 1-51,-1 1 1,0-1 19,-2 2 0,-1 0-243,2 0 0,-1 0 145,1 0 0,-1 1 67,-11 16 1,1-1 4,11-16 1,1-1 5,-8 11 1,2-3-79,-8 12 163,5-8-124,4-5 45,4-5 2895,2-4-2873,-7 12-106,7-15 62,-5 11-107,7-16 45,0 1 0,-1-3 1369,-3 8-1341,10-13 481,0 2-504,12-15 7,1-2-7,2 0-5,0 0 129,-1 3-62,-2 2 258,-3 4-235,-3 1-84,-3 3 83,-10 9-89,8-9 6,-5 3 56,16-16 16,3-4 241,3-5 331,2-2 817,1-1-1400,3-4-67,2-1-61,4-5-729,3-1-1865,6-12-4195,2-1 6850,7-14 0,-13 19 0,-2 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2.3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 7481,'6'9'1697,"-2"-2"-1456,-4-7 2464,0 0-2060,-2-2-175,2 2 353,-2-2-375,2 0-129,0 1-123,0-2 96,0 1-12,0 0-61,0 1 77,0-1-172,0 1 94,0 0 448,0-1-576,2 2-79,0 1-11,2 4 39,0 3 6,1 2 17,-2 1-29,2 1 29,-2 1 140,1 0-197,0 1 96,-1 1-95,1-1 33,-2 0 95,1-1-33,-1 0-45,0-2 151,0 0-196,0-1 152,0 0-135,0 0 17,0 0 117,1 3-100,0-3-12,-1 1 46,1-4-79,-1 1-17,1-2-17,0 4 17,0-3-11,1 2 84,-2-1-73,1 0 0,-1 0 33,1 0-66,-1 0 33,2 1 0,-2-2 100,2 0-88,-2-2 4,1 0-16,-1-1-33,-1 0 33,1-1 0,-1 1 0,1-1-6,-1 1 51,1 0-23,0 3-10,0-2 83,1 5-95,-2-5 5,0 3 79,0-3-89,-1 1 5,1 0 0,-1 0 45,1 0-40,-1 2 18,1-3 16,-1 1-39,0-4 0,0 1 5,0 0-77,0 0 83,0-1-11,0 1 0,0 0 0,1-1 0,-1 1 0,1-1 0,-1 2 5,0-1 29,0 2 22,0-1-56,0-1 0,0 0 0,0-1 6,0 0-6,0-1-1351,0 1-3544,4-12 4895,-1 1 0,2-3 0,-3 4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1106 0 10102,'-25'52'504,"0"-1"0,0 1 0,1-2-370,3-10 1,1-1-397,-2 5 0,-1 1 265,-2 2 0,-1 0-330,-1 3 1,-1 1 536,-1 1 1,-1-1 85,-1 2 1,0-1 19,1 0 1,1-1-96,0-1 1,0-1-102,2-2 0,1-1 23,2-3 0,1-1 103,-18 32 167,6-9-145,4-10-217,3-6 95,2-5-96,0-3 1,-1 1 22,-2-4-73,-2 3 0,0-4 44,-1 0-4,3-1 349,0-4-389,4-2 713,3-5-763,3-1 171,10-13-250,2-1-835,19-20 964,22-25 0,-14 17 0,11-15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885 1 14001,'-20'56'591,"0"0"1,-2 2 0,0-1-418,1-9 0,-1 0-972,-8 13 1,-3 3 959,-5 9 1,-2 2-79,12-25 0,0 0 0,-1-1 117,-10 19 1,0-3-149,7-12 0,1-3 76,5-9 0,2-3 584,-16 30-657,-1 0 39,0 5-95,1 1-51,2-2 46,5-10-224,3-7-118,5-12 622,4-7-2437,6-13-3875,5-7 6037,6-9 0,2-4 0,2-3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684 12 13015,'11'-7'2458,"-2"3"-2367,-9 4 928,0 0-666,-2 23-174,-3-2 45,-6 23 134,-5-2-27,-8 8 150,-8 11-10,-9 12-857,15-29 0,-1 1 761,-2 1 0,-2 2-162,-1 5 0,-2 1-335,1-2 0,-1 0 228,3-2 1,1 0-85,-1 0 1,1 0-40,3-5 0,2-1 17,1-2 0,1 0-745,-16 30-1087,10-16-5646,9-13 7478,9-18 0,5-12 0,5-9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377 0 14359,'12'9'3097,"-3"-2"-2811,-9-7 492,0 0-178,4 43-45,-12-13-214,-5 41 152,-16-18-252,-10 7 28,-5 7-633,21-32 1,-1 1 391,0 1 0,0-1-84,-22 34-386,5-5-1344,7-9-2013,8-13-4428,10-11 8227,9-17 0,4-6 0,3-9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147 0 12825,'1'7'1792,"0"-1"-868,-1-6 1837,0 0-2122,-19 65 67,5-32-474,0 10 1,-1 1-228,-2-5-5,1-1-577,2 3-7218,0-6 7795,0-5 0,7-14 0,2-7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2016 10315,'4'8'3674,"-1"-1"-2654,-3-7 1231,0 0-1623,6-13 49,-5 10-256,5-10 189,-6 12-89,0-1-67,0 2-6,0-2-252,0 1 184,0-1 12,0-1-324,0-1 162,0-1-213,0-1 22,0-1-56,1-2 84,0-2-67,1-1 0,-1-2 118,1 0-174,3-10 56,0 6-95,4-10 95,1 5 0,10-16 50,-2 7-106,9-13 56,-6 10 0,2 1-33,-1-3 72,0 1-39,-1 1 0,0-1 95,0 1-162,11-20 67,-3 12-84,10-15 117,-8 16-33,2-1 0,-2 0 40,0 1-113,-4 2 73,6-13-112,-9 12 157,7-10-45,-8 16 0,4-1-62,1-1-12,3-2 63,2 0-95,0-1-12,2 1 107,14-14 11,-13 15 6,10-9-74,-18 19 68,0 1-5,-2 1-107,3 0 162,0 1-50,21-13 79,-11 9-141,13-8 62,-16 14 0,-4 4-67,-3 1 117,-6 4-50,-2 2 0,-3 1 84,0 0-123,1 1 39,4-1-28,17-8 106,-4 3-78,15-9 0,-9 6 124,2-1-197,-2 1 73,7-5-67,-20 11 67,-1-1 0,-20 11 0,-5 2-728,-2 1 101,-6 2 50,-7 6-734,-10 5-493,-9 7 1804,-13 3 0,21-11 0,-2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361 14 15743,'7'-8'1125,"-2"2"-856,-5 6 409,0 0-701,-1 0 23,-3 3 185,-2 3-174,-6 5 118,-2 3-34,-3 4-11,-4 2-89,-2 4 5,-7 1 0,0 3-67,-5 0 67,0 2 0,1-4-6,1-1 34,7-4-34,3-4 6,9-4 0,5-7 51,4 0-46,4-5-5,1 0-3030,0-1 0,0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10366,'-1'0'3752,"0"0"-604,1 0-2454,0-1 242,0 1-213,0-2-57,0 1-246,0 0-78,0 0-152,0 0-224,0 3-50,0 3 68,0 2 16,0 4-6,1 3 73,0 0-100,2 1 33,-1 1 0,0-2-51,1 0 96,-2-1-45,1 0 0,-2-1 73,1 0-107,-1 0 34,0-2 0,0 0-33,0-2 77,0 2-44,1-3 0,-1-1 68,1 0-63,-1-2-5,1-1 0,0 1-33,0-2 83,-1 0-50,0 1 0,1 0 90,-1 0-124,1-1 34,-1 0 0,1 0-56,-1 1 106,1-1-50,-1 1 0,0-1 101,0 1-151,0 0 50,0-1 0,0-1 56,0 0 45,0 0-73,0-1 11,0 1-90,0 0 102,1 0-51,-1 2 0,2-1 78,0 0-128,-1 0 50,1 0 0,-2 0-79,1-1 147,-1 0-68,1-1 0,-1 2 67,2-1-123,-1 3 56,1 0-62,-2 1 124,1 0-62,0-1 0,-1-1 67,2 1-129,-2-1 62,2 0 0,-1-1-50,1 0 95,-1 2-45,0-1 73,1 0-124,-2 1 51,1-2 0,-1 0-67,0-1 134,0 0-67,0 0 51,0 0-119,0 1 68,0 0 0,0-1 17,0 0 62,0 0 285,0-1-353,1 0 57,0 0-35,0 0 40,0 0-73,-1 0-701,1 0-5499,-1-5 6200,0-3 0,0 1 0,0 1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323 20 10690,'5'0'3876,"-1"0"-2913,-4 0 931,0 0-1530,12-6 207,-8 4 102,9-6-281,-11 8 207,0-2-168,-2 2 728,1-1-1422,-3 1 263,-4 0-39,-3 0-112,-5 0 145,-3 0-117,0 0 22,0 2 0,2 0-5,-2 2 5,2 0 68,-1-1-225,1 1 258,-1 1-129,0 0 124,0 0-79,-3 3 84,6-2 0,-2 2 16,7-2-83,-1 0 67,1 0-101,-6 7 146,3-3-45,-4 5 0,3-4 56,2 2-123,1-1 67,2 0-84,3-2 0,1 0 151,2-3-56,1 5 90,0-4-146,0 4 45,0-3 0,0 1 28,0-1 45,0 0-73,0 1 101,1 2-146,1-2 45,0 1 0,1-4-17,0 0 79,1 1-62,-1-1 22,3 0 74,0-1-29,0-1-67,1 0 0,0-2 173,0 0-167,1-1 100,-1 1-89,1-2 56,0 1-56,0-2-17,1 1 0,3-1 67,-2 0-50,3 0-17,-4 0 56,0 0-129,-2 0 73,1 0 0,-3 0-39,0 0 134,1 0-95,-2 0 0,2 0-39,0 0 39,-2-1 0,3 0-17,-4-1 106,2-1-89,0 1 34,6-2-101,-1 0 67,4-1 0,-2 1 0,-2-1 39,-1 1-45,-2 0 6,-2 2 0,-1 1-100,-2 0 100,0 1 0,-1-1 78,0 1-78,1 0 0,-1 0 0,0 0-67,0 0 67,-1 0-325,1 0 325,-1-1-50,0 1-1535,0-1 688,1 1-828,1-1-3069,3 0 4794,0-2 0,-2 1 0,-1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106 25 9722,'-8'-4'3439,"1"1"-2493,7 3 1586,0 0-1972,-2-4 129,1 2-174,-1-4-61,2 6 196,0-1-320,0 0 180,0 1 565,0-1-857,0 0-22,0 1 606,0-1-802,-1 7-62,0 2 107,-2 7-45,-1 2 0,0 1 50,-1 1-117,1 1 67,-2 0 0,1-1-5,0 1 83,0-1-50,1 0-28,-1-1 0,1 2-84,-1-4 84,1 2 0,0-3 0,0-1 95,2-1-89,-2-2-6,2-1 0,1-2-79,-1-1 91,1-2-12,0-1 0,1-1 84,0-2-96,0 1 12,0-2-39,0 2 39,0-2 0,0 2 39,0-2-459,0 1 286,0 0 89,0 0-196,0 1 207,0-2-123,0 1-403,0 0 202,0 0 324,0 1-117,0 0 151,0 1 0,0-2-78,0 1 44,0-2-22,0 1-67,0 0 45,0-1 285,0 1-28,3-1-146,0 0 57,3 0 11,-2-1-12,0 1 23,-1-1-112,-1 1 34,1-1 72,-2 1-44,1-1-23,-2 1 28,2 0 73,0-1-106,2 1-6,1-1-22,2 0 139,2-1-72,2 0-56,2-1-17,1 1 101,-1-2-157,0 3 56,4-1 0,-5 2 95,3-1-78,-6 0 11,-3 1 61,1-1-128,-3 1 39,1 0-50,0 0 134,1 0-84,0 0 56,1 0 56,-2 0-72,1 0-40,1 0 0,-2 0-6,2-1 90,1 1-84,1-1 106,-2 1-162,0 0 56,-4 0 0,-1 0-50,0 0 106,1 0-56,-1 0 0,0 0 78,2 0-156,-1 0 78,1 0-73,0 0 163,-1 0-90,0 0 17,-1 0 78,0 0-129,-1 0 34,1 0-61,-1 0 161,1 0-100,-2 0 79,2 0-46,-2 0 147,1 0-136,0 0-44,-1 0-762,1 0-3797,-8 1 4559,-2-1 0,0 1 0,1-1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3.6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56 6882,'-1'-15'2027,"0"2"-1914,1 13 195,0 0 106,0-4 12,0 2-34,0-5 117,0 5 46,0-1-124,0 0 17,1 1 152,-1-1 212,2 2 537,-2 0-715,2 1 810,-1 0-1085,1 0 145,1 1-163,-1 4-111,1 1 56,-1 5-246,0 2 234,-1 2-89,1 4 16,-1 23-133,0-13 100,0 18-163,-1-20 85,0 0 89,0-1-173,0 0 128,0-1-78,0-3-56,0-1 50,0-3-11,0-3-39,0-1 0,0-3 62,1-2-68,-1-2 6,2-1 0,-2-2 0,1-1 0,-1-1 0,1 0-263,-1-2-101,2 1-958,0-1-616,2-4-1428,2-7-510,1-3 3876,-1-5 0,-2 9 0,-2 3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8:51.4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42 10293,'-8'0'3293,"1"0"-2425,7 0 7641,0 0-8448,1 0-10,1 0-79,1 0 28,2 0 0,-1 0-40,1 0 91,2 0-18,-1 0-33,3 0 51,2 0-96,-1 0 45,3 0 0,-3 0 28,7 0-28,-5 0 0,7 0 56,-3 0-90,4 0 34,2 0 0,4-1 0,0-2 45,6-3-45,-12 1-145,1-1 105,-16 5-296,-1 0-218,-4 1-40,0 0-425,0-2-3384,0 0-1472,-4-2 5875,-1-1 0,0 2 0,0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8:52.8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41 8326,'-3'3'3188,"1"0"-2897,2-3 773,0 0-571,1 0-174,-1 0 583,1 0-493,0 0 140,1 0-140,-1 0 33,1 0 85,0 0-292,1 0 11,-1 0-173,1 0-62,-2 0 208,1 0-141,0 0 309,-1 0 133,2 0-205,-1 0 127,2 0-251,1 0-113,2 0 196,-1-1-167,2-1 111,1-2 62,-1 2-246,2-1 145,-2 1-179,2 0 0,-2 1 73,1-2-23,-1 2-39,-1 0-11,-2-1 39,0 2-44,-3 0 5,3 0 0,-1 0 0,3 0 39,0-1 11,2 0 62,1-2-78,-4 2 78,2-1-112,-2 1-28,-1 0 90,-1 1-46,-1 0-16,0-1 79,0 1-113,1-2 34,2 2-50,1 0 89,-1 0-39,2 0 0,-2 0 78,0 0-128,-1 0 50,1 0 0,-2 0-62,1 0 107,-3 0-45,2 0 0,-2 0 56,-1 0-112,0 0 56,-1 0 0,2 0-33,-1 0 89,1 0-56,-2 0 78,1 0-28,1 0-16,-2 0 50,2 0 196,-2 0-5186,2 0-4678,-4-1 9584,0-2 0,0 1 0,0-2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8:53.9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24 12040,'0'-13'3411,"0"2"-2890,0 11 3109,0 0-3669,0 7-135,0 1 174,0 9 95,0 1-83,0 6 301,0 1-94,0 3-135,0-1-34,-3 0-50,2-3 6,-2-1 10,2-5-10,1 0-6,0-4 0,0-2 67,0-3-72,0 1 5,0-2 0,1 3 117,0-2-44,1 1 274,0 0 269,-2 1-465,2-1 118,-2-1-163,0-1 147,0-2-247,0-2 218,0-1-28,0-2-2874,0-1-3248,0-2 5926,0-4 0,0 2 0,0-2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8:55.1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10 8948,'-7'3'3064,"1"0"-2156,6-3 1315,0 0-1567,-8 0-107,6 0-129,-6 0 112,8 0 2957,0 0-3321,0 1-11,4-1 196,0 2-197,5-1 24,0 1-57,1-2-56,2 1-45,-3 1-22,3-2 0,-5 2-5,1-2 44,-2 2-39,0-1 34,-1-1 67,1 1-34,2-1 51,3 0-34,3 0 129,4 0-174,3 0 23,1 0-23,-1 0 50,-4 0-122,-3 0 33,-3-1-79,-5 1 124,0-1-45,-6 1 0,1 0 62,0 0-129,0 0-718,0 0-665,-1-5-3743,0 0 5193,0-5 0,0 6 0,0-1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9:00.6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337 8 15737,'5'-5'1355,"0"2"-957,-5 3 1204,0 0-1602,0 1 129,-2 3-129,-1 4 123,-4 2-123,0 3 6,-1 0 44,-2 0-5,2 0 6,-1-1 111,0-1-123,1 0 62,-2-2-101,3 1 0,-2-2-45,5 0 96,-1-2-51,1-1 16,1-1 52,-2 2 27,0 0-67,-1 1-23,-2 1 63,1-1-18,1-1-50,-2-1 67,3-1-72,-4 0 10,1 0-5,-2 0 73,-2 1-6,-5 3-67,5-4 45,-2 1-79,9-3 34,0-1 0,2 0 40,0-1 32,-1 0-60,1 0-12,-2 0-34,-1 0-56,1 0-55,-1 0 139,4 0-201,-1-1 157,2-2-236,-2-1-252,3-1 213,-1 0-230,0-1 68,-1 1 34,-1 0-236,-1 0 140,-3 0-264,1-2 242,-2 2-17,1-1 202,2 1 240,2-1 141,2 1 5,1 0 56,0 0 117,0 1 135,0-1 319,4 1-139,-1 0-192,3 0 131,-1 1 172,2 1-386,-3 0-107,2 1 107,-3 1-196,2 0 39,-2 0-40,2 0 35,-3 0-57,2 0 6,0 0 0,0 0 39,1 0 269,3 0-95,-2 0-168,3 0 313,-1 0-206,1 0-52,0 0 147,6 3-146,-3-3-62,3 3 40,-5-2-79,-1-1 0,-1 1-34,-2 0-6,-2 0-4,0 1 44,-2-1 39,0 3-39,-1-1 5,2 1-5,-1-1 203,2 0 21,0 1-34,1 0-83,1-1 21,1 4-128,0-3 34,1 4 0,-1-4 5,-1 1-39,-1-2 0,0 0 73,-1 0-79,0 0 6,1-1 0,-1 1 129,2-1 11,1 2 308,2 0 89,0 1-464,1 0 5,-1 1-78,-1 0 0,-2-2 17,0 2 39,-1-2 118,2 4-113,-1-2 12,1 1-73,0-2 6,-3-1-6,2 0 56,-3-1-56,1-1 28,-2 0 73,0 0-96,0-1-5,-1 2 140,2-1-140,0 0 180,-2-1 106,0 0-219,0-1 174,0 2-493,0-2-1636,1 0-5360,2-4 7248,3-4 0,-3 3 0,-1-2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4.1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0 101 8875,'5'5'1972,"-2"-1"-1333,-3-4 358,0 0-426,0-6-240,0 5-29,0-5 101,0 6 1099,0 0-1155,3-1-6,0 0 152,4-2-218,0 1-51,2-2-6,1 1-162,1 0 123,0-1-56,0 2 6,-1-2 190,3 1-212,-2-2-12,2 0-95,-1-1 62,3-1-62,-6 3-51,2 0-5,-9 3-28,0 0-61,-2 0 38,0-1-425,0 0-196,0 0-168,1 0-902,0-1-482,-1-1-1831,0-1 4111,0-1 0,0 2 0,0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49.5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2275 8746,'-13'-12'505,"3"2"-247,8 10 167,1 0-133,-1 0 256,1-1-542,5 1 67,1-1 112,3 1-40,1 0 6,-2 0 29,0 0-169,2 0 50,-1 0 46,1 0 162,1-1 112,1 0-107,6-3-195,-2 1-74,2-1-5,0 2 6,-6 1 67,3 0-68,-6 0 51,10-1 633,3-2-622,10-2 12,0 1 66,-9-1-94,-1 2 111,-9 1-61,0-2-3375,2-1 3503,7-6-1018,21-11 0,6-3 789,23-16-390,-9 4 1,11-9 0,-10 6 431,-23 14 0,-2 0-203,29-20 1,-6 2 155,-28 17 38,1-1-5,-7 5 1316,-2 2-1344,-1 0 1671,-6 6-1705,4-4 2996,-8 6-2940,8-5 957,-4 3-979,8-5 389,-7 6-389,0-2 17,0 0-17,0 0 0,0 0 28,0-1 17,0 2-45,-1 0 0,-1 1 11,-1 1 23,-2 1-29,6-5 85,2-2 44,10-14 146,-3-4 0,0-1-196,5-4-81,-8 6 0,-2 3 31,-8 13-34,13-12-34,-11 12 34,8-7 11,-9 9 34,-2 6-56,4-6 11,-2 6-17,-1 0 11,2 0 6,-3 1 0,1 1 0,-2 0 40,2-1-80,-1 1 40,1-2 0,0 1 6,2-2 0,-1 1-6,-1-2 0,0 1 39,8-11-17,3-3-72,9-10 50,0-2 0,-12 11 11,4-1 28,-11 11-28,4-2-16,-1 1 5,-3 4 0,-2 1 11,-3 3-5,2-1-6,2 0 0,1-1 11,24-12 6,5-3-773,2 1 0,1 0 756,4-1-561,-7 5 1,-1 1 684,-2 6-252,20-9 134,-2 0-6,-19 10-631,18-4 0,0 0 631,-18 9 253,15-6 0,-2 1-197,-22 9-84,8-1 0,5-2 90,29-3 423,-25 4 1,-2 0-519,10-1 38,-23 5-144,2-2 190,-8 3 1402,10-2-1453,-12 2-67,10-2 67,-9 3 766,7-2-710,-12 3-22,0-1-34,10-2 333,-8 3-339,15-3 75,-17 3-75,4 0 23,-8 2-17,9 0-6,-6 0-5,6 0 11,-8 0 0,6 0 6,6 2-6,0 0-6,18 8 6,-25-5-6,14 5 34,-22-4-33,10 2-1,-7 0-5,18 3 11,-14-4 34,10 1-1,-9-2 40,12 1-34,-8-1 6,10 1-45,-13-1 17,12 3 39,-10-3-62,7 4 6,-10-3 118,13 4-79,-9-3-5,11 3 72,0-1-95,-10-3-11,8 4 0,-14-4 23,-1 0-23,-1 0 44,-1-1 1,-2 0 0,0 0-6,0-1-39,-1 1 6,-1-1 39,0 0-40,1-1-5,-2 1 56,1-1-11,-1-1-23,0 2-10,25 7-2340,27 8 2370,-18-5 0,2 0 56,-6-1 0,2 1-1332,28 11 1,-3 0 1289,3 2-45,-16-5 1,-2-1-418,1 3 434,-14-6-22,-11-6-6,-17-6 1685,-8-4-1657,2 2 3090,-3-1-3118,4 1 856,-5-2-851,1 1-5,-1-1 0,1 1 6,1-1-28,2 3 22,-1-1 50,6 4-50,-4-3 0,3 1 6,-2-1 5,7 3-11,-4 0 11,6 1 0,-7-3-11,6 2 6,1-1-6,3 2 56,-1 0-56,-7-3 0,-1-1-34,-3-1 29,8 3 5,-3-1 39,18 7-45,-13-5 6,10 2-33,-10-1 33,1-1 0,1 1-6,10 2 51,26 7-79,-19-6 34,14 3 0,-35-10-5,1 0 55,-1 0-50,0 0-17,5 2-33,-7-2 50,3 3 0,-6-3 33,-1 1 19,0 0-58,8 2 0,-7-2-6,10 2 12,-12-4-5,5 0 34,-7 0-35,7 2-28,1 2 34,1 0 0,0 0 0,-6-2 40,1 0-46,1 0-28,8 4 34,-5-3 0,23 8 34,-20-8-40,10 4 6,-17-7-17,-2 1 17,7 1 5,2 1 47,0 0-52,-1-1 0,-8-2-57,8 0 57,-5 0 0,5 1 0,-6 0 51,6 3-119,9 3 68,2 1 40,36 16-40,-33-14 0,22 10 0,-35-14 0,1 0 28,10 4-28,-6-2-34,18 8 34,-18-8 0,8 4 23,-11-5 38,10 4-61,-9-4 0,8 2 34,-1-1-34,-6-3 118,8 2-107,-9-4 56,10 4-67,-8-3 34,8 2-23,-13-3-11,-1 1 28,-1-2 45,-1 0-79,-1 0 6,-2 0 0,-2-1 0,10 4 11,-10-4 56,7 3-72,-9-4 5,7 4-11,-3-2 55,20 9 12,16 4-33,12 5-29,-5-3 12,-19-6-6,-22-10 0,-7-2 5,1-1-21,15 5-40,-12-4 56,12 3 0,-8-2-6,-3-1 6,6 2 0,-5-2 17,8 1-12,9 1-38,-6 0 33,4 2-6,-8-1 12,-5-2-6,5 2 0,-9-3-6,8 3 6,-7-2 0,5 1-28,-2-2 28,-4 0 0,4-1-33,-6 1-12,8 0 45,-4 0-39,5 1 33,-6-2 6,-1 1 0,1-1 0,-1 1-17,-1-2 17,3 2 0,-6-2 45,4 2-45,-7-2-28,1 1 22,-4-2 6,4 1 12,0-1-18,0 2 6,0-2-6,-3 0-44,5 0 50,-5 1 56,4-1-11,-6 0-51,2-1-11,-2 1-55,1 0 72,-1 1 50,0-2-39,1 2-16,0-2 5,-1 1 0,3 0 0,-2 0 0,1-1 28,1 2-28,-3-2 0,4 2-17,-1-2 11,-1 0 6,1 0 0,12 2 0,-8-2-11,13 3 11,-14-3 28,22 1-28,-17 0 0,14-1-67,-17 0 100,0 0-33,0 1 0,-2-1 6,1 1-6,-2-1 0,0 0 11,-1 0-44,-1 0 33,0 0 0,-1 0 16,1 0 18,-1 0-34,1 0 0,-2 0-34,1 0 34,-5 0 0,2 0 12,-2 0 27,2 0-39,-1 0-34,1 0 34,0 0 6,1 0 27,0 0-77,0 0 44,2 0 39,0 0-39,7 0 11,-1 0-17,7 0 6,23-2-28,-1-1 22,18 1 1,2 1 44,-9-1-42,-4 2 1,-6 1 2,-28-1 0,-1 1-34,-2-1 40,0 1-6,-1 0 0,-1-1 45,0 1-79,-2-1 34,0 1 0,-1-1-17,-1 1 23,0-1-6,-1 0 0,1 0 33,1 0-38,1 1 5,4 0-23,1 1 18,30 7-6,-22-5 16,40 8-5,-48-9 0,15 2 0,-22-4 0,1-1-22,0 0 22,0 0 0,1 0 5,-1 0 35,23 2-46,-12 0-44,18 2 50,-20-2-6,-2 0 56,-5 0-50,0-1 0,-1 2 0,2-1-5,-1 0 5,3 0 0,-1 0-6,2 0 23,0 0-17,1 1 0,-1-1 0,2 2-34,0-2 34,0 1 0,-2 0 23,0-1-18,-3 1-5,-1-2 0,1 2-5,-1-1-6,2 1 11,-1 0 0,0 0-6,0 0 40,-1 0-74,-1-2 35,-2 2 27,-1-3-22,-3 1-61,1-1 100,-2 0-39,1 0 0,1 0-6,3 0 12,2 0-51,6 0 73,-5 0-39,5-1 56,33-5-57,-19 3-21,21-2 33,-34 4 0,-10 1 11,-1 0 28,0 0-44,-2 0 5,0 0-34,-1 0 96,1 0-68,-1 0 6,1 0 0,1 0 0,0 0 0,2-1 0,1 1 67,6-2-72,6 0-7,9-2 63,13-2-62,-12 1-17,6 0 28,-23 3 50,2 1-56,-9 1 6,1 0-11,0 0 6,0 0 5,1 0-6,3 0 40,0 0-68,9 0 28,-6 0 6,5 0 0,-7 0 0,1 0 40,1 0-46,4 2 6,-3-1 0,6 2 0,-6-1 6,2 1 44,-4-2-56,6 0 6,-5 1-33,6-2 38,-8 1-5,5-1 56,-4 0-56,2 0 0,-5 0-22,3 1 39,0-1 44,-2 1-61,0-1 0,-5 0-22,-2 0 61,1 0-39,-1 0 28,1 0-61,0 0 33,1 0 0,-1 0 5,-1 0-5,0 0 0,0 0 34,0 0-73,1 0 39,0 0 0,1 0-17,0 0 22,0 0-5,0 0 0,-1 0 0,1 0 0,-1 0 0,1 0 34,-2 0-40,1 0 79,2 0-73,-4 0 17,3 0-123,-4 0-3698,0-4-2066,0-1 5870,0-6 0,0 6 0,0-2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5.5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29 7996,'16'8'913,"-3"0"-913,-13-8-56,0-6-45,0 3 95,0-4 6,0 3 0,0 1 107,0 1 62,0 0 273,0 0 208,0 1 50,0 0 44,0-1-206,0 0 135,0 0 391,0-1-437,0 1 1826,0-1-2167,1 10 156,2 2-201,0 6 123,0 0-34,-1 0-156,0 1 157,0 0-180,-1 0-11,1 0 45,-2 0-129,1-2 95,0-1-67,-1-1-50,2-2 56,-2 0-29,2-3-50,-2 0 68,1-1-1,0 4-78,-1-3 34,2 3-17,-2-4 16,1 1-33,0-2 23,-1 0-23,1-3 0,-1-1 5,0 0-38,1 0 38,-1 1-5,1 2 39,-1 0 6,1 0-45,-1 0 0,2 0 23,-2-1 16,3 1-34,-3 0-5,2 2 0,-1-4 0,0 3 0,0-3 0,1 2 45,-1-1-45,0 0 0,1 1-5,-2 0 5,2 0 44,-2 0-44,2 0 34,-1 2-23,0-1-11,1 3 39,-1-2-33,0 0-1,0-1 1,-1 1 50,0-1-62,0 0 6,0-3 23,0-1 38,1 1-61,-1-1-16,1 0 16,-1 1 0,0 0 44,0-1 24,0 0-68,0 1 0,0-1 50,0 1-50,0-1 62,0 2-57,0 0 62,0 0-61,0 1 28,0-2 16,0 0 107,0 0-157,0-1-39,0 1-1563,0-1-286,-2 0-1052,1-1 1246,-1 0 1,1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6.9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56 7946,'7'9'2688,"-2"-2"-1724,-5-7 436,0 0-1305,0-8 40,-1 4 27,1-5-67,-2 6 124,2 1 212,-1 0-39,1 0 62,0 0-124,0 0-44,0 0 39,0-1-135,0 1 124,0-2 61,0 2-56,0-1 101,0 1-134,0 0-84,0 1 851,0-1-1019,0 1 22,0-1-51,0 0-10,0 0-1,0 0 6,0 0 67,0 0 421,0 1-281,0 5 185,0 2-252,1 5 28,-1-1 5,2 0-173,-2 0 129,2 0-84,-2 0-40,2 0 74,-1 0-68,0 3-11,1-4 90,-2 7-85,1-7 6,0 3 129,-1-3-100,1-2-40,-1 1 0,0-2 61,0-2-44,0 0-17,0-2 11,1 0 45,-1-1-61,2 0 55,-2 0-39,1 0-28,-1 1 51,0 0-34,0 1 118,0-1-113,0 1 146,0-1-67,0 0-285,0 0-1350,0-9-2588,1-7-3541,1-7 7680,1-5 0,-1 12 0,0 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9.0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8231,'10'3'1810,"-2"0"-1211,-8-3 7035,0 0-7354,3 1-118,-1-1-21,3 2 279,-1-1-235,0 1 33,1 0 12,0 0-230,1 0 246,0 1-162,0-1-33,0 2-23,0-1 45,1 1-57,-1 1-16,1 0 17,-1 1-17,2 1 6,1 3 44,-2-1 34,2 2-84,-3-2 0,-1 1 11,1 0-44,-2-1 66,1 1 34,1 5-67,-2-3 0,2 4 0,-3-6 0,0 1-5,-1-2 5,0 1 0,0-1 22,0 0 62,0 1-84,1 2 34,0-1-107,-1 1 107,0-2-34,0 3 56,0-3-56,1 4 0,-1-3 0,-1-1-6,1 2 6,-2-1 0,1-1 34,0 2-34,-1-4 0,1 3 11,0-5-50,-1-1 78,1 0-34,-1-2-5,0 1 12,0 0-12,0 2 0,0 2 16,0 1-27,-1 1 11,-2 1 0,-6 5 34,1-4-34,-4 4 0,3-6 0,1 0-17,-1-1 17,2 0 0,1-2 67,0 2-67,3-4 0,-2 3 0,2-4 0,-1 2 0,-1 0-50,0 1 95,-1 1-45,0-1 0,1 0 0,0-1 0,1 0 0,0-2 5,-1 1-5,0 0 0,0 0 0,-1 1 0,0 0 0,1 0-28,0 0 34,-1 1-6,3-2 84,-1-1-90,2-2 6,0 1-73,0-1 79,-1 2 28,1-2-29,1 1-5,0-1-325,1-1-1820,0-7-3736,3 0 5881,0-9 0,1 8 0,-2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4.7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82 54 7302,'12'2'1848,"-3"-1"-1321,-9-5-113,1 0 57,0-2-12,-1 0 554,3-1-463,-3 1-24,2-1 409,-1 3-419,-1 1 4,0 0-217,0 2 95,0 0-124,0 0 314,0-1 68,0 1-656,-3 0-6,-3 3 6,-5 2-50,-11 9-12,5-2 56,-3 6-55,9-7 61,3 0-6,2 0-11,2-1 17,3 1 6,0-1 61,1 1 107,2 0-118,2 1 28,5 0 0,6 8-90,18 33 152,-9 5 10,-8-13 1,-2-2-123,-5 6 33,-8-8-11,-4-27 17,0-2-73,-1-1 0,2-2 62,-1-1-62,1-2 39,1 1-39,-1-3-521,-7 7-17,4-5 74,-7 6-175,5-7-257,1 0-8340,-8-1 9236,6-3 0,-4 1 0,9-3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5.5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41 8674,'6'3'3725,"0"0"-2947,-6-3 2443,0 0-2767,5 0-169,7-1-156,3 0-51,5-2 90,-3 2 107,9-1 50,-6 0-79,7-1 0,-9-2 114,7-1-159,-8 0-201,4-2 6,-10 5-45,-2-1 39,-3 4 0,-1-1-51,-3 1 51,-1 0-5,1 0-29,0 0 40,-1 0-6,1 0 50,1 0-56,-1 0-22,1 0 23,-1 0 10,0 0 1,0 0-6,0 0-34,-1 0-150,0 1-702,-1 1-3393,1 4-1227,-1-2 5506,-3 0 0,2-2 0,-2-2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6.5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126 0 10282,'0'7'2907,"0"-2"-2515,0-5 638,0 0-257,-3 5-560,0 1-34,-5 6 23,-1 1 117,-8 9-263,4-4-50,-5 6 145,7-6 51,-2 8-1,4 6 303,-2 11-397,5-9 145,2 6 112,3-13 72,3 9-228,2-13 50,4-2-135,3-9 118,5 3-202,-4-5-78,2 4 39,-2-5-662,-3-3-1298,6 0-1658,-3-4 3618,3-2 0,-6 0 0,-3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7.5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63 6897,'-10'-15'1591,"1"2"-780,9 9-649,0 0 1309,0 0-1141,0 2 653,0-1-446,0 1 1088,0 1-192,0 0 127,0 0-1302,0-1-168,0 0 268,0-1-56,0 1 57,0 0-34,0 1-252,5 7 353,7 5-230,1 3 50,6 1-184,-6-3 33,7 4-39,-5-3-62,2 4 6,-4-6 6,2 3 179,4 5-180,-3-5 74,1 2-79,-9-9 0,-1-1 28,0 0 39,-1-2-62,3 2-55,-2-2-891,5 2-594,-3-3-5186,8-1 6721,-8-1 0,2-1 0,-8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8.6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109 24 8287,'14'8'3120,"-4"-2"-2291,-10-6 1160,0 0-1452,4-5-89,-2 2 18,4-5-175,-3 4-34,2 0-16,-2 0-78,1 2 94,-2-1 169,1 1 50,-2 1 437,0 0-453,0 1-455,-1 5 46,-2 2-57,-2 7 6,-4 1 0,-1 2-34,-9 12 57,-1 4 22,-2 1-113,-11 24 91,16-32 55,-10 21-571,20-37-1215,-1 0-550,7-10-3730,3 0 5988,0 0 0,0 0 0,-1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0.0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7140,'5'10'2924,"0"-1"-1465,-5-9 6803,0 0-8140,3 4-54,2 13 91,1 1-125,1 11 335,-3-3-335,3 14 66,-3-9-88,1 9 21,-1-12 18,0 6 5,-1-9-56,0 5 0,-1-13 84,0 5-56,0-3-40,1 4 12,-1-10 0,-1-2 96,-1-9-96,1 1 0,-1-2 22,1-1-22,-1 2 45,0-1-370,0 1-1556,2-2-4208,0-4 6089,2-3 0,-3 2 0,0 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1.0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8321,'8'12'2806,"-1"-2"-2190,-7-10 880,0 0-544,4-4 308,-2 2-335,3-3-522,-4 4 2364,0 1-2761,0 0 50,1 0 56,3 2-12,-1 3-94,5 3 106,-2 7 202,4 16-113,-4-3-61,2 14 22,-6-9-3391,1 2 3296,-2-2 135,1 9-338,-2-14 248,-1 4-56,0-17-51,1-2 113,0-5-112,0-2 3467,0-2-3473,-1-3 189,0 0-486,1-1-319,1 0-1961,4-3 853,0-2-4107,11-12 5831,-6 4 0,2-2 0,-9 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52.7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0 6753,'4'6'862,"-1"0"-778,-5-5 11,0 3 34,0-1-17,-1 2-106,-1 7-90,-15 34-1730,5-19 1814,-9 19 0,15-38 0,5-6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1.7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70 8108,'-3'-14'2745,"1"3"-1939,2 10-229,0 0 152,0-1 553,0 1-968,0 0 1557,0 0-1575,1 0 169,3 1-146,1 0-78,2-1 39,1 1 196,12-2 1317,24-5-1485,-8-1-487,13-2 179,-34 5 0,-5 2 0,-10 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3.2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23 9352,'11'7'3260,"-2"-1"-2622,-9-7 2824,0 0-2510,0-1-684,0 1-88,0-1 284,0 0-65,0 0-52,0 0-89,0 1-158,0 0 40,0-1-140,0 1 0,0-1-16,0 1 27,0-1-11,-1 0 5,1 1 51,-1 0 56,1-2 493,0 1-543,0-1-74,7 17 7,0 1-1,5 23 6,-4-13-5,-1 3 49,-3-8-44,0-1 6,-1 7 39,0-7-45,-1 4 33,-1-6-10,0-2 27,0-5-100,0-3 106,0-5-28,-1 0-23,2 0-5,-2-1 56,2 3-89,-2 0 78,3 1-40,-2 2 46,1-3-57,1 4-44,-2-2 83,1 2-16,0-3 33,-1-1-50,0-2-39,0-1 45,-1 1-6,1-2-4447,-1 2-2700,0-7 7147,-3 1 0,1-2 0,0 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6.0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11 8065,'-3'-6'4045,"1"1"-3059,2 5 1025,0 0-1357,2 0-250,-1 0-24,4 0 236,-1 0 407,6 0-625,-1 0-152,5 0-10,-1 1 61,2 4-106,3 2 357,14 15-380,-5-2 258,25 22-96,2 14-1659,-1 8 1329,-7 0-102,-23-12 102,-12 17 6,-6-24-6,-2 21 50,-8-24 12,1-15-17,-5 6-40,4-16 79,-3 4 28,2-7 1321,-1 3-1400,4-9 173,-1-1-184,1-2-464,1-2-1003,1-1-3187,1-6-4189,0-6 8821,0-8 0,0 6 0,0 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4:08.5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43 7033,'3'7'1439,"0"-2"-1165,-3-5 2225,0 0-2281,0-3 17,0 3-151,0-4 140,0 4-151,0-2-6,0 1-61,0-1 935,0 1-969,-2 0 28,2 5 0,-2-2 28,2 4-28,0-3-5,0 1 5,-1-1-6,1 1 6,-1 0 0,0 1-17,1-1 17,-1 0 0,1 0 0,0-2 12,0 1-24,0-1 12,0 0 0,0 0-5,0 0 10,0 1-5,0 0-11,0 0 11,0-1 0,0 0 0,0-1-5,0 0-40,0 1 0,0 0-67,0 0 112,0 0-6,0 0-38,0-1 44,0 1 0,0-1 5,0 1-5,0 0 0,0-1-5,0 1-18,0-1 23,0 1-33,0 0 27,0 0 6,1-1 0,-1 1-34,2-1-5,-1 0 34,1 1-1,0-2-28,-1 1 29,1 0 5,-2 0-39,2 1 33,-2-1 6,2 1 0,-1-2 0,3 2 0,-2-2-11,3 1-51,-3-1 62,3 0-56,-3 0 56,4 0 0,-4 0 34,3 0-29,-2 0-5,1 0 0,-1 0 0,1 0-5,-1 0 5,0 0 0,1 0 0,-2 0 5,1 0-5,0 0 0,-1 0 6,1 0-12,-1 0 6,1 0 6,0 0 0,-1 0-6,-1 0 0,1-1 16,0 0-16,0-1 0,1 0-5,0 0 38,1 0-33,-1 0 0,1 0 0,-2-1-28,1 1 28,0-2 6,-2 3 11,2-2-17,-3 2 5,3-1-27,-2 0 22,3 0 0,-3 1 6,2-1-6,-3 1 0,2 0 11,-1 0 11,0-1-22,1 1 0,-2 0 11,1 0-5,0 0 123,-1-1-129,2 1 5,-2 0 46,2-1-51,-1 0 28,1 0 5,0-1-33,0 0 12,-1-1-7,1 1-5,-2-1 0,2 1 11,-1-1-22,1 1 22,0-1-11,0 0 6,0 0-6,0 0 73,-1 1-40,0 0 242,0 0-152,-1 2-28,1-2-22,-1 3-67,0-3-6,0 2 33,0-2-50,0 0 57,0 1-40,0-1 44,0 2-38,0-1 56,0 1-62,0-1-45,-2 0 28,1 0 17,-2 0 0,2 0 6,-1 0-12,2 0 6,-2 1-6,1-1-27,0 2 27,-1-1 6,1 0-17,0 1 17,0-2 0,0 1 6,1 0 22,-2-1-28,1 2 0,-1-1 0,1 1-22,-1 0 22,0 0 0,0 0-12,-3 0 12,3-1 0,-2 1 0,2-2 0,0 2 0,0-1 0,0 1-39,0 0 39,0 0-5,1 0 5,-1 0-56,1 0 56,-1 0 0,0 0 0,0 0-51,-1 0 57,0 0-6,1 0 0,0 0 33,1 0-105,0 0 72,-1 0 5,0 0 29,1 0-1,0 0-33,-1 0-5,0 0 5,0 0 0,0 0 0,1 0-34,-1 0 68,-1 0-34,0 0 5,0 1-10,1-1 5,1 2-34,-1-2 45,0 2-11,0-2 0,0 2-28,-1 0 17,1 1 11,-2 0 0,2 1-33,0-2 27,0 2 6,1-3 6,0 2-6,0-3 0,1 2 50,-2-2-50,1 1-151,-1-1 151,1 1 0,0 2 0,1 0 0,-1 0-11,1 0 11,0-3-759,0 2 1,0-1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4:48.01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936 75 6456,'-1'-10'1826,"0"2"-1086,1 8 2032,-1 0-2772,1-3-6,-1 1 6,1-3-62,0 1 62,0 1 62,0 0-62,0 1-6,0 0 12,0 1-6,0-1-6,0 0 6,0 0-212,0 0 212,1 2 22,1-2-11,1-2-11,2 0 0,-1 0-56,1 0 56,-3 2-78,1-1 78,-3 3 992,1-1-992,-1 5 22,0-1 28,-2 3-50,1 0 0,-3-1 6,2 1 33,-1 0-39,1-1 0,0 0 6,-1 1-6,1 0 0,-1 0 5,1-1-10,-1 2 5,1-2 22,-1 4-22,1-3 0,0 0-89,0-1 89,0 0 33,0 0-27,1 1-12,0 0 17,-1 0-11,0 1 0,0 0 34,-1 1-23,1-1-11,-1 0 0,0 0-11,0-1 11,0 0 0,1 0 0,0 1-11,-1 1 11,-1 5 0,1-3-34,-2 3 68,3-6-34,-2 2 0,1-3-6,0 2-39,-2-1 45,2 0 0,-3 1-44,0 1 44,1-1 0,-2 2-6,4-5 6,-1 0 0,2-2-6,0-1 18,1 1-18,-1 0 6,1 1 0,-2 0-6,0 1-50,-4 5 56,1-2-67,-1 4 67,0-3 0,0 0 0,0 0-45,0 0 51,0-1-6,2-1 0,0 0 22,-1 1-22,1-2 12,-5 5-12,3-5 0,-2 3-34,2-4 62,1 0-28,1 0 0,0-2 0,1 2-11,0-3 11,0 1 0,0 0-34,0 0 62,1 1-28,-1 1 0,-1 1 0,0 0-22,1 0 22,-1 0 0,-2 4-23,2-3 23,-3 5 0,3-5 28,-2 3-22,1-3-6,0 2 0,0-2 11,1 0-62,-1 0 51,0 1 0,0-1 6,-1 1-6,1 1 0,-1-1 0,1 0 0,0 1-6,0-1 6,0 1 0,1 0 0,0-1 0,-1 0 0,0 4 12,0-4-18,-3 6 6,4-5 0,-2 0 0,4-4 0,1-1 45,1-1-50,1-1 5,0-1-34,-1 1 84,1-1-50,-2 2 0,1 0 0,-2 1 0,1 1 0,-2 1 0,0 1 40,0 2-7,-1 0-27,1 0-12,-1 2 6,1-4 0,1 1 11,1-3 29,-1 1-40,0 2 0,-2 0-6,-2 7 0,1-5 6,-1 6-22,3-8 33,0 1-11,2-5 0,1 0 11,-1-1 23,0 2-34,-1 0 101,-1 3 28,-1 0-129,1 1 207,-1 0 22,-1 3-189,2-4-35,-2 3 174,2-4-179,0 0 68,-1 1-68,1 0 56,-1 0 16,1-1-21,0-1 22,1-1-6,0-2-62,2 0 63,0-2 10,0 1-39,0-1-39,-1 2 0,-1 1 39,0 1-33,-1 2-6,0 0 62,-1 1-18,-2 4-44,1-3 0,-2 3 0,4-3 51,-2 0 89,1 1 56,-1 0-123,0-1 50,1-1-123,0-2 17,1 1 16,0-2-33,1 2 6,-1-1-6,1 1 50,0 0-44,-1-1-6,2-1 0,-1-1 33,1-1-38,-2 2 5,1-1 5,-2 2-5,1-2 0,1 1 0,-1 0 12,1 1-18,-1 1 6,0-1 0,0 2 0,1-2 0,-1 1 6,-2 7-6,1-4 0,-2 6 0,3-6 0,-1-1 39,2-1-39,-2-1 0,3-1 0,-1 0 0,1-2 5,0 0-5,0 0 17,0-1-17,0 0 0,0 1 0,0 0 0,-1 1 0,0 2 0,-4 4 0,3-2 6,-3 1-6,4-5 11,0 1-5,1-2-6,0 1 0,0-2 11,0 0-11,1-2 0,0 0 50,0 1-100,1 0 50,-2 1 0,1 0 0,-1 1 5,0 0-5,0 0 0,0 0 40,1-1-96,0 0 56,0-1 0,1 0 16,-1 0-10,1-1-6,0 1-17,-1-1 17,0 2 0,-1 0 0,0 0 11,0 1-11,1-1 0,0 0-11,0 1 11,0-3-5,0 4 10,0-4-5,0 3 0,1-2 6,0 0-1,0-1-10,0 1 55,-2-1-55,1 1 5,0 0 0,0 1 0,0-1 0,0 2 0,0-1-34,0 0 34,0 0 0,0-1 0,0 0 34,0 0-74,0 0 40,1-1 0,0 0 0,0 2 0,0-2 482,0 0-1322,0-7-2145,3-1 2985,0-10 0,1 8 0,-2 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6.54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294 25 7156,'8'3'1950,"-2"-2"-1570,-6-4-49,0-1 184,0 2-353,0 0 40,0 0 78,0 1-280,-3 1 0,0 0 0,-3 0-6,2 0-16,-1 0 5,3 0 34,-1 0-17,1 0 22,2 0-16,-2 0-6,1 0 28,-1 0 386,1 0 387,0 0-587,0 0 21,-1-2-28,1 2 168,0-3 924,0 3-1108,0-1 66,1 0 253,-1 0 11,-1-1 2050,-1 1-2262,-6-1-181,5 2 880,-4-1 135,7 1-1143,-2 0 0,3 0 50,-2 0-100,-1 0-6,-6 1 56,0 3-6,-12 14 6,5 0-6,-7 11 6,4-2-33,-10 15 33,6-9 5,-4 8 12,11-17 11,-1 2-28,8-10-17,0-1 17,7-12 6,1-1-236,1-2-2901,10 0-1136,1-3 4267,10 0 0,-10 0 0,-3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7.28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211 74 8842,'15'-1'527,"-1"-2"-527,-10-7-140,1 2-85,-3-1 85,0 3 218,-1-1 287,-1 2 1024,0 0-650,0 2 62,0 2 398,0 0-589,-1 0 1228,-4-3-1312,3 2-33,-4-2 442,4 2-795,1 1-50,-2 0 27,0 1-111,-3 0 196,-1 2 269,-11 10-79,4 2-129,-10 10 28,8-1 12,-2 1-113,0 3 51,-1 2-163,1-1 45,2-2 34,0-1-107,5-4 12,0-3-6,4-5-45,1-2 23,2-5-34,2-2 0,34-15 0,-24 9 0,24-10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7.93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193 0 16756,'8'7'2056,"-1"-1"-1283,-7-7-414,0 1-320,-3 1 252,-5 13-67,-4 0 11,-6 15 6,-10 9-56,6-8-152,-7 10 34,4-8 1,8-8-74,-2 1 6,10-12 0,1-3-73,3-3 62,2-3-521,2-2-722,5-1-2499,14-11-3479,7-4 7232,11-8 0,-16 8 0,-6 4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8.47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179 1 9531,'10'6'3019,"-2"0"-2313,-8-6 1607,0 0-1165,-6 3-179,-5 5-627,-3 3 229,-1 3-106,2 0 297,-8 10-544,4-4-33,-7 9-62,9-8 101,-4 8-218,6-10 89,0 3-56,7-11-28,2-2 40,2-1-51,0-2 0,1 0-6,0-1-173,1-1-683,0 1-1099,6-3-2200,4-1 4161,6-4 0,-5 2 0,-2-2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8.92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139 1 8091,'8'6'4672,"0"-2"-3658,-8-6 1512,1 1-1972,-6 3 605,-10 12-431,-1 0-212,-7 10-62,6-4 128,-6 9-341,8-8-207,-3 6 72,10-11-72,0 0 27,5-4-61,-1-1 45,4-7 17,0-3-62,0 0-1367,6-1-2531,10-5 3898,19-7 0,-15 4 0,5-3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02.7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14 8903,'26'10'1474,"2"-3"-7073,1-11 5633,2 1-40,0-2 1077,0 0-1149,-4 1 978,-2-1-900,-1 3 0,-4 0-6,0 1 2453,-3 1-2447,-2 0 0,-7 0 0,-3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9.55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72 0 9794,'6'6'2022,"-2"-1"-1282,-4-5 161,0 1 91,-3 2-203,-2 3-83,-2 4 78,-3 3-3520,-1 3 3380,-1 1 373,-5 8-642,6-5-4951,5 12-549,17-20 5125,12 3 0,-7-14 0,-1-1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0.31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65 0 8282,'6'6'2033,"-1"-1"-1378,-3-7-436,1 0 251,1 0 51,-1 0-140,1 0-196,-2 1 1613,-1 1-756,0 2-420,-2 3 89,-2 4 190,-3 4 411,-9 11-764,1-6-206,-4 7-28,6-10-174,3-3-90,1-3 101,3-4-145,2-2 66,2-2-4087,1 0 436,3-4-1575,2-1 5154,1-3 0,-2 3 0,-2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1.50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63 1 8069,'14'13'2952,"-2"-2"-2521,-12-11 6789,0 0-7220,0 4 0,0 0 134,-2 6 24,-1 2 166,-3 5 12,-2 5-3448,-1 4 3532,-2 4-76,-14 39-316,13-36-28,-1 17 0,13-45 0,7-7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3.39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132 26 8500,'-2'-13'2090,"0"3"-1676,2 10 2303,-1 0-2309,-1 0-200,2-1 161,-2 1-162,0 0-201,1 0 44,-2-1-50,2 1 124,0-1-74,0 1 488,-1 0-314,1 0 235,-1 0-55,1 0-248,0 0-111,-2 0 364,-3 8 84,-2 1 5,-2 10-111,1-1 437,-3 12-567,2-7-89,-3 7-101,3-11 152,0 3-214,4-9 63,-1 1-63,5-9 85,1-2-180,1-2-711,0 0-1187,0 1-2135,0 1 4123,2-1 0,-2 0 0,2-1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9.82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16 5830,'4'11'2162,"0"-2"-998,-2-11-750,0 0-83,0-2 425,0 0-275,0 1 547,-1-1-732,0 2 347,0-1-358,-1 2 202,0 0-235,1 0 437,0-3-683,0 2-314,0-1-1888,-1 3 0,1 0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0.39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31 8343,'0'4'4885,"0"-1"-2337,0-3-1982,1-15 50,-1 11-207,1-12 302,-1 14 634,0 1-1278,0 7 39,0 1 51,0 7-56,0 1 157,0 4-57,0 2 135,3 3-45,2 4-67,9 17-117,-2-8-68,4 10 196,-4-12-319,7 10 410,-3-11-209,6 5 186,-6-16-141,11 4-22,-7-8-101,7 4 29,-1-6 10,-8-5-128,6 1 50,-10-6-863,4 1 252,-6-3-3735,0 4-1967,-11 2 6313,-5-2 0,-1-1 0,0-5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2.97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0 309 7190,'1'17'968,"0"-2"-889,-1-11 206,0-1 411,0 2-108,0-2 515,0 3-594,0-2-178,0 0 162,0-1 280,0 0 17,0-2 6284,0 1-6806,2-8 29,-1 1-218,4-4 128,0-1-95,5-4 45,-2 1-157,4-5 33,-2 4 142,2-6-131,2-3-55,-2 1 11,-1 1 0,-5 7 6,2-5 44,-4 5-50,1-2 0,-2 7-5,-1-1 38,-1 4-33,0-2 0,0 5 17,-1-3-17,0 2-50,0 0 78,0 1-28,0 2 28,0 0-28,0 0-17,0-1 22,0 0-5,0-2 34,0 2-79,0-3 45,0 2-22,0-1 61,0 1-39,0-1 0,0 2-22,0 0-34,0 1 16,-1-1 7,1 1 33,-1 0 0,1-2 5,0 1 35,0 0-40,0-1 0,0 1 11,0-1-45,0 0 34,0 1 11,0-2 23,0 1-34,0-1-22,0 2 22,0-1 44,0-2-77,0 3 33,0-2-112,0 4 151,0 5-39,0-3 0,0 4 6,0-3-23,0-2 22,1 2-5,0-1 68,1 1-1,0 0-67,-1-1 0,1 1 0,0-1 22,1 3 152,1 1-163,5 8 11,3 7 219,0 3 84,14 23-185,-13-22-73,10 12 213,-2-21-280,-9-7-45,7 0 79,-9-5 11,-4-2-56,3 2 11,-4-3 0,0 1-34,1 1 68,2-2 10,0 2 80,7-1-80,-4 0-44,7 2-5,-8-2 10,1 2-5,-3-2 62,0 0-6,0 0-39,2 0-17,-1 0 0,-1 0 0,0 0 33,-3-1-33,0 0 0,-1 0 51,-1 1-51,1-1 0,-1 0 0,0-1 50,0 1-16,2 1-85,-2 0 119,0-1-68,-2-1-2000,-1 0-895,-9 0-3519,1-3 6414,-10-1 0,9 1 0,2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5.30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525 1 8018,'7'4'3081,"0"0"-2050,-5-4-219,1 0 23,0 0 755,1 0-917,0-1 1163,3-1-1264,-3 1-197,0-2-83,-2 3 413,-2 0-514,1 6-118,-1 1 139,0 8 35,0 0 223,0 13-302,-5-2 56,-3 12 95,-7-5-196,-4 3 365,-15 19-448,4-12 153,2-10 0,-1 0-334,-6 2 286,-13 7-95,14-16 18,-15 3-35,14-8 57,-8 1-85,17-13 163,-3-4-134,-9-19-62,14 5-73,-3-15 45,22 13-313,0-4 257,2 4 164,1-1-349,1 0 174,1 4 117,0-2-224,0 4 22,0-3 85,0 3 78,0-3 23,0 5 16,0-1 12,0 2-12,0 1 6,0 1-117,1 0 100,1 0 17,3-1-6,1 0 40,3-2-107,21-2 79,-11 3-6,16-2 106,-9 5 113,16 3-35,-6 1-133,9 3 202,-9 2-248,-8 0 130,8 2-51,-13-3 100,7 6-133,-8-4 83,7 3 34,-2-1 11,-7-1-11,22 12-168,-21-9 112,10 6 45,-11-6 45,-7-4-163,4 1 118,-5-4-152,-3-2 74,2 1 5,-3-2 84,6 3-51,-2-1-27,4 1 128,-2-2 12,2 1-96,-2-1-10,1 0-74,-7-3 0,-4 0-33,0-2 50,-2 2-49,0-2-13,-1 1-1388,0-1-1586,-9-6-6862,-4-3 9659,-10-9 0,9 9 0,1-1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08.74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203 40 7699,'6'1'1277,"-1"0"-1030,-5-1 95,0 0-118,0-4 39,0 3 17,0-4-45,0 4 6229,0 1-6179,0-3-212,0 2-28,0-2 67,0 2-34,0 0-78,-1 0 40,0 0-68,-1 0 28,0 0 0,0-1 78,0 0-78,1 1 56,0-1 84,0 0 134,-1 0-139,1 0-6,-1 0 627,2 1-756,-3 0 0,1 1-89,-3 0-62,-2 0-7,-4 0-32,-1 3 139,-1 1-262,-6 8 229,5-1-241,-6 4 168,7 1-89,-1 1-6,0 1 162,-5 7 12,8-9 66,-1 3-144,8-11 122,2-2-72,1-1 27,1 2 79,0-2 0,2 1-11,1-2-23,2 0 34,2 2 0,1-1 0,1 0-5,0 1 5,0 0 5,5 5 46,-4-3-96,3 3 45,-5-4 0,0-1-22,0-1 22,1 1 0,-1-2 5,1-1 6,0 1-16,2 0 5,-1 0-28,2-1 39,-5 1-11,1-2 0,-1 1 45,-1-2-51,1 1 6,-1 1 0,0-1-22,2 2 22,-3-1 5,2 3-5,-4-3 0,0 1 0,-1-2-16,0 2 16,-1-1 0,1 0 11,-1 1 22,1 0-33,-1 0 0,0 1 6,-1 1 72,0 0-78,0 1 79,0 0-1,-2 1-44,-3 0-1,-3 0-21,-11 3 88,4-4-94,-7 2 0,7-5 89,-4-1-78,5-1-17,-3-1 0,7-1 5,1 0-5,2 0-106,2 0-101,3 0-348,0 0-1181,2-2-4711,7-9 6447,0 1 0,2-1 0,-4 6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09.61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12 102 7369,'6'-2'2045,"-1"0"-1698,-5 2 235,0 0-100,0-9 167,0 6-156,0-9 34,0 9 123,0-1-236,0-1 174,0 2-22,0-2-163,0 0-112,0 2-133,-1-2-69,-1 1 90,0 0-128,-2 0 106,2-1 27,0 1-83,0-1 78,0 0-39,0 1 56,1 1 12,-1 1-438,2 1 224,-1 9-5,1 2 11,0 9 90,0 10 83,0-7-161,0 6 184,0-12-107,0 4 18,0-8-96,0 5 67,0-8 1,0 1-40,0-2 0,1-1-39,0 0 6,2-1 55,-1-1-55,1-1 5,0-1 146,1-2-152,1 1 79,-1 0-84,2 0 0,0 0-33,1 0 66,4 1-33,-3-1-257,3 1-40,-5-1-476,1-2 611,-3 1-152,0-1-128,-4 0-712,2 0-790,-2-2-1837,1-2 3781,-1-3 0,0 2 0,0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06.2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1 212 7156,'14'0'1098,"-2"-1"-1065,-12-3 135,2 0 297,-1-2 723,2-1-858,-1 3-38,2-1-113,-3 5-28,1-1-151,0 0 0,1-1 202,4-1 10,-2 1 40,4-2 45,-4 1 101,0-1-168,0 3 196,-2 0-90,1 0-101,0-1-67,2-1-135,-1 1 68,5-1-95,-4 2-6,1 0 0,-2 1 157,1 0-96,1 0 79,1 0 269,5 0-191,-3 0 12,6 0-146,-2 0 225,8 1-237,-4 0 337,20 0-213,-17 0 28,20 0-185,-22-1-27,7 0 27,-11 0 11,2 0-50,-6 0 34,3 0 44,-5 0-11,5 0 12,-2 0-34,2 0-6,-3 0 0,4 0 28,2 0-28,4 0 17,-4 0-56,2 0 6,-9 0 95,3 0-96,-4 0 169,2 0-168,-1 0 38,2 0-44,-3 0 0,4 0 40,6 0 4,-3 0 24,3 0 38,0 0 68,-5 0-169,8 0 1,-7 0 78,11 0-84,-5 0 0,14 0-34,-14 0 45,3 0 17,-3 0 40,-2 0-68,5 0 22,-7 0 62,1 0 34,-7 0-113,1-1 62,-3 1-55,3-2 139,-1 1-118,2-2 35,-2 1 100,7 0-95,-3 0-73,6 0 0,1 1 11,-5 1 79,12-3-90,-15 2 0,9-2 28,-13 1-22,3-1-1,-4 2 79,7 0-61,-3 0-23,4-1 5,-3 0 23,9 0-28,-3 0 6,7 0 61,-6 0-101,10-1 34,-8 1-33,8 0 38,0-1 7,-7 1 55,15-2-67,-17 1 0,4-1-34,-7 1 45,8-1-11,-7 1 34,7-1-40,-11 4 6,5-2 0,3 1 0,-5 0-16,6 0 16,-13 1-17,9 0 22,-7 0-5,6 0 0,-5 0 28,10 0-28,-5 0 0,6 0-33,-8 0 72,6 0-39,-5 0 11,4 0-44,0 0 33,-5 0 39,14 0-39,-12 0 0,5 0 5,-6 0 51,11 0-56,-7 0 28,8 0-22,-12 0-6,7 0 67,-8 0-117,5 0 50,-9 0 0,0 0-6,-2 0 34,4 0-50,13 0 22,-9 0 56,13 0-56,-20 0 0,4 0 0,-5 0 45,6 0-45,-3 0 84,5-1-34,-4-1-50,9 0 22,6 1-22,-4 0 17,-2 1 28,-9 0-45,-4 0 0,2 0-11,-4 0 11,4 0 0,-1 0 39,3 0-39,4 0 0,-5 0-39,6 0 39,-6 0 17,6 0-12,-4-1-5,10 0 39,-12 1-78,2-2 39,-6 2 0,-3-1 6,-1 1 39,0 0-51,-2 0-11,6 0 6,-3 0 0,15 0 50,-10 0-39,14 0-6,-15 0-44,2 0 61,-4-1-11,0 1 0,1-1 56,7 1-56,-5-1-5,4 0-51,-5 0 117,16 0-61,-12 1 6,10-1 33,-17 1-39,-2 0 6,-1 0 27,-1 0 12,0 0-45,-1 0 0,0 0 6,-1 0 55,1 0-55,-1 0 27,1 0 57,-1 0-45,1 0-28,-1 0-17,1 0 5,1 0 34,4 0 57,1 0-63,3 0 18,1 0-7,6 0 135,-2 0-206,11 0 32,-10-1 85,25-2-90,-22 2-28,28-2 78,-34 2-50,7-1 0,-19 2-34,-1-1 40,0 1 22,-1 0-2336,-1 0-1691,-1-5-2582,-1 0 6581,-3-8 0,1 8 0,-1-1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0.24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26 30 8892,'-6'-12'3580,"1"2"-2119,5 10-901,0 0 34,-1-3-33,1 2-623,-1-2-2884,-1 3-1020,0 0 3966,-3 0 0,3 0 0,0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1.59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54 8713,'4'9'2185,"-1"-3"-1553,-3-6 4242,0 0-4578,-1-2-44,1 1 68,-1-2-124,1 1-191,4-2 141,3-2-68,6-2-72,4-1 162,2 0-168,2-1 0,0 4-6,0 0-16,-3 4 22,-2 2-168,-1 6 162,-5 2 6,-1 10 0,-7 1 0,0 3 45,-2 2-90,-1 11 45,-2-8-28,-2 5 28,-3-12 0,1-1 0,0-2 23,-3 8-23,2-6-40,0 4 35,5-7 5,0-1 0,1-2-34,1 4 1,0-7-7,1 2-55,0-8 90,0-1-63,0-1 68,0 0 40,2-1 16,2 1 190,3-2-72,3 1-18,3-1 102,1 0-101,1 0 16,2-4-33,1-1-134,-1-4 67,1-2-73,4-5-39,-6 5-443,2-3-285,-11 9-135,-1 0-213,-5 3-615,0 1-494,-1-2-1730,0 1 3954,0-1 0,0 1 0,0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2.17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86 8774,'-12'-9'1916,"2"3"-1176,10 6 2816,0 0-3197,5 0 100,1-1-117,6-1-84,1-2 117,2 0 28,2-2-89,0 0-102,2 0-212,-1 0 124,-1-1-119,5-1 23,-7 2-28,3-1-5,-8 4-606,1 1-100,-2 1-690,2 1-626,-1 0-2359,0 0 4386,1-1 0,-5 1 0,-1-1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3.64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165 132 8730,'-13'-4'2403,"2"0"-1770,11 4 2307,0 0-2469,2 2-102,1-1 41,2 2-181,1-2-128,1 0 117,-1 0-78,0-1 68,0 1 172,0-1-38,1 0 134,1 0-179,1 0-180,0-4 23,-1 0-140,1-6 34,-2 0 0,0-1 16,-2 0-28,0 1-22,-3 1-168,-1 0 6,-1 0-292,0 0 46,-1 1 32,-4 0-60,-8 0-3248,-4 2 3673,-1 1-78,1 3 33,1 1 0,2 1 50,-3 3 6,5 2-56,-5 4 3454,4-1-3398,-5 1 67,9-5-67,1 1 0,3-2-28,3-1 33,-3 1-5,2 1 17,-6 6-73,3-2 51,-2 5 5,2-4 39,0-1-39,2 1-6,-1 0 6,2-3-39,1 2 39,0-3 11,0 11 34,1-8-11,0 12 10,1-11-44,0 2 0,0-2 40,0-2-29,2 1 56,1 1-11,1-3-17,3 3 45,-1-3-33,2 2 5,-1-1 16,1 0-72,-1 2 45,0-1 6,3 5-29,-2-3-16,2 4 50,-6-8-6,3 2-50,-5-5 0,3 1 39,-2-1-39,1 1 107,1-1 33,0 0-101,-1 0 151,1-2 68,-1 1 302,4-2-353,-1 1-89,3-1-12,-1 0-100,-1 0 27,0 0-33,-2 0 0,-1 0 17,0 0-11,0 0 95,1 0 179,0 0-112,1-1 23,0-1-91,1-2-94,1-2 128,-1 1-134,1-1 252,1-1-196,-3 1 40,1-1-96,-2 2 56,4-5-56,-5 3 0,4-4-224,-5 5-353,-2 2-1406,-1 2 1983,-3 6 0,1-3 0,-1 5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4.95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35 6663,'-4'-7'1355,"0"0"-1035,4 7 4032,0 0-4212,0-2-67,0 1 56,-1-2-51,1 2-67,-2 0 118,2-1-78,-2 0 49,1 1-10,-1-1-90,1 2 90,-1-2-6,2 2 252,-2-1-286,2-1-252,-1 2 197,3 4 5,1 1 0,3 4-6,1 0 1,1 0 5,0 1 0,0-2-6,0 1 6,1-1 0,6 3-6,-3-2 18,5 2-12,-6-3-17,6 6-34,-7-3 51,4 3 0,-7-6 0,0 1-100,-1-2-63,-1-1-178,-2-2-292,0-1-393,-1-1-721,-1-1 989,0 0 0,1-1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5.74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 7195,'7'10'1579,"-2"-2"-1231,-5-8 1019,0 0-908,-1 17-190,1-10-12,0 15 180,3-13-112,3 4-72,2 3-147,4 3-67,1 2 51,1 0 16,1 0-27,-1-1 66,1-2-139,0-1 67,0-3-73,1 0 5,1-3 18,-2 1-23,1-2-45,-1-2-207,-1 0-555,1-4-784,-2-1 1591,4-4 0,-8 1 0,0-2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6.37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0 8416,'14'3'2538,"-2"0"-1939,-12-3-258,0 0-133,24 0 11,-12 4-1,19 0 342,-19 4-353,1 2-44,1 0 44,1 3-45,0 1-27,1 2-74,-2 1 23,1 0-67,-1 1 22,-1 0-72,-2 0 33,-1-1-471,-1-3-593,-1-2-1876,0-5 2940,0-3 0,-3-3 0,-2-1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1.65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11 0 7761,'1'10'840,"0"-2"-594,-1-8 701,0 0-751,-3 2 68,1 0-175,-1 2 113,1 1-113,1-1-5,0 2-39,1-1-6,0-1 6,0 2 0,0-1 84,0 0-28,0-2-45,0 1 67,0-1-28,0 1-5,2-1-46,0 1-32,1 0 105,2 2-111,-1-3 100,2 3-106,-2-4 90,0 1-57,1 0 7,-1-1-35,0 2-5,0-2 17,0 4-17,0-4 0,1 3 0,-2-2 0,1-1 0,-1 1 0,0-1-6,0 1 62,0 0-56,-1 1 6,1 1-6,-1 0 28,1 3-28,-1-3 0,1 1 0,-2-3 0,1 0 0,-1-1 0,0 0 28,1 0-28,0 0 6,1 1-1,0 0-10,0 0 5,-1-1-6,0 1 6,-1 0 0,0-1 0,1 2-11,0-2 11,-1 1 0,0-1 0,1 2 0,0-2 0,0 2 0,0-2 0,-2 0 0,2 0 0,-1 0 11,1 0-11,0 0 0,1 0 39,-1 0-5,1-1-34,-2 1 0,0-2-45,0 2 34,-1-1 11,2 1-6,-1 0 6,1 3 0,-1-1 0,1 3 0,-2-2-5,1 1 49,0-2-44,-1-2-5,1-1 5,1-1-28,-2 0 28,3 0 39,-2 1-33,0-1-12,1 2 6,-1 0 0,0 1 0,1 0-22,-1-1 22,1 2 5,0-1 1,0 0 22,-1 1-28,1 0-11,0 1 22,1-1-11,1 2 0,0-2 0,1 2 0,-1-1 0,1 0 0,-1 0 0,0 0 0,0-2 5,-1 1-5,0-3-117,-2 0-1020,0-5-2582,-1-2 3719,0-5 0,0 4 0,0 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4.18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6568,'13'14'1299,"-3"-4"-1058,-10-10 61,-1 2-240,0-1 117,1 1-67,0 0 511,0-2-461,0 3 1244,0-2-1250,1 0-150,2-1 22,1 0-28,1 0 0,-2 0 6,2 0-6,-2 0 0,0 0 39,1 2-39,-1 0 61,0 0 7,0 0-12,0 0 67,-1 0-62,1 0 102,-1 0-23,1 0-140,-1 0 56,1 1 129,1 2-180,-2 0 51,2 0 28,-1-1-78,-1-2 84,1 1-45,-1 0-45,0-1 89,1 2-89,-1-1 12,2 1 32,-2 1-10,1-1-6,-1 1-28,0-1 0,0-1 34,0 1-34,0-2 44,0 1 12,0-1-56,1 0 180,1 1-180,0-1 39,0 1-39,-1-1 0,0 0-6,-1 0 12,1 2-1,-1-1 1,1 1-6,-1-2 6,0 1-12,-1-1 6,1 0 0,-2 0 0,2 0 0,-1 0 0,0 0 0,1 0 0,-1-1 0,0 0 202,1 0-124,-2 0-11,2 0-67,-1-1 0,1 1 0,-1 0 0,1 1 0,-1-1 0,0 0 6,1 0 5,-2 0-11,2 0-17,-1 1 17,1-1 0,0 1 0,0 0 0,0-1 0,0 1 0,0-1 0,-1 0 0,1 1 0,-1-1 0,0 1 0,1 0 6,-1-1-6,1 1 0,-1-1 0,1 1 0,-1 0 0,1 0 0,1 0-6,-1 0 6,1 0 0,-1 0 0,0 0-5,0 0 5,0 0 0,0 1 0,0-1 0,0 1 0,-1 0 0,1-1 0,-1 2 0,0-2 0,1 2 0,-1-1 0,1 0 0,0 1 0,0-1-6,0 0 6,0 0 0,-1-1 0,0 1 0,1-1 0,0 2 0,0 0 0,0 0-11,-1-1 11,1 0 0,0 0 0,0 0-6,0 0 12,-1-2-1,0 2-5,1-2 0,0 3 6,0-1-6,0 2 0,0-1-6,0-1 6,0 1 0,0-2 0,-1 1 0,0-2-1355,-1 1-1642,2-2 2997,-1 1 0,1-1 0,-1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5.50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 6663,'2'12'1803,"0"-2"-1310,-2-10-33,2 3-90,0 0-101,2 3 72,-1-2-27,-1 0-29,2-1-66,-2 1-141,2-1 141,-2 0 66,2 0-27,-2-1 118,3 2-113,-1 1-258,0-1 135,0 2-89,-2-3-6,1 1-1,-1 0-4,1-1 72,0 1 11,1 1-50,0 0-40,1 0 29,-1-1 5,0 1-67,0-1 95,2 3-89,-1-1 27,0 2 40,-1-5 22,0 2 34,0-2-78,1 0 178,-1 0-83,0-1-40,0 1-5,1 1-101,1-1 0,1 2 6,-2-2-6,1 0 0,-2 1 0,1-1 0,-1 0-51,0 0-436,-1-1-487,2-1-1183,-2 0 2157,1-1 0,-2 0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26.6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2422 7979,'-8'-8'1457,"1"0"-981,7 7-39,-1-1-51,1-1 6,0-1-157,0 1 129,-1 0-11,1 2-61,-1 0 106,0 0-163,1 0-174,0-1 1,0 1 11,0-2 28,0 1-101,0 1-723,0 0 729,0 4-23,0 0 6,0 2-17,0-1 28,0-1-73,0-1 73,0-1-39,0 1 2637,0-1-2083,0 0-335,1 0-174,2-1 201,0 0-201,1 0 44,-1 0-28,2 0-22,-2 0 0,4 0 68,-1 0-57,3 0 28,-1 0-28,2-1-11,-3 0 0,1 0 45,-5-1-95,0 2 50,-2 0 0,0 0 89,1 0-72,-1 0 392,0-1-348,0 0 1,0 0-56,1-1-12,0 1 6,0 0 0,0 0-6,0 1 6,-1-2 6,0 2 67,1-2-56,1 1-17,0-1 0,1-2-34,1 3 34,-2-2 0,1 1 0,-2 1 45,1 0-51,0 1 6,-1-2 0,1 1 0,0-1 0,1 1 0,1-2 0,1 1 17,-1 0-23,1 0 6,-1 0 0,1 1-33,0 0 38,1 0-5,5-1 23,-2 1-40,5-1 11,-5 1 6,0-1-5,-2 2 5,6-1-11,16 1 11,-12 0 28,25-5-56,-32 1 61,12-4-33,-12 3 0,1 0 0,6-4 0,-5 3 0,3-1-5,-7 3 5,2 1 0,-3 1 0,0 0 0,-4 0 0,-1 0 0,1 0-6,2 0 6,-1-1 0,3 0 6,-1 0-18,1 0 12,-1 0 0,1 0 23,-1 0-18,2-1-5,-2 2-5,1-2-29,-3 2 34,4-2 6,-3 2-1,3-1-5,-2 2 6,6-2-6,-4-1 0,6-1 0,-3 2 0,-3 0 6,1 0-12,-4 0 6,-1 2 0,0-1-6,0 0 18,4 0-12,-2 1-17,5-2 11,-1 1 6,8-3 17,9-1-3409,-5 1 3375,3-1 6,-13 4 11,-3 0 0,-2 1 0,-2 0 0,-2 1 0,1-1 0,1 0 3426,17-7-3432,-8 2 6,12-5-17,-14 5 6,-1 2 11,-1-1 0,-2 3-6,-1-2 40,0 2-34,-1-2-6,4-1-5,-4 1 11,5-1 0,2-2 17,-3 1-17,5-2 0,-4 3-34,10-5 34,-3 2 0,18-6 40,-2 0-68,31-7 28,-25 7 0,10-1 28,-35 10-34,1 1 6,-1-1 0,0 0-6,1-1 6,-1 0 0,1-1-5,-1-1 33,9-4-28,-6 3-6,6-4-27,-7 5 33,-1-1 0,1 0 11,0 1 22,2-2-38,1 1 5,0-1-17,1 1 11,0 0 6,5-2-5,-6 3 50,12-5-45,-8 2-6,6-5 6,-1 1-3409,-8 3 3404,13-8-29,-2 2-262,16-9 296,12-5 39,-18 9-67,4-2 28,-22 12 0,-2 1 0,-9 5 17,-3 0 3223,-6 3-3246,13-17 466,-5 8-460,9-11-23,-9 13 29,-2 2-6,1 1 5,8-4 12,-5 2-17,14-9-33,10-5 27,-1-1-56,27-16 62,-30 19-16,22-16-424,-30 19 445,9-7 1,-11 7-12,2-2 6,-7 4 0,3-4 0,-9 8 0,3-4 6,-6 6 434,1 0-440,-2 0 0,1 0-6,-2-1 6,23-27 0,-10 9-3386,31-36 3391,-29 38-16,6-8 11,-18 24 0,1-1 23,4-4-23,-5 4 0,4-4 0,-8 6 3380,3-3-3380,-5 5-5,1-2 55,-3 5-55,-2 1 5,2 1-12,-2 1-27,1-1 39,1-2 17,12-13-23,-6 8 6,8-9 0,-10 12-5,2-1 33,0-1-34,6-5 6,-3 3-22,15-14 16,-13 13 17,8-6-11,-13 9 0,-1 3 6,-2 1-34,-2 0 28,0 2 0,-2 0 11,0 0-5,1 0 5,-1 0-33,4-3 22,-3 2 39,4-1-39,-3 1 0,1 1-34,0-2 34,-2 2 0,0 0 6,-1 0 27,1-1-38,2 1 5,-1-1-17,2 0 11,-2-1 6,2 1 0,0 0-5,0 0 38,1 0-38,1-1-23,6-3-6,6-1-3358,7-3 3437,-4 2-1191,49-16 1,6 0 1140,-31 11 5,28-11 0,-9 5-6,-51 19-22,1-2 28,-5 2 2268,1-1-2223,-5 2 3336,3-2-3381,-3 0-39,3 0 44,-2-1-5,1 1 0,1-2 28,9-2-28,-5 1-33,11-3 38,-3 2-5,-2 1 0,1-1 6,-12 5-6,-1 0 6,0-1-6,-2 2 0,4-3 0,-2 2 16,8-3-16,-2 2 0,5-3-5,-5 3-6,1 0 11,-1-1 0,6 0 5,2 0-5,-3 0 0,30-8 0,-27 6-5,42-11 5,-40 11 0,15-4 5,-8 5-5,-7 3 0,8-1-11,1 0 11,-8 2 0,9-1-6,-11 1 23,0 1-17,-1 0-28,11 1 28,-11-1 0,16 1-28,-11 0 34,13 0-12,-15 0 6,3 1 0,-15 0 28,12 3-28,-5-2 0,9-1-45,7 1 45,-7-2 0,9 1 23,-11-1 33,14 0-56,-10 1 0,11-1 11,-13 1-11,1-1 0,-2 1 50,8 0-50,5 3-33,-3 2 61,11 8-28,-27-6-17,5 5 11,-17-7 6,1 0 0,-1 1-5,2-2 38,1 2-33,1-1 0,1 1 0,0 0-28,2 0 28,8 3 84,7 3-89,1 0-18,28 9 23,-29-11 0,21 6 0,-27-8 51,-1-1-51,10 4-28,1-1 28,17 8 33,-19-6-33,3 2 0,-19-7-16,22 11 44,-10-5-34,18 11-5,-23-12-23,-4-1 40,-8-4-6,5 3 33,-6-2-38,10 5-1,-3-2 17,15 8 51,-10-7-68,14 6 6,-19-10 34,7 2-23,2 0 28,-7-2-5,9 4 28,-10-5-62,1 2 5,-1-2 23,0 1 6,-2-1-34,0 0 0,-2 0 28,34 26-28,-21-12 19,9 8 1,1 0-20,-10-3 0,13 9 34,-27-22-29,4 3-5,-4-4 0,4 5 6,-6-6-6,-1 0 0,1 0 5,0 1-5,0 0 0,1 1 0,-1 0-5,2 0 38,-1 1-33,1-1 12,0-1 77,7 3 18,8 4-57,3-1-1713,30 24 1,3 2 1657,-18-14-222,10 12 0,-4-4 222,-30-25 5,-7-3 0,6 2 39,-8-5 17,9 4-56,-5-4 3162,7 2-3173,-9-2 688,0 0-677,-1 1 12,-1-2 27,0 2-39,-1-2 0,1 1 22,23 10 51,-20-8-95,42 18 22,-45-19 50,18 6-50,-27-11 0,0-1-17,-1 0 12,0-1 5,0 2 0,0-2 11,2 1 0,-1 0-11,4 1 0,-4-1-34,5 2 51,-3 0-6,13 4-5,-9-4-6,8 3 50,-12-5 23,6 1-73,-5-2 0,6 1-50,-5-1 55,2 0-5,-1 0 56,4 3-61,-2-2 5,2 3-17,-3-2 11,6 2-5,4 1 50,5 1 23,25 5 28,-22-7 16,36 6-106,-42-9 129,15 2-129,-18-2 50,8 1 23,-6 0-73,12 2 0,-15-3 22,14 6-22,-18-6 51,6 4-85,-15-4 17,5 1 17,-6-1 0,15 5 45,-15-5-45,10 4 17,-12-5-62,2 1 45,-1-2 151,12 5-151,-7-2 40,9 2-29,-9-2-11,0-1 0,0 0 0,1 1 5,5 2-5,-4-2 34,2 1-56,-7-1 22,4 0-12,-4 0 40,2 0-28,-3-1 0,0 0 6,0-1 0,3 3 22,2-1 12,1 2-40,0-1 0,-3-2 89,3 3-89,-1-4 17,7 6-17,-9-5 0,3 3-11,-5-2 11,-1-1 0,2 1 17,-2-1 27,0 0-44,-1-1 0,1 1 0,-1-1-5,0-1 5,0 1 0,-1-1 5,0 0 7,0 0-12,-1 1 0,0-1 0,0 1-6,2-1 6,0 0 6,4 3-1,4 0-50,3 3 85,19 8-35,-14-6-38,11 6 33,-18-9 11,0 1 45,-3-3-56,2 1-28,-6-2 22,3 1 6,0 0-5,-4-1 38,3-1-33,-4 0-11,5 2 5,-3-2 6,4 3 0,-4-3 17,2 4-17,-2-3 0,2 1-22,1 0 22,-3-2-6,6 4 40,-6-3-34,3 1 0,-4-2 0,0 1-34,-1-1 34,0-1 0,-2 1 11,1 0 23,-1-1-34,0 0 0,0 0 0,2 1-50,3 0 50,-1-1 28,3 0 5,-2 1-38,-1-1 5,3 1-6,16 7-3386,-13-5 3392,15 6-34,-12-7 46,-7-1 44,3 1-96,-10-3 40,-2 0-11,2 0 3454,3 0-3443,-3 0 0,3 0 0,-3 0-17,1 0 17,0 0 39,1 0-39,0 0 0,1 0 0,0 0-6,0-1 34,2-1-28,4-2 6,-1 1-51,2-2 45,-3 3 11,1 0-5,-4 0-6,1 1 0,-6 0 11,0 1-22,0 0 5,-1 0 12,0 0-6,2 0-11,1 0 5,1 0 6,1 0 0,1 0 6,1 0 5,2 0-11,2 0 0,1 0-11,6 0 11,-4 0 0,3 0-6,-7 0 6,1 0 0,-6 0-17,3 0 17,-6 0 0,0 0 12,-1 0 27,1 0-62,1 0 23,-1 0 0,1 0-5,-1 0 16,-2 0-11,3 0 0,-1 0 0,2 0-6,0 0 6,1 0 0,0 0-11,-1 0 39,-1 0-28,1 0 0,-1 0-22,0 0 11,0 0 11,1 0 0,-1 0 44,2 0-72,1 0 56,16 3-28,-6-1 0,21 3 0,-24-3 0,6-1-44,-15 0 49,-2-1-5,-1 0 0,0 0 39,-1 0-39,0 0-11,0 0 6,1 0 5,1 0 39,3 0-50,-1 0 11,2 0-17,-4 1 6,2-1 11,0 2 0,2-2-6,0 1 51,-1-1-56,4 1-12,-1 0 23,0-1 0,-1 1 0,-2-1 17,5 2-17,-1-2-17,3 2 12,1-2 5,-3 2 0,2-2 39,-4 1-50,4 0-1,-2 0-21,3 0 38,-4 0-5,4 0 34,-4 1-40,3-1 6,-5 0-44,2-1 55,-2 1-11,0 0 39,-2-1-45,-2 1 6,1 0 0,-1-1-28,3 1 28,-2 0 34,5 0-45,-2 0-28,4 1 72,-3 0-33,5-1 6,-6 1-12,2-1 6,-2 1-11,4 0 28,9 2-23,-6-1 6,4 0 0,-13-3-11,0 1 17,-1-1-6,-1 1 11,4 0-6,-3 0-5,3 0 0,-3 0-16,3 0 16,-3-1 0,0 1 5,1 0-5,-3 0 0,3 0-5,-3 0 5,1-1 0,0 1 5,1 0-5,-2-1 0,1 0 39,1 0-39,-2 0 0,2 0-22,-1 0 16,1 0 6,0 0-5,0 0 10,1 0-5,2 0 0,-1 0-5,2 0 5,-3 0 11,1 0 23,1 0-34,-1 0 0,-1 1-56,-2-1 56,1 1 22,0-1-16,1 0-6,0 0 0,0 0-6,0 0 0,0 0 6,1 0 0,0 0 28,3 0-28,-2 0 0,2 0-22,-2 0-23,0 0 51,-1 0-6,2 1 5,-3-1 63,2 1-80,-1-1-44,8 1 90,-5 1-40,11 2-5,-11-1 28,26 5-56,-20-6 39,17 4 0,-15-4 45,-4 0-45,3 0 0,-7-1-51,2 0 51,-3 1 11,-1-1 23,-2 0-34,-4-1 0,-1 0-34,1 0 57,-1 0-18,1 0-5,3 0-11,-1 0 6,2 1 5,0 0 0,4 1 22,-1 0-28,3 1 6,-2-2-39,5 2 39,-3-2 0,4 1 67,0-1-72,-5 0 5,4 1-39,-8-2 39,-1 1 0,-5-1 61,1 0-61,-2 0-56,2 1 56,-2-1 0,2 0 51,0 0-63,0 0 12,0 0 0,2 0-39,-2 0 50,3 0-11,-1 0 40,15 0-35,-11 0-5,10 0 6,-12 0-12,-2 0 6,5 0-56,-4 0 112,2 0-56,0 0 6,-2 0-57,1 0 51,-1 0 0,-2 0 51,0 0-51,-2 0 5,1 0-49,-1 0 44,1 0 0,-1 0 11,0 0 22,0 0-33,1 0 0,1 0-11,1 0 11,0 0 0,0-1-17,-3 1-4565,1 0-929,-10-4 5511,-2-3 0,0 2 0,2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6.29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6775,'13'1'2022,"-3"0"-1187,-10-1 2330,0 0-2964,10 0-33,-6 0-78,8 0 27,-10 0-111,0 0 33,0 0 40,0 1-74,1 1 85,0 1-1,0 0-83,1 0 156,-1-1-156,1 1 44,-1 0-10,1-1-35,-1 0 90,1 1-39,0-1-44,-1 1 77,1 0-89,-1 0 0,0-1 0,1 2-145,-1-1-343,1 1-508,0 1-730,1-1-436,0 1 2162,0-2 0,-2-1 0,-1-1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7.63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 6703,'12'0'1058,"-2"0"-801,-10 0 763,0 0-678,0 3 224,0-3 16,1 3 23,0-3-23,1 0-184,1 0-202,0 0-117,2 0-74,-1 0 68,1 0-67,-1 0 83,0 0-16,0 0-73,0 0 0,-1 0 6,0 0-6,-1 0 67,0 0-61,0 0 162,1 1 95,-1 0-95,2 1 67,-2 0-162,2 0-68,-2 0 158,2 0-46,-1 0 23,1 0 124,1 1-130,0-1-44,0 2-46,0-1-38,0 2 78,1-1-84,0 1 0,0 0 39,0-1-207,3 4-756,-4-4-229,3 1-735,-3-3 1888,3-2 0,-4 0 0,1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8.17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 7156,'15'13'2666,"-4"-2"-1977,-11-11 1042,0 0-1462,20 12-157,-11-8 45,15 11-118,-17-13-33,2 3-124,-3-4-1484,7 2-1389,-3-3 2991,4 0 0,-7 0 0,-3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8.76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7335,'16'16'1283,"-4"-4"-998,-12-12-21,0 0-85,9 0-11,-5 0-28,9 0-28,-9 0-61,2 1-51,-1 1 0,0 2-90,1-1-459,0 0-751,0-1 1300,0-1 0,-3 0 0,-1-1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07.0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286 1 7302,'9'2'1422,"-2"0"-1142,-7-2 2750,0 0-2957,-2 0-73,1 0 45,-3 0-45,3 0 0,-1 0 17,0 0-23,0 2 6,0-1 0,0 3-5,1-1 10,-1 1-5,2 0-22,-3 3 22,2-3-11,-1 4 5,1-6 6,1 1 6,0-1-6,0 0 11,0 0-11,0 0 0,0 0 0,-1 1 0,0 2 5,0-1-5,0 1-5,1-2-6,-1 0 11,1 0 0,-1-1 11,1 0-6,0 0-5,0 0 0,0 0 6,0 0-12,-1 1 6,1 0 0,-1-1-5,1 0 5,0 0 0,0-1 0,-1 1 0,1 0-11,-1 0 11,1 0 0,0 0 0,-1 0 0,1 0 0,-1 1 0,1-1 0,-1 2 0,1-2 0,-2 2 11,1-1-11,-1 1 5,-1 3-10,1-3 5,-1 4 0,1-4 0,0 1 5,1-1-5,-1-1 0,1 1-5,0-2 5,-1 1 0,2-1-11,-1-1 5,1 1 6,0-1 0,0 1 0,0 0-6,-1 1 46,1-1-40,-2 1 0,2-1-28,-2 1 22,2-1 12,-2 2-6,1-1 39,0 0-34,-1 0-5,1 1 12,-1-1 55,0 2-62,0 0-5,0 1 6,0-2 0,0 0-6,0 0 0,0 0 0,-1 1 0,1-1 0,-2 2-6,1-1 12,-1-1-6,2 0 0,1-2 11,-1 1-11,0-1 0,0 2 0,0-1 6,0 1-12,0 1 6,0-1-6,0 1 6,0 2 0,-1-2 6,-1 4 0,2-4-6,-2 1 0,2-2-6,-1 1 0,1-1 6,-2 1-17,2 0 17,-3 1 6,3-1 11,-4 2-17,3-2 0,-2 2 6,1-3-6,0 4 0,0-4-6,-2 7 6,3-7 0,-2 5-6,2-5 6,0 1 0,0-1 6,1-1-6,-1 0 0,1 1 0,-1-1 6,2 0-6,-1 1 0,1-1 0,-1 0-6,-1 2 6,1 0 0,-2 1 6,0 0-6,-1 2-17,0-1 17,-1 2 0,3-5 0,0 1 0,1-3 17,0 1-17,1-1 0,-1 0-6,2-1 0,-2 1 6,2-2 6,-2 3-6,1-2 0,0 2-6,-1-1-22,1 1 28,-1 0 0,0 1-17,1-1 17,-1 1 12,1-1-7,-1 1 29,0 1-34,0-1-6,0 1 6,-1-1-28,2-2 34,-1 0 398,2-1-2639,0-10 2235,0-1 0,0 0 0,0 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17.32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280 35 8030,'12'9'1148,"-1"-4"-655,-7-9-73,1-1-73,-1 2 197,0-2-175,-2 2 6,1-1-156,-2 3-12,1-2-201,-1 1 83,2-2-38,-1 0-12,1 1 17,-1 0 280,0 1-184,-1 1 100,0-1-264,-8 8 12,4 0-5,-10 10 5,6-5 0,-4 5-6,4-5-27,-1 2 33,0 0 0,-2 2-28,-7 13 28,5-10-45,-15 25 45,14-24-39,-8 11-85,11-14 24,-5 7 32,4-7 29,-4 8 39,8-12 11,-1 3-11,3-4-5,-4 4-74,2-4 46,-10 13 33,9-12-17,-5 6 11,9-10-22,-1 0 56,-1 6-28,0-4 0,-1 4-5,3-4 16,0-2-17,1 0-61,0 1 62,2-2-18,0 1 23,0-4 0,0-1 0,0 0 0,0-1 0,0 0-22,1 1-236,-2-1-1798,1 2-1136,0-1 3192,0-1 0,1 0 0,0-2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18.6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594 0 6355,'3'3'1619,"-1"-1"-504,-2-2-1037,-8 0 85,6 0 55,-5 0-218,7 0 700,0 0-549,-4 4-140,-3 6-5,-1 1 0,-3 6 50,3-5-56,-8 9 39,-3 3-39,-11 17 0,7-12-17,-3 6 17,12-15 39,-9 9-44,7-5 5,-7 6-6,1 3-243,4-9 260,-13 17 39,14-17-67,-4 6 17,9-10 0,2-2 0,2-1 12,1-3 21,3-1 23,-3 3-39,2-4 232,-2 2-249,1-4 28,-3 1-28,-4 7 0,1-4 17,-4 6-17,4-7 0,1 0 0,2-1 23,-1 0-23,2-3 0,1 1-6,0-2 6,1 0 0,1-1-6,1 3 12,1-2 61,-2 13 40,2-13 346,-2 16-330,2-16-5,-1 7 56,0-6 61,1-1-90,-1-1 58,0 0-147,-1-1-6,2-1 79,1-2 380,1-1-665,1-2-4292,4-4 4448,0 1 0,1-2 0,-3 3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0.56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936 17 7789,'7'-2'1535,"0"1"-1009,-5-4-122,0 1 441,1-1 68,-19 24-913,2-3-1293,-19 29 1,-14 19 0,7-8 1286,-7 9 6,10-13 0,-7 9 0,11-13 443,10-11-443,-3 2 0,7-9-118,-7 7 118,14-18 0,-4 4 0,5-3 2868,3-4-2868,-2 4 501,3-5-496,-6 8-5,2-5 0,-5 5 173,5-8-392,-5 6-83,-2-1 263,-7 8-6,6-7 45,1 0 0,8-8 0,-1 0-6,4-2 6,1-2 0,1-2 0,2-2-22,0 0 22,1 0 0,-1 0 112,-1 4-62,-1 1-50,0 1 12,0-2-1,2-2-11,-1-1 0,0 1-6,0 0 12,-1 0-6,1 2 0,-2 2 5,-1 1 1,-2 3-6,0-1 0,0 1 90,0-2-90,2 0 128,-2 2-83,4-5 17,-2 5-17,0-2-45,2-3 22,0 4 28,0-4-5,-3 6-22,-2-1-23,-3 4 5,4-7 90,0 1 124,2-5-207,2 1 55,-13 14-67,9-9 5,-9 11 57,8-12-56,2 0 156,2-3-106,2-1 67,2-6-84,1 0-33,-1 0 22,2 1 11,-1-1-33,0 0 55,0 0 1,1-1 39,-1 0 1036,1-2-1177,0 3 7,-1 0 89,0 2-56,-1-1 0,1 0-499,0-3-1248,9-10-2264,3-6 4011,5-5 0,-7 7 0,-4 5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4.85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880 1 6462,'2'14'1148,"-2"-2"-689,-4-5-78,-1 1-4353,-1 2 4281,0 0 987,-2 1-865,1 2-184,-3 0-34,1 2 229,-8 14-324,7-9 173,-7 11 3252,7-13-3285,-7 11-62,-4 5-157,-27 34-34,18-25 18,-12 13-18,18-22 74,-13 23-737,11-17 658,-9 13-80,21-33 92,0-2 10,0-1 23,-1-2-56,1 1 11,1-3 613,0 2-613,1-2 90,-5 7-56,4-3-23,-3 5-11,4-6 0,2 1 0,-1-1-33,0 0 44,-5 6 11,-8 12-27,6-8 10,-6 7 34,13-17 79,-4 10-107,6-8 74,-7 12-46,6-6-56,-6 8 34,-3 12-17,9-22 95,-7 22-95,14-33 219,-8 17-57,6-16-33,-4 6-129,4-9 84,0 4-79,2-7 68,1 1 39,0-4-61,1 0-51,-1-1 33,0 1 6,1 2-33,0-1 184,-6 8-106,3-7-72,-4 6 44,5-9-17,0 2-39,0-1 33,-1 0 7,2 0-29,0-2 84,1 1-739,1-1-2308,7-8 2952,1-2 0,1 0 0,-3 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7.01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650 23 7005,'-2'-12'823,"0"2"-543,-1 11 101,-1 2-112,0 1-34,-5 5-134,3-1 6,-4 4 94,1-3 158,-4 9 117,-4 3-342,1 2 101,-26 39 40,24-34-135,-19 28 347,22-30-190,4-7 50,-2 6-263,4-10 185,-5 10-263,3-6 151,-4 6-73,-1-1 17,4-4 33,-11 15-95,13-16-22,-5 7-17,8-12 0,0 0 50,-5 7-61,2-4 6,-3 3 5,3-6 50,-3 5-33,-1 1 22,2-1-39,1-2 0,5-7-11,-1 5 11,2-5 0,-1 2 11,2-1-11,0-4 0,0 3-6,1-5 6,1 1 0,0-3-5,-1 4 5,1-1 0,-3 2 5,2 0-10,-2 0 5,-2 5-6,1-2 51,-2 0-51,2-2-22,3-3 23,0-1 5,1 0-6,2-4 12,-1 2-6,1-2 0,0 1 0,0 1-6,-2-1 6,0 4-5,0-1 10,-1 2-5,1-1 0,-1-1 0,1 1 0,-1-2 0,2 1-5,-1-1-7,0 0 35,1 1 33,0-2-39,0-1 61,1-1 23,-1-1-40,0 1-49,-1 2 88,0 0-94,0 1 72,0-1-78,1 0 325,0-1-274,-1-1 105,0 0-111,1 1 78,-2 0-33,2-1 0,-1 1 22,1 0-107,1-2 12,-4 7 5,2-3 23,-4 4-50,4-2 5,-2-2 50,-1 5 6,1-3 0,-1 1-50,2-4 94,2-2 763,0 0-2622,4-4-224,3-4 1983,5-6 0,-3 5 0,-1-1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0.3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77 6602,'4'-3'1724,"-1"0"-1343,-3-3-72,0 0 111,0 1 22,0 1-22,0-1-128,0 0-292,0 2-56,0-1-420,0 0 156,0 1-616,-1-4 936,0-1 0,-1 3 0,1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8.3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425 13 7319,'-2'-12'1590,"-11"20"-1119,5 4-29,-11 15-223,9-11 285,-7 8-213,5-4 23,-4 5-208,5-6 45,-5 6-50,0 1-45,-5 5 22,6-7-72,-7 4-6,9-10-6,-10 12 6,9-13 0,-3 5-5,4-5-1,3-5 6,1 2-101,3-6-184,-1 4 162,1-4 117,-3 4-67,3-4 73,-1 1-50,1-1 50,0-1-6,1 0-5,1 0 11,1-2 0,1 0 17,0-2-23,0 2 6,0-1 0,0-1 6,0 2 44,-2 4-44,2-3-6,-1 2 0,1-2 89,0-3-77,1 2-12,0-3 56,0 3-51,-1 0-5,0 1 0,1-2 73,-1 1-67,-1 1 100,1-1-16,0 2 72,-1-3-56,1 1 141,-2 2-247,1-1-6,-1 0-27,3-1-29,-1-3-112,1 2-649,0-3 823,1-1 0,0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9.9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306 1 9274,'-6'0'1327,"-5"9"1793,-6 19-2980,-3 6-135,0-2 158,2-5-40,5-5-73,2-2-50,-3 3 23,4-7-12,1-3 22,-2 3-33,2-5 0,1 2 79,-2 0-79,0 0 5,1 0 46,-1 0 5,0 3-51,2-3 1,1-1-6,4-5 0,1-4 6,2-1 5,-1 2-11,0 0 0,-2 2 5,1 0 29,-2 1-28,1 1 27,-4 3-27,2-2-6,-2 3 0,3-4-11,-1 1 11,1-3 0,0 2 0,1-4 0,2-1 0,1 0 5,-1-1-10,0 1 5,0 0-6,0 0 17,0 1-11,1-3-689,0 0-683,3-4-3367,5-5 4739,5-6 0,-5 5 0,-1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0.7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109 0 8522,'13'1'2224,"-3"2"-1591,-10 1-246,0 1-147,0 3 259,-3 3-163,-1 0-128,-2 3 161,-5 8-324,1-6 50,-3 8-5,3-8-1,-3 4-83,3-5-6,0 3 90,5-7-34,-2 5-56,2-5 50,-2 8 6,3-10-56,0 3 84,1-6-84,2 0 0,0 0 6,0 1 5,0 0-11,-1 0-79,2 2-290,-1-4-2040,2 2 600,4-5 1809,1 0 0,-1-2 0,-1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1.3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186 7 8814,'9'1'2100,"-1"0"-1288,-8-1 191,0 0-269,0-3-583,1 1 79,-1-1-40,0 2-89,-3 4 106,-3 3 0,-4 3 68,-2 5 363,-8 9-436,3-5 106,-4 8-123,5-6 6,0 0-85,-4 10-16,4-7-90,-5 12 0,11-18 39,0 3-39,7-13-73,0-1-67,3-5-1714,0 0 863,3-1-3592,8 0 4583,-1-2 0,2 2 0,-8-2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2.0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 0 8825,'13'11'2017,"-2"-3"-1362,-11-8 1664,0-1-2000,0 0-117,0-1 251,0 0 679,0 1-824,0 4-134,-3 3 145,-2 4 241,-6 8-398,2-2-117,-5 7-45,9-11-790,-1 1-789,5-9-2079,1-2 3658,3-2 0,-2 0 0,2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5.71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 1000 8248,'-2'2'2101,"1"1"7729,0-3-7377,2-6-2453,1-1 0,4-6 0,4-1 0,10-10 17,0 2-17,9-10 17,-5 4-23,19-23 6,-8 11-39,14-19 45,-8 15-702,-8 10 1,3-3 695,6-3 0,2-2-3,11-10 1,5-3-15,-7 11 0,2-3 0,-4 5 28,-2 3 1,-3 2-12,12-8 0,-6 7-23,-10 11-16,-15 11 39,2-1-33,-10 9 49,-5 4-21,4 0 5,-4 1 1407,15-3-1402,-5 2-5,9-5 34,-10 5-34,1-2-56,-10 4-690,-1-1-217,-10 3-4968,-3 5-516,-6 0 6447,-6 2 0,4-3 0,0-2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7.58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61 55 7095,'3'10'1142,"-1"-2"-431,-4-5-497,0-1 222,2 1-83,-2-2-157,1 1-17,-1-1 12,0 1-118,0-1 33,-1 2-39,-1-2-67,0 0-5,-1 1-1,1 0 17,0 0 135,1-1 218,0 0 252,2 0 370,0-1-919,-1 0-56,-2 2-11,-1-1 51,1 1-51,2 0 213,0 0 5,1-1 4509,0 0-4145,6-1-239,1-2-198,8-2 365,13-8-303,-2 0 96,13-3-107,-7 4 106,4 1-1263,0 0 1050,-1 1-434,-3 0 351,-4 2 33,-3 1-33,-9 3-6,-5 2 0,-7 1-3232,-3 0 1860,-6-1 533,-2 1-909,-10-1-1136,0 1 2884,-2 0 0,8 0 0,4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8.8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73 102 1126,'6'13'1042,"-1"-3"1616,-10-11-2647,2 0 1372,-3-1-1164,2 1 184,0-1 157,1-1-196,-1 1 1557,0-6-1573,0 2 2475,0-3-2487,1 3-241,2 1 34,-2-3-95,1 3 33,0-1 67,0 2 96,1 0 179,0 1 134,1-2-207,-1 3-162,-1-1-118,2 2-56,-2 1 22,1-1-28,-1 1 6,0-1 0,0 0 124,-1-2-1,0 1 286,1-2-140,0 1-118,1 0-78,0 1 56,1-1 22,-1 0 151,1-1 12,-1 1-174,1 0 190,-1 1 1542,1 2-1872,0 5 11,0-3 22,0 4 57,1-2 16,0-2 6,1 4-112,-1-3 68,1 1-52,-2 0 40,1-2-11,-1 2 78,0 2-33,0-1 61,1 7-61,-1-5 16,1 3-72,-1-4-1,0 6 18,0-2 16,0 9-6,1-5 158,-1 4-107,1 2-112,0-5 67,-1 5-17,1-8-50,-1 3 28,0-3 56,0 2-84,0-1-11,0-3-22,-1 2 33,-1-5 0,0-1 61,0-2-55,1 0-6,1-1 0,-1 0-11,0-1 22,1 0-11,-1-1 73,0 0-73,1 0-269,0 1-1590,10-8-3547,2-3 5406,10-7 0,-9 6 0,-3 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3.8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101 1 6367,'-3'9'739,"-3"0"-526,-2-2-107,-4-2-17,2 0 427,-1 0-192,4-2-206,0 1-68,4-2 314,1 0 763,2-1-1721,-3-1-297,-4 0 891,-2 0 0,2 0 0,2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6.46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11995,'15'10'2465,"-4"-2"2666,-11-10-4862,0-1-118,0-1-34,0 1-150,0 1-1,0 9-67,3 41 107,0-12 72,4 31 1,2 5-57,0-11-22,1-1 0,-1-2 56,1-9 34,2 16-79,-5-27 11,1 4 23,-4-29 34,0-3-79,-1-2 0,-1-2 56,0-2 5,0-2 320,0 0-174,-1-2-162,-1-5-90,0 0-241,0-10 146,0 3-218,0-3-17,-1 2 123,-2-1-644,-6-10 548,3 4-66,-4-7 156,6 5-95,0 0 140,2 1 45,2-19 107,0 14 61,3-50-67,-1 49-6,3-29 45,-2 40-11,0-1 39,0 1 0,1-3 5,-1 7 62,2-7 85,-2 10 195,1-1-252,-2 5 28,0 1-11,1 1-5,-1-3-107,0 1 67,0 0 0,0-1-67,-1 4 0,0 0 274,-1 2-162,1 0-50,2 0 33,2 0-95,1 0 0,-1 0 67,1 0-61,1 0 5,0 0-28,-1-1 124,5-1-107,-5 0 0,3 0 5,-3 0 12,0-1-17,0 1-17,1 0 68,0 1-51,3 0-51,-2 0 46,4 1 10,-4-1 23,1 1-28,1-1-5,4-1-12,-1 1-22,5-1-62,-7 2-45,6 5 146,-11-1-5,5 3-46,-8-2 1,0 3-17,2 6 72,-1-3 63,0 3-68,-3-8 0,-1-2-12,1 1-55,-1-2 101,1 1-45,0 5-23,-1-4 34,1 4 6,-1-6 50,0 1-28,-1 5-23,-4-1 102,-4 6-107,-2-4 0,-5 2-23,8-6 68,-5 3-39,9-6-6,-3 2 0,3-3 11,-5 3-11,-3 2 28,-16 8-45,12-6 67,-10 4-50,21-10 0,-4 0 0,6-2 0,-6 1-39,2 1 6,-5 0-18,2 0 40,-1 0-6,1-1 12,2 0 5,2-1 0,2 0-17,1-1 22,1 0-5,-1 0 0,1 0 34,-1 0-79,0 0 51,-3 0-6,3 0 0,0-3 0,3 2 0,0-3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9/11/25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5D8CB6B2-21C8-D44C-A81C-A178C43508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124876C-FA56-9741-A79A-675B89A15577}" type="slidenum">
              <a:rPr lang="en-US" altLang="en-US" sz="1200">
                <a:solidFill>
                  <a:schemeClr val="tx1"/>
                </a:solidFill>
              </a:rPr>
              <a:pPr/>
              <a:t>11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13898A2-6672-AF42-AB4F-4679541B24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5068357B-EBA0-814E-ADA2-4A9F8212F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429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12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7141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13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427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14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9792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5748C3B5-F199-8241-95D4-4414238587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0FF8269-0FD5-5C40-903B-3C173143AAC1}" type="slidenum">
              <a:rPr lang="en-US" altLang="en-US" sz="1200">
                <a:solidFill>
                  <a:schemeClr val="tx1"/>
                </a:solidFill>
              </a:rPr>
              <a:pPr/>
              <a:t>30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C925C9DD-DE69-A543-9C89-6DC53B6308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6E72D762-0C55-074A-80CB-5E84015CB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523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68252531-77F4-A849-A943-CB4B6547C5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3B85CC1-BE8C-AA4C-B259-7E9D510935B4}" type="slidenum">
              <a:rPr lang="en-US" altLang="en-US" sz="1200">
                <a:solidFill>
                  <a:schemeClr val="tx1"/>
                </a:solidFill>
              </a:rPr>
              <a:pPr/>
              <a:t>31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4BF247A2-6B45-CB47-9481-753250EA1C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6D61507A-568A-6642-825E-A7B4F76C58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6850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BA2FF0F7-26B0-0941-8D99-2D31470681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B6B8371-9B2E-9642-B38B-C9AEC7A3E545}" type="slidenum">
              <a:rPr lang="en-US" altLang="en-US" sz="1200">
                <a:solidFill>
                  <a:schemeClr val="tx1"/>
                </a:solidFill>
              </a:rPr>
              <a:pPr/>
              <a:t>32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3743926B-444F-3843-9C61-655BCAA330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3ED9884E-4460-7A45-BD48-B9D319FF07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092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11B7E976-9503-A440-96FF-FB307F7118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EDA6ABF-2B12-3349-98AE-E536CC143661}" type="slidenum">
              <a:rPr lang="en-US" altLang="en-US" sz="1200">
                <a:solidFill>
                  <a:schemeClr val="tx1"/>
                </a:solidFill>
              </a:rPr>
              <a:pPr/>
              <a:t>33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8284019A-2745-354D-8F1F-D62419741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160674C3-F11F-494C-A620-DA7D031CD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387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Gran Sasso 2025 / Lecture 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5B6E5-C416-0A47-83AC-0FFA73899B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G. Cowan / RHUL Physics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816331-4CCD-374C-B917-2B305564BB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Gran Sasso 2025 / Lecture 1</a:t>
            </a: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C3F0A3-C3F6-8049-9D00-04C2E60B1B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AD173-E331-D340-A62D-A76418C412D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434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E73754-4345-734F-B0EF-9DC738FF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G. Cowan / RHUL Physics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BB783-7E60-A446-A206-9E365901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r>
              <a:rPr lang="en-GB"/>
              <a:t>Gran Sasso 2025 / Lecture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BE86D-AE5E-DA42-91F6-FA9928FE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74EE884-096E-F443-88D4-EF68A0CC31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0192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Gran Sasso 2025 / Lecture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00.png"/><Relationship Id="rId21" Type="http://schemas.openxmlformats.org/officeDocument/2006/relationships/image" Target="../media/image129.png"/><Relationship Id="rId42" Type="http://schemas.openxmlformats.org/officeDocument/2006/relationships/customXml" Target="../ink/ink21.xml"/><Relationship Id="rId63" Type="http://schemas.openxmlformats.org/officeDocument/2006/relationships/image" Target="../media/image338.png"/><Relationship Id="rId84" Type="http://schemas.openxmlformats.org/officeDocument/2006/relationships/customXml" Target="../ink/ink42.xml"/><Relationship Id="rId138" Type="http://schemas.openxmlformats.org/officeDocument/2006/relationships/customXml" Target="../ink/ink69.xml"/><Relationship Id="rId159" Type="http://schemas.openxmlformats.org/officeDocument/2006/relationships/customXml" Target="../ink/ink80.xml"/><Relationship Id="rId170" Type="http://schemas.openxmlformats.org/officeDocument/2006/relationships/image" Target="../media/image860.png"/><Relationship Id="rId191" Type="http://schemas.openxmlformats.org/officeDocument/2006/relationships/customXml" Target="../ink/ink96.xml"/><Relationship Id="rId205" Type="http://schemas.openxmlformats.org/officeDocument/2006/relationships/customXml" Target="../ink/ink103.xml"/><Relationship Id="rId226" Type="http://schemas.openxmlformats.org/officeDocument/2006/relationships/image" Target="../media/image1140.png"/><Relationship Id="rId247" Type="http://schemas.openxmlformats.org/officeDocument/2006/relationships/customXml" Target="../ink/ink124.xml"/><Relationship Id="rId107" Type="http://schemas.openxmlformats.org/officeDocument/2006/relationships/image" Target="../media/image551.png"/><Relationship Id="rId11" Type="http://schemas.openxmlformats.org/officeDocument/2006/relationships/image" Target="../media/image7100.png"/><Relationship Id="rId32" Type="http://schemas.openxmlformats.org/officeDocument/2006/relationships/customXml" Target="../ink/ink16.xml"/><Relationship Id="rId53" Type="http://schemas.openxmlformats.org/officeDocument/2006/relationships/image" Target="../media/image2810.png"/><Relationship Id="rId74" Type="http://schemas.openxmlformats.org/officeDocument/2006/relationships/customXml" Target="../ink/ink37.xml"/><Relationship Id="rId128" Type="http://schemas.openxmlformats.org/officeDocument/2006/relationships/customXml" Target="../ink/ink64.xml"/><Relationship Id="rId149" Type="http://schemas.openxmlformats.org/officeDocument/2006/relationships/customXml" Target="../ink/ink75.xml"/><Relationship Id="rId5" Type="http://schemas.openxmlformats.org/officeDocument/2006/relationships/image" Target="../media/image401.png"/><Relationship Id="rId95" Type="http://schemas.openxmlformats.org/officeDocument/2006/relationships/image" Target="../media/image491.png"/><Relationship Id="rId160" Type="http://schemas.openxmlformats.org/officeDocument/2006/relationships/image" Target="../media/image811.png"/><Relationship Id="rId181" Type="http://schemas.openxmlformats.org/officeDocument/2006/relationships/customXml" Target="../ink/ink91.xml"/><Relationship Id="rId216" Type="http://schemas.openxmlformats.org/officeDocument/2006/relationships/image" Target="../media/image1090.png"/><Relationship Id="rId237" Type="http://schemas.openxmlformats.org/officeDocument/2006/relationships/customXml" Target="../ink/ink119.xml"/><Relationship Id="rId22" Type="http://schemas.openxmlformats.org/officeDocument/2006/relationships/customXml" Target="../ink/ink11.xml"/><Relationship Id="rId43" Type="http://schemas.openxmlformats.org/officeDocument/2006/relationships/image" Target="../media/image239.png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139" Type="http://schemas.openxmlformats.org/officeDocument/2006/relationships/image" Target="../media/image71.png"/><Relationship Id="rId85" Type="http://schemas.openxmlformats.org/officeDocument/2006/relationships/image" Target="../media/image4400.png"/><Relationship Id="rId150" Type="http://schemas.openxmlformats.org/officeDocument/2006/relationships/image" Target="../media/image76.png"/><Relationship Id="rId171" Type="http://schemas.openxmlformats.org/officeDocument/2006/relationships/customXml" Target="../ink/ink86.xml"/><Relationship Id="rId192" Type="http://schemas.openxmlformats.org/officeDocument/2006/relationships/image" Target="../media/image970.png"/><Relationship Id="rId206" Type="http://schemas.openxmlformats.org/officeDocument/2006/relationships/image" Target="../media/image1040.png"/><Relationship Id="rId227" Type="http://schemas.openxmlformats.org/officeDocument/2006/relationships/customXml" Target="../ink/ink114.xml"/><Relationship Id="rId248" Type="http://schemas.openxmlformats.org/officeDocument/2006/relationships/image" Target="../media/image125.png"/><Relationship Id="rId12" Type="http://schemas.openxmlformats.org/officeDocument/2006/relationships/customXml" Target="../ink/ink6.xml"/><Relationship Id="rId33" Type="http://schemas.openxmlformats.org/officeDocument/2006/relationships/image" Target="../media/image189.png"/><Relationship Id="rId108" Type="http://schemas.openxmlformats.org/officeDocument/2006/relationships/customXml" Target="../ink/ink54.xml"/><Relationship Id="rId129" Type="http://schemas.openxmlformats.org/officeDocument/2006/relationships/image" Target="../media/image66.png"/><Relationship Id="rId54" Type="http://schemas.openxmlformats.org/officeDocument/2006/relationships/customXml" Target="../ink/ink27.xml"/><Relationship Id="rId75" Type="http://schemas.openxmlformats.org/officeDocument/2006/relationships/image" Target="../media/image3900.png"/><Relationship Id="rId96" Type="http://schemas.openxmlformats.org/officeDocument/2006/relationships/customXml" Target="../ink/ink48.xml"/><Relationship Id="rId140" Type="http://schemas.openxmlformats.org/officeDocument/2006/relationships/customXml" Target="../ink/ink70.xml"/><Relationship Id="rId161" Type="http://schemas.openxmlformats.org/officeDocument/2006/relationships/customXml" Target="../ink/ink81.xml"/><Relationship Id="rId182" Type="http://schemas.openxmlformats.org/officeDocument/2006/relationships/image" Target="../media/image920.png"/><Relationship Id="rId217" Type="http://schemas.openxmlformats.org/officeDocument/2006/relationships/customXml" Target="../ink/ink109.xml"/><Relationship Id="rId6" Type="http://schemas.openxmlformats.org/officeDocument/2006/relationships/customXml" Target="../ink/ink3.xml"/><Relationship Id="rId238" Type="http://schemas.openxmlformats.org/officeDocument/2006/relationships/image" Target="../media/image120.png"/><Relationship Id="rId23" Type="http://schemas.openxmlformats.org/officeDocument/2006/relationships/image" Target="../media/image130.png"/><Relationship Id="rId119" Type="http://schemas.openxmlformats.org/officeDocument/2006/relationships/image" Target="../media/image611.png"/><Relationship Id="rId44" Type="http://schemas.openxmlformats.org/officeDocument/2006/relationships/customXml" Target="../ink/ink22.xml"/><Relationship Id="rId65" Type="http://schemas.openxmlformats.org/officeDocument/2006/relationships/image" Target="../media/image341.png"/><Relationship Id="rId86" Type="http://schemas.openxmlformats.org/officeDocument/2006/relationships/customXml" Target="../ink/ink43.xml"/><Relationship Id="rId130" Type="http://schemas.openxmlformats.org/officeDocument/2006/relationships/customXml" Target="../ink/ink65.xml"/><Relationship Id="rId151" Type="http://schemas.openxmlformats.org/officeDocument/2006/relationships/customXml" Target="../ink/ink76.xml"/><Relationship Id="rId172" Type="http://schemas.openxmlformats.org/officeDocument/2006/relationships/image" Target="../media/image870.png"/><Relationship Id="rId193" Type="http://schemas.openxmlformats.org/officeDocument/2006/relationships/customXml" Target="../ink/ink97.xml"/><Relationship Id="rId207" Type="http://schemas.openxmlformats.org/officeDocument/2006/relationships/customXml" Target="../ink/ink104.xml"/><Relationship Id="rId228" Type="http://schemas.openxmlformats.org/officeDocument/2006/relationships/image" Target="../media/image1150.png"/><Relationship Id="rId249" Type="http://schemas.openxmlformats.org/officeDocument/2006/relationships/customXml" Target="../ink/ink125.xml"/><Relationship Id="rId13" Type="http://schemas.openxmlformats.org/officeDocument/2006/relationships/image" Target="../media/image810.png"/><Relationship Id="rId109" Type="http://schemas.openxmlformats.org/officeDocument/2006/relationships/image" Target="../media/image561.png"/><Relationship Id="rId34" Type="http://schemas.openxmlformats.org/officeDocument/2006/relationships/customXml" Target="../ink/ink17.xml"/><Relationship Id="rId55" Type="http://schemas.openxmlformats.org/officeDocument/2006/relationships/image" Target="../media/image2910.png"/><Relationship Id="rId76" Type="http://schemas.openxmlformats.org/officeDocument/2006/relationships/customXml" Target="../ink/ink38.xml"/><Relationship Id="rId97" Type="http://schemas.openxmlformats.org/officeDocument/2006/relationships/image" Target="../media/image501.png"/><Relationship Id="rId120" Type="http://schemas.openxmlformats.org/officeDocument/2006/relationships/customXml" Target="../ink/ink60.xml"/><Relationship Id="rId141" Type="http://schemas.openxmlformats.org/officeDocument/2006/relationships/customXml" Target="../ink/ink71.xml"/><Relationship Id="rId7" Type="http://schemas.openxmlformats.org/officeDocument/2006/relationships/image" Target="../media/image510.png"/><Relationship Id="rId162" Type="http://schemas.openxmlformats.org/officeDocument/2006/relationships/image" Target="../media/image820.png"/><Relationship Id="rId183" Type="http://schemas.openxmlformats.org/officeDocument/2006/relationships/customXml" Target="../ink/ink92.xml"/><Relationship Id="rId218" Type="http://schemas.openxmlformats.org/officeDocument/2006/relationships/image" Target="../media/image1100.png"/><Relationship Id="rId239" Type="http://schemas.openxmlformats.org/officeDocument/2006/relationships/customXml" Target="../ink/ink120.xml"/><Relationship Id="rId250" Type="http://schemas.openxmlformats.org/officeDocument/2006/relationships/image" Target="../media/image126.png"/><Relationship Id="rId24" Type="http://schemas.openxmlformats.org/officeDocument/2006/relationships/customXml" Target="../ink/ink12.xml"/><Relationship Id="rId45" Type="http://schemas.openxmlformats.org/officeDocument/2006/relationships/image" Target="../media/image2410.png"/><Relationship Id="rId66" Type="http://schemas.openxmlformats.org/officeDocument/2006/relationships/customXml" Target="../ink/ink33.xml"/><Relationship Id="rId87" Type="http://schemas.openxmlformats.org/officeDocument/2006/relationships/image" Target="../media/image45.png"/><Relationship Id="rId110" Type="http://schemas.openxmlformats.org/officeDocument/2006/relationships/customXml" Target="../ink/ink55.xml"/><Relationship Id="rId131" Type="http://schemas.openxmlformats.org/officeDocument/2006/relationships/image" Target="../media/image67.png"/><Relationship Id="rId152" Type="http://schemas.openxmlformats.org/officeDocument/2006/relationships/image" Target="../media/image77.png"/><Relationship Id="rId173" Type="http://schemas.openxmlformats.org/officeDocument/2006/relationships/customXml" Target="../ink/ink87.xml"/><Relationship Id="rId194" Type="http://schemas.openxmlformats.org/officeDocument/2006/relationships/image" Target="../media/image980.png"/><Relationship Id="rId208" Type="http://schemas.openxmlformats.org/officeDocument/2006/relationships/image" Target="../media/image1050.png"/><Relationship Id="rId229" Type="http://schemas.openxmlformats.org/officeDocument/2006/relationships/customXml" Target="../ink/ink115.xml"/><Relationship Id="rId240" Type="http://schemas.openxmlformats.org/officeDocument/2006/relationships/image" Target="../media/image121.png"/><Relationship Id="rId14" Type="http://schemas.openxmlformats.org/officeDocument/2006/relationships/customXml" Target="../ink/ink7.xml"/><Relationship Id="rId35" Type="http://schemas.openxmlformats.org/officeDocument/2006/relationships/image" Target="../media/image190.png"/><Relationship Id="rId56" Type="http://schemas.openxmlformats.org/officeDocument/2006/relationships/customXml" Target="../ink/ink28.xml"/><Relationship Id="rId77" Type="http://schemas.openxmlformats.org/officeDocument/2006/relationships/image" Target="../media/image4000.png"/><Relationship Id="rId100" Type="http://schemas.openxmlformats.org/officeDocument/2006/relationships/customXml" Target="../ink/ink50.xml"/><Relationship Id="rId8" Type="http://schemas.openxmlformats.org/officeDocument/2006/relationships/customXml" Target="../ink/ink4.xml"/><Relationship Id="rId98" Type="http://schemas.openxmlformats.org/officeDocument/2006/relationships/customXml" Target="../ink/ink49.xml"/><Relationship Id="rId121" Type="http://schemas.openxmlformats.org/officeDocument/2006/relationships/image" Target="../media/image620.png"/><Relationship Id="rId142" Type="http://schemas.openxmlformats.org/officeDocument/2006/relationships/image" Target="../media/image72.png"/><Relationship Id="rId163" Type="http://schemas.openxmlformats.org/officeDocument/2006/relationships/customXml" Target="../ink/ink82.xml"/><Relationship Id="rId184" Type="http://schemas.openxmlformats.org/officeDocument/2006/relationships/image" Target="../media/image930.png"/><Relationship Id="rId219" Type="http://schemas.openxmlformats.org/officeDocument/2006/relationships/customXml" Target="../ink/ink110.xml"/><Relationship Id="rId230" Type="http://schemas.openxmlformats.org/officeDocument/2006/relationships/image" Target="../media/image1160.png"/><Relationship Id="rId25" Type="http://schemas.openxmlformats.org/officeDocument/2006/relationships/image" Target="../media/image1410.png"/><Relationship Id="rId46" Type="http://schemas.openxmlformats.org/officeDocument/2006/relationships/customXml" Target="../ink/ink23.xml"/><Relationship Id="rId67" Type="http://schemas.openxmlformats.org/officeDocument/2006/relationships/image" Target="../media/image3500.png"/><Relationship Id="rId88" Type="http://schemas.openxmlformats.org/officeDocument/2006/relationships/customXml" Target="../ink/ink44.xml"/><Relationship Id="rId111" Type="http://schemas.openxmlformats.org/officeDocument/2006/relationships/image" Target="../media/image571.png"/><Relationship Id="rId132" Type="http://schemas.openxmlformats.org/officeDocument/2006/relationships/customXml" Target="../ink/ink66.xml"/><Relationship Id="rId153" Type="http://schemas.openxmlformats.org/officeDocument/2006/relationships/customXml" Target="../ink/ink77.xml"/><Relationship Id="rId174" Type="http://schemas.openxmlformats.org/officeDocument/2006/relationships/image" Target="../media/image880.png"/><Relationship Id="rId195" Type="http://schemas.openxmlformats.org/officeDocument/2006/relationships/customXml" Target="../ink/ink98.xml"/><Relationship Id="rId209" Type="http://schemas.openxmlformats.org/officeDocument/2006/relationships/customXml" Target="../ink/ink105.xml"/><Relationship Id="rId220" Type="http://schemas.openxmlformats.org/officeDocument/2006/relationships/image" Target="../media/image1110.png"/><Relationship Id="rId241" Type="http://schemas.openxmlformats.org/officeDocument/2006/relationships/customXml" Target="../ink/ink121.xml"/><Relationship Id="rId15" Type="http://schemas.openxmlformats.org/officeDocument/2006/relationships/image" Target="../media/image911.png"/><Relationship Id="rId36" Type="http://schemas.openxmlformats.org/officeDocument/2006/relationships/customXml" Target="../ink/ink18.xml"/><Relationship Id="rId57" Type="http://schemas.openxmlformats.org/officeDocument/2006/relationships/image" Target="../media/image3010.png"/><Relationship Id="rId78" Type="http://schemas.openxmlformats.org/officeDocument/2006/relationships/customXml" Target="../ink/ink39.xml"/><Relationship Id="rId99" Type="http://schemas.openxmlformats.org/officeDocument/2006/relationships/image" Target="../media/image511.png"/><Relationship Id="rId101" Type="http://schemas.openxmlformats.org/officeDocument/2006/relationships/image" Target="../media/image520.png"/><Relationship Id="rId122" Type="http://schemas.openxmlformats.org/officeDocument/2006/relationships/customXml" Target="../ink/ink61.xml"/><Relationship Id="rId143" Type="http://schemas.openxmlformats.org/officeDocument/2006/relationships/customXml" Target="../ink/ink72.xml"/><Relationship Id="rId164" Type="http://schemas.openxmlformats.org/officeDocument/2006/relationships/image" Target="../media/image830.png"/><Relationship Id="rId185" Type="http://schemas.openxmlformats.org/officeDocument/2006/relationships/customXml" Target="../ink/ink93.xml"/><Relationship Id="rId4" Type="http://schemas.openxmlformats.org/officeDocument/2006/relationships/customXml" Target="../ink/ink2.xml"/><Relationship Id="rId9" Type="http://schemas.openxmlformats.org/officeDocument/2006/relationships/image" Target="../media/image610.png"/><Relationship Id="rId180" Type="http://schemas.openxmlformats.org/officeDocument/2006/relationships/image" Target="../media/image910.png"/><Relationship Id="rId210" Type="http://schemas.openxmlformats.org/officeDocument/2006/relationships/image" Target="../media/image1060.png"/><Relationship Id="rId215" Type="http://schemas.openxmlformats.org/officeDocument/2006/relationships/customXml" Target="../ink/ink108.xml"/><Relationship Id="rId236" Type="http://schemas.openxmlformats.org/officeDocument/2006/relationships/image" Target="../media/image119.png"/><Relationship Id="rId26" Type="http://schemas.openxmlformats.org/officeDocument/2006/relationships/customXml" Target="../ink/ink13.xml"/><Relationship Id="rId231" Type="http://schemas.openxmlformats.org/officeDocument/2006/relationships/customXml" Target="../ink/ink116.xml"/><Relationship Id="rId47" Type="http://schemas.openxmlformats.org/officeDocument/2006/relationships/image" Target="../media/image2510.png"/><Relationship Id="rId68" Type="http://schemas.openxmlformats.org/officeDocument/2006/relationships/customXml" Target="../ink/ink34.xml"/><Relationship Id="rId89" Type="http://schemas.openxmlformats.org/officeDocument/2006/relationships/image" Target="../media/image461.png"/><Relationship Id="rId112" Type="http://schemas.openxmlformats.org/officeDocument/2006/relationships/customXml" Target="../ink/ink56.xml"/><Relationship Id="rId133" Type="http://schemas.openxmlformats.org/officeDocument/2006/relationships/image" Target="../media/image68.png"/><Relationship Id="rId154" Type="http://schemas.openxmlformats.org/officeDocument/2006/relationships/image" Target="../media/image78.png"/><Relationship Id="rId175" Type="http://schemas.openxmlformats.org/officeDocument/2006/relationships/customXml" Target="../ink/ink88.xml"/><Relationship Id="rId196" Type="http://schemas.openxmlformats.org/officeDocument/2006/relationships/image" Target="../media/image990.png"/><Relationship Id="rId200" Type="http://schemas.openxmlformats.org/officeDocument/2006/relationships/image" Target="../media/image1011.png"/><Relationship Id="rId16" Type="http://schemas.openxmlformats.org/officeDocument/2006/relationships/customXml" Target="../ink/ink8.xml"/><Relationship Id="rId221" Type="http://schemas.openxmlformats.org/officeDocument/2006/relationships/customXml" Target="../ink/ink111.xml"/><Relationship Id="rId242" Type="http://schemas.openxmlformats.org/officeDocument/2006/relationships/image" Target="../media/image122.png"/><Relationship Id="rId37" Type="http://schemas.openxmlformats.org/officeDocument/2006/relationships/image" Target="../media/image2010.png"/><Relationship Id="rId58" Type="http://schemas.openxmlformats.org/officeDocument/2006/relationships/customXml" Target="../ink/ink29.xml"/><Relationship Id="rId79" Type="http://schemas.openxmlformats.org/officeDocument/2006/relationships/image" Target="../media/image4100.png"/><Relationship Id="rId102" Type="http://schemas.openxmlformats.org/officeDocument/2006/relationships/customXml" Target="../ink/ink51.xml"/><Relationship Id="rId123" Type="http://schemas.openxmlformats.org/officeDocument/2006/relationships/image" Target="../media/image630.png"/><Relationship Id="rId144" Type="http://schemas.openxmlformats.org/officeDocument/2006/relationships/image" Target="../media/image73.png"/><Relationship Id="rId90" Type="http://schemas.openxmlformats.org/officeDocument/2006/relationships/customXml" Target="../ink/ink45.xml"/><Relationship Id="rId165" Type="http://schemas.openxmlformats.org/officeDocument/2006/relationships/customXml" Target="../ink/ink83.xml"/><Relationship Id="rId186" Type="http://schemas.openxmlformats.org/officeDocument/2006/relationships/image" Target="../media/image940.png"/><Relationship Id="rId211" Type="http://schemas.openxmlformats.org/officeDocument/2006/relationships/customXml" Target="../ink/ink106.xml"/><Relationship Id="rId232" Type="http://schemas.openxmlformats.org/officeDocument/2006/relationships/image" Target="../media/image117.png"/><Relationship Id="rId27" Type="http://schemas.openxmlformats.org/officeDocument/2006/relationships/image" Target="../media/image1510.png"/><Relationship Id="rId48" Type="http://schemas.openxmlformats.org/officeDocument/2006/relationships/customXml" Target="../ink/ink24.xml"/><Relationship Id="rId69" Type="http://schemas.openxmlformats.org/officeDocument/2006/relationships/image" Target="../media/image3600.png"/><Relationship Id="rId113" Type="http://schemas.openxmlformats.org/officeDocument/2006/relationships/image" Target="../media/image581.png"/><Relationship Id="rId134" Type="http://schemas.openxmlformats.org/officeDocument/2006/relationships/customXml" Target="../ink/ink67.xml"/><Relationship Id="rId80" Type="http://schemas.openxmlformats.org/officeDocument/2006/relationships/customXml" Target="../ink/ink40.xml"/><Relationship Id="rId155" Type="http://schemas.openxmlformats.org/officeDocument/2006/relationships/customXml" Target="../ink/ink78.xml"/><Relationship Id="rId176" Type="http://schemas.openxmlformats.org/officeDocument/2006/relationships/image" Target="../media/image890.png"/><Relationship Id="rId197" Type="http://schemas.openxmlformats.org/officeDocument/2006/relationships/customXml" Target="../ink/ink99.xml"/><Relationship Id="rId201" Type="http://schemas.openxmlformats.org/officeDocument/2006/relationships/customXml" Target="../ink/ink101.xml"/><Relationship Id="rId222" Type="http://schemas.openxmlformats.org/officeDocument/2006/relationships/image" Target="../media/image1120.png"/><Relationship Id="rId243" Type="http://schemas.openxmlformats.org/officeDocument/2006/relationships/customXml" Target="../ink/ink122.xml"/><Relationship Id="rId17" Type="http://schemas.openxmlformats.org/officeDocument/2006/relationships/image" Target="../media/image1010.png"/><Relationship Id="rId38" Type="http://schemas.openxmlformats.org/officeDocument/2006/relationships/customXml" Target="../ink/ink19.xml"/><Relationship Id="rId59" Type="http://schemas.openxmlformats.org/officeDocument/2006/relationships/image" Target="../media/image3110.png"/><Relationship Id="rId103" Type="http://schemas.openxmlformats.org/officeDocument/2006/relationships/image" Target="../media/image531.png"/><Relationship Id="rId124" Type="http://schemas.openxmlformats.org/officeDocument/2006/relationships/customXml" Target="../ink/ink62.xml"/><Relationship Id="rId70" Type="http://schemas.openxmlformats.org/officeDocument/2006/relationships/customXml" Target="../ink/ink35.xml"/><Relationship Id="rId91" Type="http://schemas.openxmlformats.org/officeDocument/2006/relationships/image" Target="../media/image471.png"/><Relationship Id="rId145" Type="http://schemas.openxmlformats.org/officeDocument/2006/relationships/customXml" Target="../ink/ink73.xml"/><Relationship Id="rId166" Type="http://schemas.openxmlformats.org/officeDocument/2006/relationships/image" Target="../media/image840.png"/><Relationship Id="rId187" Type="http://schemas.openxmlformats.org/officeDocument/2006/relationships/customXml" Target="../ink/ink94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070.png"/><Relationship Id="rId233" Type="http://schemas.openxmlformats.org/officeDocument/2006/relationships/customXml" Target="../ink/ink117.xml"/><Relationship Id="rId28" Type="http://schemas.openxmlformats.org/officeDocument/2006/relationships/customXml" Target="../ink/ink14.xml"/><Relationship Id="rId49" Type="http://schemas.openxmlformats.org/officeDocument/2006/relationships/image" Target="../media/image2610.png"/><Relationship Id="rId114" Type="http://schemas.openxmlformats.org/officeDocument/2006/relationships/customXml" Target="../ink/ink57.xml"/><Relationship Id="rId60" Type="http://schemas.openxmlformats.org/officeDocument/2006/relationships/customXml" Target="../ink/ink30.xml"/><Relationship Id="rId81" Type="http://schemas.openxmlformats.org/officeDocument/2006/relationships/image" Target="../media/image4200.png"/><Relationship Id="rId135" Type="http://schemas.openxmlformats.org/officeDocument/2006/relationships/image" Target="../media/image69.png"/><Relationship Id="rId156" Type="http://schemas.openxmlformats.org/officeDocument/2006/relationships/image" Target="../media/image79.png"/><Relationship Id="rId177" Type="http://schemas.openxmlformats.org/officeDocument/2006/relationships/customXml" Target="../ink/ink89.xml"/><Relationship Id="rId198" Type="http://schemas.openxmlformats.org/officeDocument/2006/relationships/image" Target="../media/image1000.png"/><Relationship Id="rId202" Type="http://schemas.openxmlformats.org/officeDocument/2006/relationships/image" Target="../media/image1020.png"/><Relationship Id="rId223" Type="http://schemas.openxmlformats.org/officeDocument/2006/relationships/customXml" Target="../ink/ink112.xml"/><Relationship Id="rId244" Type="http://schemas.openxmlformats.org/officeDocument/2006/relationships/image" Target="../media/image123.png"/><Relationship Id="rId18" Type="http://schemas.openxmlformats.org/officeDocument/2006/relationships/customXml" Target="../ink/ink9.xml"/><Relationship Id="rId39" Type="http://schemas.openxmlformats.org/officeDocument/2006/relationships/image" Target="../media/image2110.png"/><Relationship Id="rId50" Type="http://schemas.openxmlformats.org/officeDocument/2006/relationships/customXml" Target="../ink/ink25.xml"/><Relationship Id="rId104" Type="http://schemas.openxmlformats.org/officeDocument/2006/relationships/customXml" Target="../ink/ink52.xml"/><Relationship Id="rId125" Type="http://schemas.openxmlformats.org/officeDocument/2006/relationships/image" Target="../media/image640.png"/><Relationship Id="rId146" Type="http://schemas.openxmlformats.org/officeDocument/2006/relationships/image" Target="../media/image740.png"/><Relationship Id="rId167" Type="http://schemas.openxmlformats.org/officeDocument/2006/relationships/customXml" Target="../ink/ink84.xml"/><Relationship Id="rId188" Type="http://schemas.openxmlformats.org/officeDocument/2006/relationships/image" Target="../media/image950.png"/><Relationship Id="rId71" Type="http://schemas.openxmlformats.org/officeDocument/2006/relationships/image" Target="../media/image3700.png"/><Relationship Id="rId92" Type="http://schemas.openxmlformats.org/officeDocument/2006/relationships/customXml" Target="../ink/ink46.xml"/><Relationship Id="rId213" Type="http://schemas.openxmlformats.org/officeDocument/2006/relationships/customXml" Target="../ink/ink107.xml"/><Relationship Id="rId234" Type="http://schemas.openxmlformats.org/officeDocument/2006/relationships/image" Target="../media/image118.png"/><Relationship Id="rId2" Type="http://schemas.openxmlformats.org/officeDocument/2006/relationships/customXml" Target="../ink/ink1.xml"/><Relationship Id="rId29" Type="http://schemas.openxmlformats.org/officeDocument/2006/relationships/image" Target="../media/image1610.png"/><Relationship Id="rId40" Type="http://schemas.openxmlformats.org/officeDocument/2006/relationships/customXml" Target="../ink/ink20.xml"/><Relationship Id="rId115" Type="http://schemas.openxmlformats.org/officeDocument/2006/relationships/image" Target="../media/image591.png"/><Relationship Id="rId136" Type="http://schemas.openxmlformats.org/officeDocument/2006/relationships/customXml" Target="../ink/ink68.xml"/><Relationship Id="rId157" Type="http://schemas.openxmlformats.org/officeDocument/2006/relationships/customXml" Target="../ink/ink79.xml"/><Relationship Id="rId178" Type="http://schemas.openxmlformats.org/officeDocument/2006/relationships/image" Target="../media/image900.png"/><Relationship Id="rId61" Type="http://schemas.openxmlformats.org/officeDocument/2006/relationships/image" Target="../media/image3210.png"/><Relationship Id="rId82" Type="http://schemas.openxmlformats.org/officeDocument/2006/relationships/customXml" Target="../ink/ink41.xml"/><Relationship Id="rId199" Type="http://schemas.openxmlformats.org/officeDocument/2006/relationships/customXml" Target="../ink/ink100.xml"/><Relationship Id="rId203" Type="http://schemas.openxmlformats.org/officeDocument/2006/relationships/customXml" Target="../ink/ink102.xml"/><Relationship Id="rId19" Type="http://schemas.openxmlformats.org/officeDocument/2006/relationships/image" Target="../media/image1111.png"/><Relationship Id="rId224" Type="http://schemas.openxmlformats.org/officeDocument/2006/relationships/image" Target="../media/image1130.png"/><Relationship Id="rId245" Type="http://schemas.openxmlformats.org/officeDocument/2006/relationships/customXml" Target="../ink/ink123.xml"/><Relationship Id="rId30" Type="http://schemas.openxmlformats.org/officeDocument/2006/relationships/customXml" Target="../ink/ink15.xml"/><Relationship Id="rId105" Type="http://schemas.openxmlformats.org/officeDocument/2006/relationships/image" Target="../media/image541.png"/><Relationship Id="rId126" Type="http://schemas.openxmlformats.org/officeDocument/2006/relationships/customXml" Target="../ink/ink63.xml"/><Relationship Id="rId147" Type="http://schemas.openxmlformats.org/officeDocument/2006/relationships/customXml" Target="../ink/ink74.xml"/><Relationship Id="rId168" Type="http://schemas.openxmlformats.org/officeDocument/2006/relationships/image" Target="../media/image850.png"/><Relationship Id="rId51" Type="http://schemas.openxmlformats.org/officeDocument/2006/relationships/image" Target="../media/image2710.png"/><Relationship Id="rId72" Type="http://schemas.openxmlformats.org/officeDocument/2006/relationships/customXml" Target="../ink/ink36.xml"/><Relationship Id="rId93" Type="http://schemas.openxmlformats.org/officeDocument/2006/relationships/image" Target="../media/image481.png"/><Relationship Id="rId189" Type="http://schemas.openxmlformats.org/officeDocument/2006/relationships/customXml" Target="../ink/ink95.xml"/><Relationship Id="rId3" Type="http://schemas.openxmlformats.org/officeDocument/2006/relationships/image" Target="../media/image337.png"/><Relationship Id="rId214" Type="http://schemas.openxmlformats.org/officeDocument/2006/relationships/image" Target="../media/image1080.png"/><Relationship Id="rId235" Type="http://schemas.openxmlformats.org/officeDocument/2006/relationships/customXml" Target="../ink/ink118.xml"/><Relationship Id="rId116" Type="http://schemas.openxmlformats.org/officeDocument/2006/relationships/customXml" Target="../ink/ink58.xml"/><Relationship Id="rId137" Type="http://schemas.openxmlformats.org/officeDocument/2006/relationships/image" Target="../media/image70.png"/><Relationship Id="rId158" Type="http://schemas.openxmlformats.org/officeDocument/2006/relationships/image" Target="../media/image800.png"/><Relationship Id="rId20" Type="http://schemas.openxmlformats.org/officeDocument/2006/relationships/customXml" Target="../ink/ink10.xml"/><Relationship Id="rId41" Type="http://schemas.openxmlformats.org/officeDocument/2006/relationships/image" Target="../media/image2210.png"/><Relationship Id="rId62" Type="http://schemas.openxmlformats.org/officeDocument/2006/relationships/customXml" Target="../ink/ink31.xml"/><Relationship Id="rId83" Type="http://schemas.openxmlformats.org/officeDocument/2006/relationships/image" Target="../media/image4300.png"/><Relationship Id="rId179" Type="http://schemas.openxmlformats.org/officeDocument/2006/relationships/customXml" Target="../ink/ink90.xml"/><Relationship Id="rId190" Type="http://schemas.openxmlformats.org/officeDocument/2006/relationships/image" Target="../media/image960.png"/><Relationship Id="rId204" Type="http://schemas.openxmlformats.org/officeDocument/2006/relationships/image" Target="../media/image1030.png"/><Relationship Id="rId225" Type="http://schemas.openxmlformats.org/officeDocument/2006/relationships/customXml" Target="../ink/ink113.xml"/><Relationship Id="rId246" Type="http://schemas.openxmlformats.org/officeDocument/2006/relationships/image" Target="../media/image124.png"/><Relationship Id="rId106" Type="http://schemas.openxmlformats.org/officeDocument/2006/relationships/customXml" Target="../ink/ink53.xml"/><Relationship Id="rId127" Type="http://schemas.openxmlformats.org/officeDocument/2006/relationships/image" Target="../media/image65.png"/><Relationship Id="rId10" Type="http://schemas.openxmlformats.org/officeDocument/2006/relationships/customXml" Target="../ink/ink5.xml"/><Relationship Id="rId31" Type="http://schemas.openxmlformats.org/officeDocument/2006/relationships/image" Target="../media/image1710.png"/><Relationship Id="rId52" Type="http://schemas.openxmlformats.org/officeDocument/2006/relationships/customXml" Target="../ink/ink26.xml"/><Relationship Id="rId73" Type="http://schemas.openxmlformats.org/officeDocument/2006/relationships/image" Target="../media/image3800.png"/><Relationship Id="rId94" Type="http://schemas.openxmlformats.org/officeDocument/2006/relationships/customXml" Target="../ink/ink47.xml"/><Relationship Id="rId148" Type="http://schemas.openxmlformats.org/officeDocument/2006/relationships/image" Target="../media/image75.png"/><Relationship Id="rId169" Type="http://schemas.openxmlformats.org/officeDocument/2006/relationships/customXml" Target="../ink/ink8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0.png"/><Relationship Id="rId4" Type="http://schemas.openxmlformats.org/officeDocument/2006/relationships/customXml" Target="../ink/ink1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2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8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2.png"/><Relationship Id="rId5" Type="http://schemas.openxmlformats.org/officeDocument/2006/relationships/tags" Target="../tags/tag10.xml"/><Relationship Id="rId10" Type="http://schemas.openxmlformats.org/officeDocument/2006/relationships/image" Target="../media/image61.png"/><Relationship Id="rId4" Type="http://schemas.openxmlformats.org/officeDocument/2006/relationships/tags" Target="../tags/tag9.xml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74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136.xml"/><Relationship Id="rId26" Type="http://schemas.openxmlformats.org/officeDocument/2006/relationships/customXml" Target="../ink/ink140.xm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144.xml"/><Relationship Id="rId7" Type="http://schemas.openxmlformats.org/officeDocument/2006/relationships/image" Target="NULL"/><Relationship Id="rId12" Type="http://schemas.openxmlformats.org/officeDocument/2006/relationships/customXml" Target="../ink/ink133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146.xml"/><Relationship Id="rId2" Type="http://schemas.openxmlformats.org/officeDocument/2006/relationships/customXml" Target="../ink/ink128.xml"/><Relationship Id="rId16" Type="http://schemas.openxmlformats.org/officeDocument/2006/relationships/customXml" Target="../ink/ink135.xml"/><Relationship Id="rId20" Type="http://schemas.openxmlformats.org/officeDocument/2006/relationships/customXml" Target="../ink/ink137.xml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30.xml"/><Relationship Id="rId11" Type="http://schemas.openxmlformats.org/officeDocument/2006/relationships/image" Target="NULL"/><Relationship Id="rId24" Type="http://schemas.openxmlformats.org/officeDocument/2006/relationships/customXml" Target="../ink/ink139.xml"/><Relationship Id="rId32" Type="http://schemas.openxmlformats.org/officeDocument/2006/relationships/customXml" Target="../ink/ink143.xml"/><Relationship Id="rId37" Type="http://schemas.openxmlformats.org/officeDocument/2006/relationships/image" Target="NULL"/><Relationship Id="rId40" Type="http://schemas.openxmlformats.org/officeDocument/2006/relationships/image" Target="../media/image75.tiff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141.xml"/><Relationship Id="rId36" Type="http://schemas.openxmlformats.org/officeDocument/2006/relationships/customXml" Target="../ink/ink145.xml"/><Relationship Id="rId10" Type="http://schemas.openxmlformats.org/officeDocument/2006/relationships/customXml" Target="../ink/ink132.xm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customXml" Target="../ink/ink129.xml"/><Relationship Id="rId9" Type="http://schemas.openxmlformats.org/officeDocument/2006/relationships/image" Target="NULL"/><Relationship Id="rId14" Type="http://schemas.openxmlformats.org/officeDocument/2006/relationships/customXml" Target="../ink/ink134.xml"/><Relationship Id="rId22" Type="http://schemas.openxmlformats.org/officeDocument/2006/relationships/customXml" Target="../ink/ink138.xml"/><Relationship Id="rId27" Type="http://schemas.openxmlformats.org/officeDocument/2006/relationships/image" Target="NULL"/><Relationship Id="rId30" Type="http://schemas.openxmlformats.org/officeDocument/2006/relationships/customXml" Target="../ink/ink142.xml"/><Relationship Id="rId35" Type="http://schemas.openxmlformats.org/officeDocument/2006/relationships/image" Target="NULL"/><Relationship Id="rId8" Type="http://schemas.openxmlformats.org/officeDocument/2006/relationships/customXml" Target="../ink/ink131.xml"/><Relationship Id="rId3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5.xml"/><Relationship Id="rId7" Type="http://schemas.openxmlformats.org/officeDocument/2006/relationships/image" Target="../media/image8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6.xml"/><Relationship Id="rId9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19.xml"/><Relationship Id="rId7" Type="http://schemas.openxmlformats.org/officeDocument/2006/relationships/image" Target="../media/image86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5.pn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24.xml"/><Relationship Id="rId7" Type="http://schemas.openxmlformats.org/officeDocument/2006/relationships/image" Target="../media/image97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96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5.xml"/><Relationship Id="rId9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103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102.tiff"/><Relationship Id="rId5" Type="http://schemas.openxmlformats.org/officeDocument/2006/relationships/image" Target="../media/image101.tiff"/><Relationship Id="rId4" Type="http://schemas.openxmlformats.org/officeDocument/2006/relationships/image" Target="../media/image100.tif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tags" Target="../tags/tag29.xml"/><Relationship Id="rId7" Type="http://schemas.openxmlformats.org/officeDocument/2006/relationships/image" Target="../media/image104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08.png"/><Relationship Id="rId5" Type="http://schemas.openxmlformats.org/officeDocument/2006/relationships/tags" Target="../tags/tag31.xml"/><Relationship Id="rId10" Type="http://schemas.openxmlformats.org/officeDocument/2006/relationships/image" Target="../media/image107.png"/><Relationship Id="rId4" Type="http://schemas.openxmlformats.org/officeDocument/2006/relationships/tags" Target="../tags/tag30.xml"/><Relationship Id="rId9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13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0.xml"/><Relationship Id="rId13" Type="http://schemas.openxmlformats.org/officeDocument/2006/relationships/image" Target="../media/image219.png"/><Relationship Id="rId18" Type="http://schemas.openxmlformats.org/officeDocument/2006/relationships/customXml" Target="../ink/ink155.xml"/><Relationship Id="rId3" Type="http://schemas.openxmlformats.org/officeDocument/2006/relationships/image" Target="../media/image214.png"/><Relationship Id="rId21" Type="http://schemas.openxmlformats.org/officeDocument/2006/relationships/image" Target="../media/image168.tiff"/><Relationship Id="rId7" Type="http://schemas.openxmlformats.org/officeDocument/2006/relationships/image" Target="../media/image216.png"/><Relationship Id="rId12" Type="http://schemas.openxmlformats.org/officeDocument/2006/relationships/customXml" Target="../ink/ink152.xml"/><Relationship Id="rId17" Type="http://schemas.openxmlformats.org/officeDocument/2006/relationships/image" Target="../media/image221.png"/><Relationship Id="rId2" Type="http://schemas.openxmlformats.org/officeDocument/2006/relationships/customXml" Target="../ink/ink147.xml"/><Relationship Id="rId16" Type="http://schemas.openxmlformats.org/officeDocument/2006/relationships/customXml" Target="../ink/ink154.xml"/><Relationship Id="rId20" Type="http://schemas.openxmlformats.org/officeDocument/2006/relationships/image" Target="../media/image167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9.xml"/><Relationship Id="rId11" Type="http://schemas.openxmlformats.org/officeDocument/2006/relationships/image" Target="../media/image218.png"/><Relationship Id="rId5" Type="http://schemas.openxmlformats.org/officeDocument/2006/relationships/image" Target="../media/image215.png"/><Relationship Id="rId15" Type="http://schemas.openxmlformats.org/officeDocument/2006/relationships/image" Target="../media/image220.png"/><Relationship Id="rId10" Type="http://schemas.openxmlformats.org/officeDocument/2006/relationships/customXml" Target="../ink/ink151.xml"/><Relationship Id="rId19" Type="http://schemas.openxmlformats.org/officeDocument/2006/relationships/image" Target="../media/image222.png"/><Relationship Id="rId4" Type="http://schemas.openxmlformats.org/officeDocument/2006/relationships/customXml" Target="../ink/ink148.xml"/><Relationship Id="rId9" Type="http://schemas.openxmlformats.org/officeDocument/2006/relationships/image" Target="../media/image217.png"/><Relationship Id="rId14" Type="http://schemas.openxmlformats.org/officeDocument/2006/relationships/customXml" Target="../ink/ink153.xml"/><Relationship Id="rId22" Type="http://schemas.openxmlformats.org/officeDocument/2006/relationships/image" Target="../media/image169.tif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9.xml"/><Relationship Id="rId13" Type="http://schemas.openxmlformats.org/officeDocument/2006/relationships/image" Target="../media/image219.png"/><Relationship Id="rId18" Type="http://schemas.openxmlformats.org/officeDocument/2006/relationships/customXml" Target="../ink/ink164.xml"/><Relationship Id="rId3" Type="http://schemas.openxmlformats.org/officeDocument/2006/relationships/image" Target="../media/image214.png"/><Relationship Id="rId21" Type="http://schemas.openxmlformats.org/officeDocument/2006/relationships/image" Target="../media/image171.tiff"/><Relationship Id="rId7" Type="http://schemas.openxmlformats.org/officeDocument/2006/relationships/image" Target="../media/image216.png"/><Relationship Id="rId12" Type="http://schemas.openxmlformats.org/officeDocument/2006/relationships/customXml" Target="../ink/ink161.xml"/><Relationship Id="rId17" Type="http://schemas.openxmlformats.org/officeDocument/2006/relationships/image" Target="../media/image221.png"/><Relationship Id="rId2" Type="http://schemas.openxmlformats.org/officeDocument/2006/relationships/customXml" Target="../ink/ink156.xml"/><Relationship Id="rId16" Type="http://schemas.openxmlformats.org/officeDocument/2006/relationships/customXml" Target="../ink/ink163.xml"/><Relationship Id="rId20" Type="http://schemas.openxmlformats.org/officeDocument/2006/relationships/image" Target="../media/image170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8.xml"/><Relationship Id="rId11" Type="http://schemas.openxmlformats.org/officeDocument/2006/relationships/image" Target="../media/image218.png"/><Relationship Id="rId5" Type="http://schemas.openxmlformats.org/officeDocument/2006/relationships/image" Target="../media/image215.png"/><Relationship Id="rId15" Type="http://schemas.openxmlformats.org/officeDocument/2006/relationships/image" Target="../media/image220.png"/><Relationship Id="rId10" Type="http://schemas.openxmlformats.org/officeDocument/2006/relationships/customXml" Target="../ink/ink160.xml"/><Relationship Id="rId19" Type="http://schemas.openxmlformats.org/officeDocument/2006/relationships/image" Target="../media/image222.png"/><Relationship Id="rId4" Type="http://schemas.openxmlformats.org/officeDocument/2006/relationships/customXml" Target="../ink/ink157.xml"/><Relationship Id="rId9" Type="http://schemas.openxmlformats.org/officeDocument/2006/relationships/image" Target="../media/image217.png"/><Relationship Id="rId14" Type="http://schemas.openxmlformats.org/officeDocument/2006/relationships/customXml" Target="../ink/ink162.xml"/><Relationship Id="rId22" Type="http://schemas.openxmlformats.org/officeDocument/2006/relationships/image" Target="../media/image172.tif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7.xml"/><Relationship Id="rId13" Type="http://schemas.openxmlformats.org/officeDocument/2006/relationships/image" Target="../media/image214.png"/><Relationship Id="rId18" Type="http://schemas.openxmlformats.org/officeDocument/2006/relationships/customXml" Target="../ink/ink172.xml"/><Relationship Id="rId26" Type="http://schemas.openxmlformats.org/officeDocument/2006/relationships/customXml" Target="../ink/ink176.xml"/><Relationship Id="rId3" Type="http://schemas.openxmlformats.org/officeDocument/2006/relationships/image" Target="../media/image174.tiff"/><Relationship Id="rId21" Type="http://schemas.openxmlformats.org/officeDocument/2006/relationships/image" Target="../media/image218.png"/><Relationship Id="rId7" Type="http://schemas.openxmlformats.org/officeDocument/2006/relationships/image" Target="../media/image232.png"/><Relationship Id="rId12" Type="http://schemas.openxmlformats.org/officeDocument/2006/relationships/customXml" Target="../ink/ink169.xml"/><Relationship Id="rId17" Type="http://schemas.openxmlformats.org/officeDocument/2006/relationships/image" Target="../media/image216.png"/><Relationship Id="rId25" Type="http://schemas.openxmlformats.org/officeDocument/2006/relationships/image" Target="../media/image220.png"/><Relationship Id="rId2" Type="http://schemas.openxmlformats.org/officeDocument/2006/relationships/image" Target="../media/image173.tiff"/><Relationship Id="rId16" Type="http://schemas.openxmlformats.org/officeDocument/2006/relationships/customXml" Target="../ink/ink171.xml"/><Relationship Id="rId20" Type="http://schemas.openxmlformats.org/officeDocument/2006/relationships/customXml" Target="../ink/ink173.xml"/><Relationship Id="rId29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6.xml"/><Relationship Id="rId11" Type="http://schemas.openxmlformats.org/officeDocument/2006/relationships/image" Target="../media/image234.png"/><Relationship Id="rId24" Type="http://schemas.openxmlformats.org/officeDocument/2006/relationships/customXml" Target="../ink/ink175.xml"/><Relationship Id="rId5" Type="http://schemas.openxmlformats.org/officeDocument/2006/relationships/image" Target="../media/image231.png"/><Relationship Id="rId15" Type="http://schemas.openxmlformats.org/officeDocument/2006/relationships/image" Target="../media/image215.png"/><Relationship Id="rId23" Type="http://schemas.openxmlformats.org/officeDocument/2006/relationships/image" Target="../media/image219.png"/><Relationship Id="rId28" Type="http://schemas.openxmlformats.org/officeDocument/2006/relationships/customXml" Target="../ink/ink177.xml"/><Relationship Id="rId10" Type="http://schemas.openxmlformats.org/officeDocument/2006/relationships/customXml" Target="../ink/ink168.xml"/><Relationship Id="rId19" Type="http://schemas.openxmlformats.org/officeDocument/2006/relationships/image" Target="../media/image217.png"/><Relationship Id="rId4" Type="http://schemas.openxmlformats.org/officeDocument/2006/relationships/customXml" Target="../ink/ink165.xml"/><Relationship Id="rId9" Type="http://schemas.openxmlformats.org/officeDocument/2006/relationships/image" Target="../media/image233.png"/><Relationship Id="rId14" Type="http://schemas.openxmlformats.org/officeDocument/2006/relationships/customXml" Target="../ink/ink170.xml"/><Relationship Id="rId22" Type="http://schemas.openxmlformats.org/officeDocument/2006/relationships/customXml" Target="../ink/ink174.xml"/><Relationship Id="rId27" Type="http://schemas.openxmlformats.org/officeDocument/2006/relationships/image" Target="../media/image221.png"/><Relationship Id="rId30" Type="http://schemas.openxmlformats.org/officeDocument/2006/relationships/image" Target="../media/image175.tif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tiff"/><Relationship Id="rId2" Type="http://schemas.openxmlformats.org/officeDocument/2006/relationships/image" Target="../media/image177.tif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tif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tif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tiff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tiff"/><Relationship Id="rId2" Type="http://schemas.openxmlformats.org/officeDocument/2006/relationships/image" Target="../media/image18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4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tiff"/><Relationship Id="rId2" Type="http://schemas.openxmlformats.org/officeDocument/2006/relationships/image" Target="../media/image18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8.tiff"/><Relationship Id="rId4" Type="http://schemas.openxmlformats.org/officeDocument/2006/relationships/image" Target="../media/image187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tiff"/><Relationship Id="rId2" Type="http://schemas.openxmlformats.org/officeDocument/2006/relationships/image" Target="../media/image18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2.tiff"/><Relationship Id="rId4" Type="http://schemas.openxmlformats.org/officeDocument/2006/relationships/image" Target="../media/image191.tiff"/></Relationships>
</file>

<file path=ppt/slides/_rels/slide7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30.png"/><Relationship Id="rId299" Type="http://schemas.openxmlformats.org/officeDocument/2006/relationships/image" Target="../media/image323.png"/><Relationship Id="rId21" Type="http://schemas.openxmlformats.org/officeDocument/2006/relationships/image" Target="../media/image1870.png"/><Relationship Id="rId63" Type="http://schemas.openxmlformats.org/officeDocument/2006/relationships/customXml" Target="../ink/ink209.xml"/><Relationship Id="rId159" Type="http://schemas.openxmlformats.org/officeDocument/2006/relationships/image" Target="../media/image253.png"/><Relationship Id="rId324" Type="http://schemas.openxmlformats.org/officeDocument/2006/relationships/customXml" Target="../ink/ink340.xml"/><Relationship Id="rId170" Type="http://schemas.openxmlformats.org/officeDocument/2006/relationships/customXml" Target="../ink/ink263.xml"/><Relationship Id="rId226" Type="http://schemas.openxmlformats.org/officeDocument/2006/relationships/customXml" Target="../ink/ink291.xml"/><Relationship Id="rId268" Type="http://schemas.openxmlformats.org/officeDocument/2006/relationships/customXml" Target="../ink/ink312.xml"/><Relationship Id="rId32" Type="http://schemas.openxmlformats.org/officeDocument/2006/relationships/customXml" Target="../ink/ink193.xml"/><Relationship Id="rId74" Type="http://schemas.openxmlformats.org/officeDocument/2006/relationships/customXml" Target="../ink/ink215.xml"/><Relationship Id="rId128" Type="http://schemas.openxmlformats.org/officeDocument/2006/relationships/customXml" Target="../ink/ink242.xml"/><Relationship Id="rId335" Type="http://schemas.openxmlformats.org/officeDocument/2006/relationships/image" Target="../media/image3410.png"/><Relationship Id="rId5" Type="http://schemas.openxmlformats.org/officeDocument/2006/relationships/image" Target="../media/image1600.png"/><Relationship Id="rId181" Type="http://schemas.openxmlformats.org/officeDocument/2006/relationships/image" Target="../media/image264.png"/><Relationship Id="rId237" Type="http://schemas.openxmlformats.org/officeDocument/2006/relationships/image" Target="../media/image292.png"/><Relationship Id="rId279" Type="http://schemas.openxmlformats.org/officeDocument/2006/relationships/image" Target="../media/image313.png"/><Relationship Id="rId43" Type="http://schemas.openxmlformats.org/officeDocument/2006/relationships/customXml" Target="../ink/ink199.xml"/><Relationship Id="rId139" Type="http://schemas.openxmlformats.org/officeDocument/2006/relationships/image" Target="../media/image244.png"/><Relationship Id="rId290" Type="http://schemas.openxmlformats.org/officeDocument/2006/relationships/customXml" Target="../ink/ink323.xml"/><Relationship Id="rId304" Type="http://schemas.openxmlformats.org/officeDocument/2006/relationships/customXml" Target="../ink/ink330.xml"/><Relationship Id="rId346" Type="http://schemas.openxmlformats.org/officeDocument/2006/relationships/customXml" Target="../ink/ink351.xml"/><Relationship Id="rId85" Type="http://schemas.openxmlformats.org/officeDocument/2006/relationships/image" Target="../media/image2170.png"/><Relationship Id="rId150" Type="http://schemas.openxmlformats.org/officeDocument/2006/relationships/customXml" Target="../ink/ink253.xml"/><Relationship Id="rId192" Type="http://schemas.openxmlformats.org/officeDocument/2006/relationships/customXml" Target="../ink/ink274.xml"/><Relationship Id="rId206" Type="http://schemas.openxmlformats.org/officeDocument/2006/relationships/customXml" Target="../ink/ink281.xml"/><Relationship Id="rId248" Type="http://schemas.openxmlformats.org/officeDocument/2006/relationships/customXml" Target="../ink/ink302.xml"/><Relationship Id="rId12" Type="http://schemas.openxmlformats.org/officeDocument/2006/relationships/customXml" Target="../ink/ink183.xml"/><Relationship Id="rId108" Type="http://schemas.openxmlformats.org/officeDocument/2006/relationships/customXml" Target="../ink/ink232.xml"/><Relationship Id="rId315" Type="http://schemas.openxmlformats.org/officeDocument/2006/relationships/image" Target="../media/image331.png"/><Relationship Id="rId54" Type="http://schemas.openxmlformats.org/officeDocument/2006/relationships/image" Target="../media/image202.png"/><Relationship Id="rId96" Type="http://schemas.openxmlformats.org/officeDocument/2006/relationships/customXml" Target="../ink/ink226.xml"/><Relationship Id="rId161" Type="http://schemas.openxmlformats.org/officeDocument/2006/relationships/image" Target="../media/image254.png"/><Relationship Id="rId217" Type="http://schemas.openxmlformats.org/officeDocument/2006/relationships/image" Target="../media/image282.png"/><Relationship Id="rId259" Type="http://schemas.openxmlformats.org/officeDocument/2006/relationships/image" Target="../media/image303.png"/><Relationship Id="rId23" Type="http://schemas.openxmlformats.org/officeDocument/2006/relationships/image" Target="../media/image1880.png"/><Relationship Id="rId119" Type="http://schemas.openxmlformats.org/officeDocument/2006/relationships/image" Target="../media/image2340.png"/><Relationship Id="rId270" Type="http://schemas.openxmlformats.org/officeDocument/2006/relationships/customXml" Target="../ink/ink313.xml"/><Relationship Id="rId326" Type="http://schemas.openxmlformats.org/officeDocument/2006/relationships/customXml" Target="../ink/ink341.xml"/><Relationship Id="rId65" Type="http://schemas.openxmlformats.org/officeDocument/2006/relationships/image" Target="../media/image207.png"/><Relationship Id="rId130" Type="http://schemas.openxmlformats.org/officeDocument/2006/relationships/customXml" Target="../ink/ink243.xml"/><Relationship Id="rId172" Type="http://schemas.openxmlformats.org/officeDocument/2006/relationships/customXml" Target="../ink/ink264.xml"/><Relationship Id="rId228" Type="http://schemas.openxmlformats.org/officeDocument/2006/relationships/customXml" Target="../ink/ink292.xml"/><Relationship Id="rId281" Type="http://schemas.openxmlformats.org/officeDocument/2006/relationships/image" Target="../media/image314.png"/><Relationship Id="rId337" Type="http://schemas.openxmlformats.org/officeDocument/2006/relationships/image" Target="../media/image342.png"/><Relationship Id="rId34" Type="http://schemas.openxmlformats.org/officeDocument/2006/relationships/customXml" Target="../ink/ink194.xml"/><Relationship Id="rId76" Type="http://schemas.openxmlformats.org/officeDocument/2006/relationships/customXml" Target="../ink/ink216.xml"/><Relationship Id="rId141" Type="http://schemas.openxmlformats.org/officeDocument/2006/relationships/image" Target="../media/image245.png"/><Relationship Id="rId7" Type="http://schemas.openxmlformats.org/officeDocument/2006/relationships/image" Target="../media/image16100.png"/><Relationship Id="rId183" Type="http://schemas.openxmlformats.org/officeDocument/2006/relationships/image" Target="../media/image265.png"/><Relationship Id="rId239" Type="http://schemas.openxmlformats.org/officeDocument/2006/relationships/image" Target="../media/image293.png"/><Relationship Id="rId250" Type="http://schemas.openxmlformats.org/officeDocument/2006/relationships/customXml" Target="../ink/ink303.xml"/><Relationship Id="rId292" Type="http://schemas.openxmlformats.org/officeDocument/2006/relationships/customXml" Target="../ink/ink324.xml"/><Relationship Id="rId306" Type="http://schemas.openxmlformats.org/officeDocument/2006/relationships/customXml" Target="../ink/ink331.xml"/><Relationship Id="rId45" Type="http://schemas.openxmlformats.org/officeDocument/2006/relationships/customXml" Target="../ink/ink200.xml"/><Relationship Id="rId87" Type="http://schemas.openxmlformats.org/officeDocument/2006/relationships/image" Target="../media/image2180.png"/><Relationship Id="rId110" Type="http://schemas.openxmlformats.org/officeDocument/2006/relationships/customXml" Target="../ink/ink233.xml"/><Relationship Id="rId152" Type="http://schemas.openxmlformats.org/officeDocument/2006/relationships/customXml" Target="../ink/ink254.xml"/><Relationship Id="rId194" Type="http://schemas.openxmlformats.org/officeDocument/2006/relationships/customXml" Target="../ink/ink275.xml"/><Relationship Id="rId208" Type="http://schemas.openxmlformats.org/officeDocument/2006/relationships/customXml" Target="../ink/ink282.xml"/><Relationship Id="rId261" Type="http://schemas.openxmlformats.org/officeDocument/2006/relationships/image" Target="../media/image304.png"/><Relationship Id="rId14" Type="http://schemas.openxmlformats.org/officeDocument/2006/relationships/customXml" Target="../ink/ink184.xml"/><Relationship Id="rId35" Type="http://schemas.openxmlformats.org/officeDocument/2006/relationships/image" Target="../media/image194.png"/><Relationship Id="rId56" Type="http://schemas.openxmlformats.org/officeDocument/2006/relationships/image" Target="../media/image203.png"/><Relationship Id="rId77" Type="http://schemas.openxmlformats.org/officeDocument/2006/relationships/image" Target="../media/image213.png"/><Relationship Id="rId100" Type="http://schemas.openxmlformats.org/officeDocument/2006/relationships/customXml" Target="../ink/ink228.xml"/><Relationship Id="rId282" Type="http://schemas.openxmlformats.org/officeDocument/2006/relationships/customXml" Target="../ink/ink319.xml"/><Relationship Id="rId317" Type="http://schemas.openxmlformats.org/officeDocument/2006/relationships/image" Target="../media/image332.png"/><Relationship Id="rId338" Type="http://schemas.openxmlformats.org/officeDocument/2006/relationships/customXml" Target="../ink/ink347.xml"/><Relationship Id="rId8" Type="http://schemas.openxmlformats.org/officeDocument/2006/relationships/customXml" Target="../ink/ink181.xml"/><Relationship Id="rId98" Type="http://schemas.openxmlformats.org/officeDocument/2006/relationships/customXml" Target="../ink/ink227.xml"/><Relationship Id="rId121" Type="http://schemas.openxmlformats.org/officeDocument/2006/relationships/image" Target="../media/image235.png"/><Relationship Id="rId142" Type="http://schemas.openxmlformats.org/officeDocument/2006/relationships/customXml" Target="../ink/ink249.xml"/><Relationship Id="rId163" Type="http://schemas.openxmlformats.org/officeDocument/2006/relationships/image" Target="../media/image255.png"/><Relationship Id="rId184" Type="http://schemas.openxmlformats.org/officeDocument/2006/relationships/customXml" Target="../ink/ink270.xml"/><Relationship Id="rId219" Type="http://schemas.openxmlformats.org/officeDocument/2006/relationships/image" Target="../media/image283.png"/><Relationship Id="rId230" Type="http://schemas.openxmlformats.org/officeDocument/2006/relationships/customXml" Target="../ink/ink293.xml"/><Relationship Id="rId251" Type="http://schemas.openxmlformats.org/officeDocument/2006/relationships/image" Target="../media/image299.png"/><Relationship Id="rId25" Type="http://schemas.openxmlformats.org/officeDocument/2006/relationships/image" Target="../media/image1890.png"/><Relationship Id="rId46" Type="http://schemas.openxmlformats.org/officeDocument/2006/relationships/image" Target="../media/image198.png"/><Relationship Id="rId67" Type="http://schemas.openxmlformats.org/officeDocument/2006/relationships/image" Target="../media/image208.png"/><Relationship Id="rId272" Type="http://schemas.openxmlformats.org/officeDocument/2006/relationships/customXml" Target="../ink/ink314.xml"/><Relationship Id="rId293" Type="http://schemas.openxmlformats.org/officeDocument/2006/relationships/image" Target="../media/image320.png"/><Relationship Id="rId307" Type="http://schemas.openxmlformats.org/officeDocument/2006/relationships/image" Target="../media/image327.png"/><Relationship Id="rId328" Type="http://schemas.openxmlformats.org/officeDocument/2006/relationships/customXml" Target="../ink/ink342.xml"/><Relationship Id="rId88" Type="http://schemas.openxmlformats.org/officeDocument/2006/relationships/customXml" Target="../ink/ink222.xml"/><Relationship Id="rId111" Type="http://schemas.openxmlformats.org/officeDocument/2006/relationships/image" Target="../media/image2300.png"/><Relationship Id="rId132" Type="http://schemas.openxmlformats.org/officeDocument/2006/relationships/customXml" Target="../ink/ink244.xml"/><Relationship Id="rId153" Type="http://schemas.openxmlformats.org/officeDocument/2006/relationships/image" Target="../media/image250.png"/><Relationship Id="rId174" Type="http://schemas.openxmlformats.org/officeDocument/2006/relationships/customXml" Target="../ink/ink265.xml"/><Relationship Id="rId195" Type="http://schemas.openxmlformats.org/officeDocument/2006/relationships/image" Target="../media/image271.png"/><Relationship Id="rId209" Type="http://schemas.openxmlformats.org/officeDocument/2006/relationships/image" Target="../media/image278.png"/><Relationship Id="rId220" Type="http://schemas.openxmlformats.org/officeDocument/2006/relationships/customXml" Target="../ink/ink288.xml"/><Relationship Id="rId241" Type="http://schemas.openxmlformats.org/officeDocument/2006/relationships/image" Target="../media/image294.png"/><Relationship Id="rId15" Type="http://schemas.openxmlformats.org/officeDocument/2006/relationships/image" Target="../media/image1840.png"/><Relationship Id="rId36" Type="http://schemas.openxmlformats.org/officeDocument/2006/relationships/customXml" Target="../ink/ink195.xml"/><Relationship Id="rId57" Type="http://schemas.openxmlformats.org/officeDocument/2006/relationships/customXml" Target="../ink/ink206.xml"/><Relationship Id="rId262" Type="http://schemas.openxmlformats.org/officeDocument/2006/relationships/customXml" Target="../ink/ink309.xml"/><Relationship Id="rId283" Type="http://schemas.openxmlformats.org/officeDocument/2006/relationships/image" Target="../media/image315.png"/><Relationship Id="rId318" Type="http://schemas.openxmlformats.org/officeDocument/2006/relationships/customXml" Target="../ink/ink337.xml"/><Relationship Id="rId339" Type="http://schemas.openxmlformats.org/officeDocument/2006/relationships/image" Target="../media/image343.png"/><Relationship Id="rId78" Type="http://schemas.openxmlformats.org/officeDocument/2006/relationships/customXml" Target="../ink/ink217.xml"/><Relationship Id="rId99" Type="http://schemas.openxmlformats.org/officeDocument/2006/relationships/image" Target="../media/image224.png"/><Relationship Id="rId101" Type="http://schemas.openxmlformats.org/officeDocument/2006/relationships/image" Target="../media/image225.png"/><Relationship Id="rId122" Type="http://schemas.openxmlformats.org/officeDocument/2006/relationships/customXml" Target="../ink/ink239.xml"/><Relationship Id="rId143" Type="http://schemas.openxmlformats.org/officeDocument/2006/relationships/image" Target="../media/image246.png"/><Relationship Id="rId164" Type="http://schemas.openxmlformats.org/officeDocument/2006/relationships/customXml" Target="../ink/ink260.xml"/><Relationship Id="rId185" Type="http://schemas.openxmlformats.org/officeDocument/2006/relationships/image" Target="../media/image266.png"/><Relationship Id="rId9" Type="http://schemas.openxmlformats.org/officeDocument/2006/relationships/image" Target="../media/image1620.png"/><Relationship Id="rId210" Type="http://schemas.openxmlformats.org/officeDocument/2006/relationships/customXml" Target="../ink/ink283.xml"/><Relationship Id="rId26" Type="http://schemas.openxmlformats.org/officeDocument/2006/relationships/customXml" Target="../ink/ink190.xml"/><Relationship Id="rId231" Type="http://schemas.openxmlformats.org/officeDocument/2006/relationships/image" Target="../media/image289.png"/><Relationship Id="rId252" Type="http://schemas.openxmlformats.org/officeDocument/2006/relationships/customXml" Target="../ink/ink304.xml"/><Relationship Id="rId273" Type="http://schemas.openxmlformats.org/officeDocument/2006/relationships/image" Target="../media/image310.png"/><Relationship Id="rId294" Type="http://schemas.openxmlformats.org/officeDocument/2006/relationships/customXml" Target="../ink/ink325.xml"/><Relationship Id="rId308" Type="http://schemas.openxmlformats.org/officeDocument/2006/relationships/customXml" Target="../ink/ink332.xml"/><Relationship Id="rId329" Type="http://schemas.openxmlformats.org/officeDocument/2006/relationships/image" Target="../media/image3380.png"/><Relationship Id="rId47" Type="http://schemas.openxmlformats.org/officeDocument/2006/relationships/customXml" Target="../ink/ink201.xml"/><Relationship Id="rId68" Type="http://schemas.openxmlformats.org/officeDocument/2006/relationships/customXml" Target="../ink/ink212.xml"/><Relationship Id="rId89" Type="http://schemas.openxmlformats.org/officeDocument/2006/relationships/image" Target="../media/image2190.png"/><Relationship Id="rId112" Type="http://schemas.openxmlformats.org/officeDocument/2006/relationships/customXml" Target="../ink/ink234.xml"/><Relationship Id="rId133" Type="http://schemas.openxmlformats.org/officeDocument/2006/relationships/image" Target="../media/image241.png"/><Relationship Id="rId154" Type="http://schemas.openxmlformats.org/officeDocument/2006/relationships/customXml" Target="../ink/ink255.xml"/><Relationship Id="rId175" Type="http://schemas.openxmlformats.org/officeDocument/2006/relationships/image" Target="../media/image261.png"/><Relationship Id="rId340" Type="http://schemas.openxmlformats.org/officeDocument/2006/relationships/customXml" Target="../ink/ink348.xml"/><Relationship Id="rId196" Type="http://schemas.openxmlformats.org/officeDocument/2006/relationships/customXml" Target="../ink/ink276.xml"/><Relationship Id="rId200" Type="http://schemas.openxmlformats.org/officeDocument/2006/relationships/customXml" Target="../ink/ink278.xml"/><Relationship Id="rId16" Type="http://schemas.openxmlformats.org/officeDocument/2006/relationships/customXml" Target="../ink/ink185.xml"/><Relationship Id="rId221" Type="http://schemas.openxmlformats.org/officeDocument/2006/relationships/image" Target="../media/image284.png"/><Relationship Id="rId242" Type="http://schemas.openxmlformats.org/officeDocument/2006/relationships/customXml" Target="../ink/ink299.xml"/><Relationship Id="rId263" Type="http://schemas.openxmlformats.org/officeDocument/2006/relationships/image" Target="../media/image305.png"/><Relationship Id="rId284" Type="http://schemas.openxmlformats.org/officeDocument/2006/relationships/customXml" Target="../ink/ink320.xml"/><Relationship Id="rId319" Type="http://schemas.openxmlformats.org/officeDocument/2006/relationships/image" Target="../media/image333.png"/><Relationship Id="rId37" Type="http://schemas.openxmlformats.org/officeDocument/2006/relationships/image" Target="../media/image195.png"/><Relationship Id="rId58" Type="http://schemas.openxmlformats.org/officeDocument/2006/relationships/image" Target="../media/image204.png"/><Relationship Id="rId79" Type="http://schemas.openxmlformats.org/officeDocument/2006/relationships/image" Target="../media/image2140.png"/><Relationship Id="rId102" Type="http://schemas.openxmlformats.org/officeDocument/2006/relationships/customXml" Target="../ink/ink229.xml"/><Relationship Id="rId123" Type="http://schemas.openxmlformats.org/officeDocument/2006/relationships/image" Target="../media/image236.png"/><Relationship Id="rId144" Type="http://schemas.openxmlformats.org/officeDocument/2006/relationships/customXml" Target="../ink/ink250.xml"/><Relationship Id="rId330" Type="http://schemas.openxmlformats.org/officeDocument/2006/relationships/customXml" Target="../ink/ink343.xml"/><Relationship Id="rId90" Type="http://schemas.openxmlformats.org/officeDocument/2006/relationships/customXml" Target="../ink/ink223.xml"/><Relationship Id="rId165" Type="http://schemas.openxmlformats.org/officeDocument/2006/relationships/image" Target="../media/image256.png"/><Relationship Id="rId186" Type="http://schemas.openxmlformats.org/officeDocument/2006/relationships/customXml" Target="../ink/ink271.xml"/><Relationship Id="rId211" Type="http://schemas.openxmlformats.org/officeDocument/2006/relationships/image" Target="../media/image279.png"/><Relationship Id="rId232" Type="http://schemas.openxmlformats.org/officeDocument/2006/relationships/customXml" Target="../ink/ink294.xml"/><Relationship Id="rId253" Type="http://schemas.openxmlformats.org/officeDocument/2006/relationships/image" Target="../media/image300.png"/><Relationship Id="rId274" Type="http://schemas.openxmlformats.org/officeDocument/2006/relationships/customXml" Target="../ink/ink315.xml"/><Relationship Id="rId295" Type="http://schemas.openxmlformats.org/officeDocument/2006/relationships/image" Target="../media/image321.png"/><Relationship Id="rId309" Type="http://schemas.openxmlformats.org/officeDocument/2006/relationships/image" Target="../media/image328.png"/><Relationship Id="rId27" Type="http://schemas.openxmlformats.org/officeDocument/2006/relationships/image" Target="../media/image1900.png"/><Relationship Id="rId48" Type="http://schemas.openxmlformats.org/officeDocument/2006/relationships/image" Target="../media/image199.png"/><Relationship Id="rId69" Type="http://schemas.openxmlformats.org/officeDocument/2006/relationships/image" Target="../media/image209.png"/><Relationship Id="rId113" Type="http://schemas.openxmlformats.org/officeDocument/2006/relationships/image" Target="../media/image2310.png"/><Relationship Id="rId134" Type="http://schemas.openxmlformats.org/officeDocument/2006/relationships/customXml" Target="../ink/ink245.xml"/><Relationship Id="rId320" Type="http://schemas.openxmlformats.org/officeDocument/2006/relationships/customXml" Target="../ink/ink338.xml"/><Relationship Id="rId80" Type="http://schemas.openxmlformats.org/officeDocument/2006/relationships/customXml" Target="../ink/ink218.xml"/><Relationship Id="rId155" Type="http://schemas.openxmlformats.org/officeDocument/2006/relationships/image" Target="../media/image251.png"/><Relationship Id="rId176" Type="http://schemas.openxmlformats.org/officeDocument/2006/relationships/customXml" Target="../ink/ink266.xml"/><Relationship Id="rId197" Type="http://schemas.openxmlformats.org/officeDocument/2006/relationships/image" Target="../media/image272.png"/><Relationship Id="rId341" Type="http://schemas.openxmlformats.org/officeDocument/2006/relationships/image" Target="../media/image344.png"/><Relationship Id="rId201" Type="http://schemas.openxmlformats.org/officeDocument/2006/relationships/image" Target="../media/image274.png"/><Relationship Id="rId222" Type="http://schemas.openxmlformats.org/officeDocument/2006/relationships/customXml" Target="../ink/ink289.xml"/><Relationship Id="rId243" Type="http://schemas.openxmlformats.org/officeDocument/2006/relationships/image" Target="../media/image295.png"/><Relationship Id="rId264" Type="http://schemas.openxmlformats.org/officeDocument/2006/relationships/customXml" Target="../ink/ink310.xml"/><Relationship Id="rId285" Type="http://schemas.openxmlformats.org/officeDocument/2006/relationships/image" Target="../media/image316.png"/><Relationship Id="rId17" Type="http://schemas.openxmlformats.org/officeDocument/2006/relationships/image" Target="../media/image1850.png"/><Relationship Id="rId38" Type="http://schemas.openxmlformats.org/officeDocument/2006/relationships/customXml" Target="../ink/ink196.xml"/><Relationship Id="rId59" Type="http://schemas.openxmlformats.org/officeDocument/2006/relationships/customXml" Target="../ink/ink207.xml"/><Relationship Id="rId103" Type="http://schemas.openxmlformats.org/officeDocument/2006/relationships/image" Target="../media/image226.png"/><Relationship Id="rId124" Type="http://schemas.openxmlformats.org/officeDocument/2006/relationships/customXml" Target="../ink/ink240.xml"/><Relationship Id="rId310" Type="http://schemas.openxmlformats.org/officeDocument/2006/relationships/customXml" Target="../ink/ink333.xml"/><Relationship Id="rId70" Type="http://schemas.openxmlformats.org/officeDocument/2006/relationships/customXml" Target="../ink/ink213.xml"/><Relationship Id="rId91" Type="http://schemas.openxmlformats.org/officeDocument/2006/relationships/image" Target="../media/image2200.png"/><Relationship Id="rId145" Type="http://schemas.openxmlformats.org/officeDocument/2006/relationships/image" Target="../media/image247.png"/><Relationship Id="rId166" Type="http://schemas.openxmlformats.org/officeDocument/2006/relationships/customXml" Target="../ink/ink261.xml"/><Relationship Id="rId187" Type="http://schemas.openxmlformats.org/officeDocument/2006/relationships/image" Target="../media/image267.png"/><Relationship Id="rId331" Type="http://schemas.openxmlformats.org/officeDocument/2006/relationships/image" Target="../media/image339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284.xml"/><Relationship Id="rId233" Type="http://schemas.openxmlformats.org/officeDocument/2006/relationships/image" Target="../media/image290.png"/><Relationship Id="rId254" Type="http://schemas.openxmlformats.org/officeDocument/2006/relationships/customXml" Target="../ink/ink305.xml"/><Relationship Id="rId28" Type="http://schemas.openxmlformats.org/officeDocument/2006/relationships/customXml" Target="../ink/ink191.xml"/><Relationship Id="rId49" Type="http://schemas.openxmlformats.org/officeDocument/2006/relationships/customXml" Target="../ink/ink202.xml"/><Relationship Id="rId114" Type="http://schemas.openxmlformats.org/officeDocument/2006/relationships/customXml" Target="../ink/ink235.xml"/><Relationship Id="rId275" Type="http://schemas.openxmlformats.org/officeDocument/2006/relationships/image" Target="../media/image311.png"/><Relationship Id="rId296" Type="http://schemas.openxmlformats.org/officeDocument/2006/relationships/customXml" Target="../ink/ink326.xml"/><Relationship Id="rId300" Type="http://schemas.openxmlformats.org/officeDocument/2006/relationships/customXml" Target="../ink/ink328.xml"/><Relationship Id="rId60" Type="http://schemas.openxmlformats.org/officeDocument/2006/relationships/image" Target="../media/image205.png"/><Relationship Id="rId81" Type="http://schemas.openxmlformats.org/officeDocument/2006/relationships/image" Target="../media/image2150.png"/><Relationship Id="rId135" Type="http://schemas.openxmlformats.org/officeDocument/2006/relationships/image" Target="../media/image242.png"/><Relationship Id="rId156" Type="http://schemas.openxmlformats.org/officeDocument/2006/relationships/customXml" Target="../ink/ink256.xml"/><Relationship Id="rId177" Type="http://schemas.openxmlformats.org/officeDocument/2006/relationships/image" Target="../media/image262.png"/><Relationship Id="rId198" Type="http://schemas.openxmlformats.org/officeDocument/2006/relationships/customXml" Target="../ink/ink277.xml"/><Relationship Id="rId321" Type="http://schemas.openxmlformats.org/officeDocument/2006/relationships/image" Target="../media/image334.png"/><Relationship Id="rId342" Type="http://schemas.openxmlformats.org/officeDocument/2006/relationships/customXml" Target="../ink/ink349.xml"/><Relationship Id="rId202" Type="http://schemas.openxmlformats.org/officeDocument/2006/relationships/customXml" Target="../ink/ink279.xml"/><Relationship Id="rId223" Type="http://schemas.openxmlformats.org/officeDocument/2006/relationships/image" Target="../media/image285.png"/><Relationship Id="rId244" Type="http://schemas.openxmlformats.org/officeDocument/2006/relationships/customXml" Target="../ink/ink300.xml"/><Relationship Id="rId18" Type="http://schemas.openxmlformats.org/officeDocument/2006/relationships/customXml" Target="../ink/ink186.xml"/><Relationship Id="rId39" Type="http://schemas.openxmlformats.org/officeDocument/2006/relationships/image" Target="../media/image9500.png"/><Relationship Id="rId265" Type="http://schemas.openxmlformats.org/officeDocument/2006/relationships/image" Target="../media/image306.png"/><Relationship Id="rId286" Type="http://schemas.openxmlformats.org/officeDocument/2006/relationships/customXml" Target="../ink/ink321.xml"/><Relationship Id="rId50" Type="http://schemas.openxmlformats.org/officeDocument/2006/relationships/image" Target="../media/image200.png"/><Relationship Id="rId104" Type="http://schemas.openxmlformats.org/officeDocument/2006/relationships/customXml" Target="../ink/ink230.xml"/><Relationship Id="rId125" Type="http://schemas.openxmlformats.org/officeDocument/2006/relationships/image" Target="../media/image237.png"/><Relationship Id="rId146" Type="http://schemas.openxmlformats.org/officeDocument/2006/relationships/customXml" Target="../ink/ink251.xml"/><Relationship Id="rId167" Type="http://schemas.openxmlformats.org/officeDocument/2006/relationships/image" Target="../media/image257.png"/><Relationship Id="rId188" Type="http://schemas.openxmlformats.org/officeDocument/2006/relationships/customXml" Target="../ink/ink272.xml"/><Relationship Id="rId311" Type="http://schemas.openxmlformats.org/officeDocument/2006/relationships/image" Target="../media/image329.png"/><Relationship Id="rId332" Type="http://schemas.openxmlformats.org/officeDocument/2006/relationships/customXml" Target="../ink/ink344.xml"/><Relationship Id="rId71" Type="http://schemas.openxmlformats.org/officeDocument/2006/relationships/image" Target="../media/image210.png"/><Relationship Id="rId92" Type="http://schemas.openxmlformats.org/officeDocument/2006/relationships/customXml" Target="../ink/ink224.xml"/><Relationship Id="rId213" Type="http://schemas.openxmlformats.org/officeDocument/2006/relationships/image" Target="../media/image280.png"/><Relationship Id="rId234" Type="http://schemas.openxmlformats.org/officeDocument/2006/relationships/customXml" Target="../ink/ink295.xml"/><Relationship Id="rId2" Type="http://schemas.openxmlformats.org/officeDocument/2006/relationships/customXml" Target="../ink/ink178.xml"/><Relationship Id="rId29" Type="http://schemas.openxmlformats.org/officeDocument/2006/relationships/image" Target="../media/image191.png"/><Relationship Id="rId255" Type="http://schemas.openxmlformats.org/officeDocument/2006/relationships/image" Target="../media/image301.png"/><Relationship Id="rId276" Type="http://schemas.openxmlformats.org/officeDocument/2006/relationships/customXml" Target="../ink/ink316.xml"/><Relationship Id="rId297" Type="http://schemas.openxmlformats.org/officeDocument/2006/relationships/image" Target="../media/image322.png"/><Relationship Id="rId40" Type="http://schemas.openxmlformats.org/officeDocument/2006/relationships/customXml" Target="../ink/ink197.xml"/><Relationship Id="rId115" Type="http://schemas.openxmlformats.org/officeDocument/2006/relationships/image" Target="../media/image2320.png"/><Relationship Id="rId136" Type="http://schemas.openxmlformats.org/officeDocument/2006/relationships/customXml" Target="../ink/ink246.xml"/><Relationship Id="rId157" Type="http://schemas.openxmlformats.org/officeDocument/2006/relationships/image" Target="../media/image252.png"/><Relationship Id="rId178" Type="http://schemas.openxmlformats.org/officeDocument/2006/relationships/customXml" Target="../ink/ink267.xml"/><Relationship Id="rId301" Type="http://schemas.openxmlformats.org/officeDocument/2006/relationships/image" Target="../media/image324.png"/><Relationship Id="rId322" Type="http://schemas.openxmlformats.org/officeDocument/2006/relationships/customXml" Target="../ink/ink339.xml"/><Relationship Id="rId343" Type="http://schemas.openxmlformats.org/officeDocument/2006/relationships/image" Target="../media/image345.png"/><Relationship Id="rId61" Type="http://schemas.openxmlformats.org/officeDocument/2006/relationships/customXml" Target="../ink/ink208.xml"/><Relationship Id="rId82" Type="http://schemas.openxmlformats.org/officeDocument/2006/relationships/customXml" Target="../ink/ink219.xml"/><Relationship Id="rId199" Type="http://schemas.openxmlformats.org/officeDocument/2006/relationships/image" Target="../media/image273.png"/><Relationship Id="rId203" Type="http://schemas.openxmlformats.org/officeDocument/2006/relationships/image" Target="../media/image275.png"/><Relationship Id="rId19" Type="http://schemas.openxmlformats.org/officeDocument/2006/relationships/image" Target="../media/image1860.png"/><Relationship Id="rId224" Type="http://schemas.openxmlformats.org/officeDocument/2006/relationships/customXml" Target="../ink/ink290.xml"/><Relationship Id="rId245" Type="http://schemas.openxmlformats.org/officeDocument/2006/relationships/image" Target="../media/image296.png"/><Relationship Id="rId266" Type="http://schemas.openxmlformats.org/officeDocument/2006/relationships/customXml" Target="../ink/ink311.xml"/><Relationship Id="rId287" Type="http://schemas.openxmlformats.org/officeDocument/2006/relationships/image" Target="../media/image317.png"/><Relationship Id="rId30" Type="http://schemas.openxmlformats.org/officeDocument/2006/relationships/customXml" Target="../ink/ink192.xml"/><Relationship Id="rId105" Type="http://schemas.openxmlformats.org/officeDocument/2006/relationships/image" Target="../media/image227.png"/><Relationship Id="rId126" Type="http://schemas.openxmlformats.org/officeDocument/2006/relationships/customXml" Target="../ink/ink241.xml"/><Relationship Id="rId147" Type="http://schemas.openxmlformats.org/officeDocument/2006/relationships/image" Target="../media/image248.png"/><Relationship Id="rId168" Type="http://schemas.openxmlformats.org/officeDocument/2006/relationships/customXml" Target="../ink/ink262.xml"/><Relationship Id="rId312" Type="http://schemas.openxmlformats.org/officeDocument/2006/relationships/customXml" Target="../ink/ink334.xml"/><Relationship Id="rId333" Type="http://schemas.openxmlformats.org/officeDocument/2006/relationships/image" Target="../media/image340.png"/><Relationship Id="rId51" Type="http://schemas.openxmlformats.org/officeDocument/2006/relationships/customXml" Target="../ink/ink203.xml"/><Relationship Id="rId72" Type="http://schemas.openxmlformats.org/officeDocument/2006/relationships/customXml" Target="../ink/ink214.xml"/><Relationship Id="rId93" Type="http://schemas.openxmlformats.org/officeDocument/2006/relationships/image" Target="../media/image2211.png"/><Relationship Id="rId189" Type="http://schemas.openxmlformats.org/officeDocument/2006/relationships/image" Target="../media/image268.png"/><Relationship Id="rId3" Type="http://schemas.openxmlformats.org/officeDocument/2006/relationships/image" Target="../media/image1590.png"/><Relationship Id="rId214" Type="http://schemas.openxmlformats.org/officeDocument/2006/relationships/customXml" Target="../ink/ink285.xml"/><Relationship Id="rId235" Type="http://schemas.openxmlformats.org/officeDocument/2006/relationships/image" Target="../media/image291.png"/><Relationship Id="rId256" Type="http://schemas.openxmlformats.org/officeDocument/2006/relationships/customXml" Target="../ink/ink306.xml"/><Relationship Id="rId277" Type="http://schemas.openxmlformats.org/officeDocument/2006/relationships/image" Target="../media/image312.png"/><Relationship Id="rId298" Type="http://schemas.openxmlformats.org/officeDocument/2006/relationships/customXml" Target="../ink/ink327.xml"/><Relationship Id="rId116" Type="http://schemas.openxmlformats.org/officeDocument/2006/relationships/customXml" Target="../ink/ink236.xml"/><Relationship Id="rId137" Type="http://schemas.openxmlformats.org/officeDocument/2006/relationships/image" Target="../media/image243.png"/><Relationship Id="rId158" Type="http://schemas.openxmlformats.org/officeDocument/2006/relationships/customXml" Target="../ink/ink257.xml"/><Relationship Id="rId302" Type="http://schemas.openxmlformats.org/officeDocument/2006/relationships/customXml" Target="../ink/ink329.xml"/><Relationship Id="rId323" Type="http://schemas.openxmlformats.org/officeDocument/2006/relationships/image" Target="../media/image335.png"/><Relationship Id="rId344" Type="http://schemas.openxmlformats.org/officeDocument/2006/relationships/customXml" Target="../ink/ink350.xml"/><Relationship Id="rId20" Type="http://schemas.openxmlformats.org/officeDocument/2006/relationships/customXml" Target="../ink/ink187.xml"/><Relationship Id="rId41" Type="http://schemas.openxmlformats.org/officeDocument/2006/relationships/customXml" Target="../ink/ink198.xml"/><Relationship Id="rId62" Type="http://schemas.openxmlformats.org/officeDocument/2006/relationships/image" Target="../media/image206.png"/><Relationship Id="rId83" Type="http://schemas.openxmlformats.org/officeDocument/2006/relationships/image" Target="../media/image2160.png"/><Relationship Id="rId179" Type="http://schemas.openxmlformats.org/officeDocument/2006/relationships/image" Target="../media/image263.png"/><Relationship Id="rId190" Type="http://schemas.openxmlformats.org/officeDocument/2006/relationships/customXml" Target="../ink/ink273.xml"/><Relationship Id="rId204" Type="http://schemas.openxmlformats.org/officeDocument/2006/relationships/customXml" Target="../ink/ink280.xml"/><Relationship Id="rId225" Type="http://schemas.openxmlformats.org/officeDocument/2006/relationships/image" Target="../media/image286.png"/><Relationship Id="rId246" Type="http://schemas.openxmlformats.org/officeDocument/2006/relationships/customXml" Target="../ink/ink301.xml"/><Relationship Id="rId267" Type="http://schemas.openxmlformats.org/officeDocument/2006/relationships/image" Target="../media/image307.png"/><Relationship Id="rId288" Type="http://schemas.openxmlformats.org/officeDocument/2006/relationships/customXml" Target="../ink/ink322.xml"/><Relationship Id="rId106" Type="http://schemas.openxmlformats.org/officeDocument/2006/relationships/customXml" Target="../ink/ink231.xml"/><Relationship Id="rId127" Type="http://schemas.openxmlformats.org/officeDocument/2006/relationships/image" Target="../media/image238.png"/><Relationship Id="rId313" Type="http://schemas.openxmlformats.org/officeDocument/2006/relationships/image" Target="../media/image330.png"/><Relationship Id="rId10" Type="http://schemas.openxmlformats.org/officeDocument/2006/relationships/customXml" Target="../ink/ink182.xml"/><Relationship Id="rId31" Type="http://schemas.openxmlformats.org/officeDocument/2006/relationships/image" Target="../media/image192.png"/><Relationship Id="rId52" Type="http://schemas.openxmlformats.org/officeDocument/2006/relationships/image" Target="../media/image201.png"/><Relationship Id="rId73" Type="http://schemas.openxmlformats.org/officeDocument/2006/relationships/image" Target="../media/image211.png"/><Relationship Id="rId94" Type="http://schemas.openxmlformats.org/officeDocument/2006/relationships/customXml" Target="../ink/ink225.xml"/><Relationship Id="rId148" Type="http://schemas.openxmlformats.org/officeDocument/2006/relationships/customXml" Target="../ink/ink252.xml"/><Relationship Id="rId169" Type="http://schemas.openxmlformats.org/officeDocument/2006/relationships/image" Target="../media/image258.png"/><Relationship Id="rId334" Type="http://schemas.openxmlformats.org/officeDocument/2006/relationships/customXml" Target="../ink/ink345.xml"/><Relationship Id="rId4" Type="http://schemas.openxmlformats.org/officeDocument/2006/relationships/customXml" Target="../ink/ink179.xml"/><Relationship Id="rId180" Type="http://schemas.openxmlformats.org/officeDocument/2006/relationships/customXml" Target="../ink/ink268.xml"/><Relationship Id="rId215" Type="http://schemas.openxmlformats.org/officeDocument/2006/relationships/image" Target="../media/image281.png"/><Relationship Id="rId236" Type="http://schemas.openxmlformats.org/officeDocument/2006/relationships/customXml" Target="../ink/ink296.xml"/><Relationship Id="rId257" Type="http://schemas.openxmlformats.org/officeDocument/2006/relationships/image" Target="../media/image302.png"/><Relationship Id="rId278" Type="http://schemas.openxmlformats.org/officeDocument/2006/relationships/customXml" Target="../ink/ink317.xml"/><Relationship Id="rId303" Type="http://schemas.openxmlformats.org/officeDocument/2006/relationships/image" Target="../media/image325.png"/><Relationship Id="rId42" Type="http://schemas.openxmlformats.org/officeDocument/2006/relationships/image" Target="../media/image196.png"/><Relationship Id="rId84" Type="http://schemas.openxmlformats.org/officeDocument/2006/relationships/customXml" Target="../ink/ink220.xml"/><Relationship Id="rId138" Type="http://schemas.openxmlformats.org/officeDocument/2006/relationships/customXml" Target="../ink/ink247.xml"/><Relationship Id="rId345" Type="http://schemas.openxmlformats.org/officeDocument/2006/relationships/image" Target="../media/image346.png"/><Relationship Id="rId191" Type="http://schemas.openxmlformats.org/officeDocument/2006/relationships/image" Target="../media/image269.png"/><Relationship Id="rId205" Type="http://schemas.openxmlformats.org/officeDocument/2006/relationships/image" Target="../media/image276.png"/><Relationship Id="rId247" Type="http://schemas.openxmlformats.org/officeDocument/2006/relationships/image" Target="../media/image297.png"/><Relationship Id="rId107" Type="http://schemas.openxmlformats.org/officeDocument/2006/relationships/image" Target="../media/image228.png"/><Relationship Id="rId289" Type="http://schemas.openxmlformats.org/officeDocument/2006/relationships/image" Target="../media/image318.png"/><Relationship Id="rId11" Type="http://schemas.openxmlformats.org/officeDocument/2006/relationships/image" Target="../media/image1630.png"/><Relationship Id="rId53" Type="http://schemas.openxmlformats.org/officeDocument/2006/relationships/customXml" Target="../ink/ink204.xml"/><Relationship Id="rId149" Type="http://schemas.openxmlformats.org/officeDocument/2006/relationships/image" Target="../media/image249.png"/><Relationship Id="rId314" Type="http://schemas.openxmlformats.org/officeDocument/2006/relationships/customXml" Target="../ink/ink335.xml"/><Relationship Id="rId95" Type="http://schemas.openxmlformats.org/officeDocument/2006/relationships/image" Target="../media/image2220.png"/><Relationship Id="rId160" Type="http://schemas.openxmlformats.org/officeDocument/2006/relationships/customXml" Target="../ink/ink258.xml"/><Relationship Id="rId216" Type="http://schemas.openxmlformats.org/officeDocument/2006/relationships/customXml" Target="../ink/ink286.xml"/><Relationship Id="rId258" Type="http://schemas.openxmlformats.org/officeDocument/2006/relationships/customXml" Target="../ink/ink307.xml"/><Relationship Id="rId22" Type="http://schemas.openxmlformats.org/officeDocument/2006/relationships/customXml" Target="../ink/ink188.xml"/><Relationship Id="rId64" Type="http://schemas.openxmlformats.org/officeDocument/2006/relationships/customXml" Target="../ink/ink210.xml"/><Relationship Id="rId118" Type="http://schemas.openxmlformats.org/officeDocument/2006/relationships/customXml" Target="../ink/ink237.xml"/><Relationship Id="rId325" Type="http://schemas.openxmlformats.org/officeDocument/2006/relationships/image" Target="../media/image336.png"/><Relationship Id="rId171" Type="http://schemas.openxmlformats.org/officeDocument/2006/relationships/image" Target="../media/image259.png"/><Relationship Id="rId227" Type="http://schemas.openxmlformats.org/officeDocument/2006/relationships/image" Target="../media/image287.png"/><Relationship Id="rId269" Type="http://schemas.openxmlformats.org/officeDocument/2006/relationships/image" Target="../media/image308.png"/><Relationship Id="rId33" Type="http://schemas.openxmlformats.org/officeDocument/2006/relationships/image" Target="../media/image193.png"/><Relationship Id="rId129" Type="http://schemas.openxmlformats.org/officeDocument/2006/relationships/image" Target="../media/image2390.png"/><Relationship Id="rId280" Type="http://schemas.openxmlformats.org/officeDocument/2006/relationships/customXml" Target="../ink/ink318.xml"/><Relationship Id="rId336" Type="http://schemas.openxmlformats.org/officeDocument/2006/relationships/customXml" Target="../ink/ink346.xml"/><Relationship Id="rId75" Type="http://schemas.openxmlformats.org/officeDocument/2006/relationships/image" Target="../media/image212.png"/><Relationship Id="rId140" Type="http://schemas.openxmlformats.org/officeDocument/2006/relationships/customXml" Target="../ink/ink248.xml"/><Relationship Id="rId182" Type="http://schemas.openxmlformats.org/officeDocument/2006/relationships/customXml" Target="../ink/ink269.xml"/><Relationship Id="rId6" Type="http://schemas.openxmlformats.org/officeDocument/2006/relationships/customXml" Target="../ink/ink180.xml"/><Relationship Id="rId238" Type="http://schemas.openxmlformats.org/officeDocument/2006/relationships/customXml" Target="../ink/ink297.xml"/><Relationship Id="rId291" Type="http://schemas.openxmlformats.org/officeDocument/2006/relationships/image" Target="../media/image319.png"/><Relationship Id="rId305" Type="http://schemas.openxmlformats.org/officeDocument/2006/relationships/image" Target="../media/image326.png"/><Relationship Id="rId347" Type="http://schemas.openxmlformats.org/officeDocument/2006/relationships/image" Target="../media/image347.png"/><Relationship Id="rId44" Type="http://schemas.openxmlformats.org/officeDocument/2006/relationships/image" Target="../media/image197.png"/><Relationship Id="rId86" Type="http://schemas.openxmlformats.org/officeDocument/2006/relationships/customXml" Target="../ink/ink221.xml"/><Relationship Id="rId151" Type="http://schemas.openxmlformats.org/officeDocument/2006/relationships/image" Target="../media/image530.png"/><Relationship Id="rId193" Type="http://schemas.openxmlformats.org/officeDocument/2006/relationships/image" Target="../media/image270.png"/><Relationship Id="rId207" Type="http://schemas.openxmlformats.org/officeDocument/2006/relationships/image" Target="../media/image277.png"/><Relationship Id="rId249" Type="http://schemas.openxmlformats.org/officeDocument/2006/relationships/image" Target="../media/image298.png"/><Relationship Id="rId13" Type="http://schemas.openxmlformats.org/officeDocument/2006/relationships/image" Target="../media/image1640.png"/><Relationship Id="rId109" Type="http://schemas.openxmlformats.org/officeDocument/2006/relationships/image" Target="../media/image229.png"/><Relationship Id="rId260" Type="http://schemas.openxmlformats.org/officeDocument/2006/relationships/customXml" Target="../ink/ink308.xml"/><Relationship Id="rId316" Type="http://schemas.openxmlformats.org/officeDocument/2006/relationships/customXml" Target="../ink/ink336.xml"/><Relationship Id="rId55" Type="http://schemas.openxmlformats.org/officeDocument/2006/relationships/customXml" Target="../ink/ink205.xml"/><Relationship Id="rId97" Type="http://schemas.openxmlformats.org/officeDocument/2006/relationships/image" Target="../media/image223.png"/><Relationship Id="rId120" Type="http://schemas.openxmlformats.org/officeDocument/2006/relationships/customXml" Target="../ink/ink238.xml"/><Relationship Id="rId162" Type="http://schemas.openxmlformats.org/officeDocument/2006/relationships/customXml" Target="../ink/ink259.xml"/><Relationship Id="rId218" Type="http://schemas.openxmlformats.org/officeDocument/2006/relationships/customXml" Target="../ink/ink287.xml"/><Relationship Id="rId271" Type="http://schemas.openxmlformats.org/officeDocument/2006/relationships/image" Target="../media/image309.png"/><Relationship Id="rId24" Type="http://schemas.openxmlformats.org/officeDocument/2006/relationships/customXml" Target="../ink/ink189.xml"/><Relationship Id="rId66" Type="http://schemas.openxmlformats.org/officeDocument/2006/relationships/customXml" Target="../ink/ink211.xml"/><Relationship Id="rId131" Type="http://schemas.openxmlformats.org/officeDocument/2006/relationships/image" Target="../media/image240.png"/><Relationship Id="rId327" Type="http://schemas.openxmlformats.org/officeDocument/2006/relationships/image" Target="../media/image3370.png"/><Relationship Id="rId173" Type="http://schemas.openxmlformats.org/officeDocument/2006/relationships/image" Target="../media/image2600.png"/><Relationship Id="rId229" Type="http://schemas.openxmlformats.org/officeDocument/2006/relationships/image" Target="../media/image288.png"/><Relationship Id="rId240" Type="http://schemas.openxmlformats.org/officeDocument/2006/relationships/customXml" Target="../ink/ink29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34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6" Type="http://schemas.openxmlformats.org/officeDocument/2006/relationships/image" Target="NULL"/><Relationship Id="rId21" Type="http://schemas.openxmlformats.org/officeDocument/2006/relationships/customXml" Target="../ink/ink360.xml"/><Relationship Id="rId42" Type="http://schemas.openxmlformats.org/officeDocument/2006/relationships/image" Target="NULL"/><Relationship Id="rId47" Type="http://schemas.openxmlformats.org/officeDocument/2006/relationships/customXml" Target="../ink/ink373.xml"/><Relationship Id="rId63" Type="http://schemas.openxmlformats.org/officeDocument/2006/relationships/customXml" Target="../ink/ink381.xml"/><Relationship Id="rId68" Type="http://schemas.openxmlformats.org/officeDocument/2006/relationships/image" Target="NULL"/><Relationship Id="rId7" Type="http://schemas.openxmlformats.org/officeDocument/2006/relationships/customXml" Target="../ink/ink353.xml"/><Relationship Id="rId2" Type="http://schemas.openxmlformats.org/officeDocument/2006/relationships/image" Target="../media/image351.png"/><Relationship Id="rId16" Type="http://schemas.openxmlformats.org/officeDocument/2006/relationships/image" Target="NULL"/><Relationship Id="rId29" Type="http://schemas.openxmlformats.org/officeDocument/2006/relationships/customXml" Target="../ink/ink364.xml"/><Relationship Id="rId11" Type="http://schemas.openxmlformats.org/officeDocument/2006/relationships/customXml" Target="../ink/ink355.xml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customXml" Target="../ink/ink368.xml"/><Relationship Id="rId40" Type="http://schemas.openxmlformats.org/officeDocument/2006/relationships/image" Target="NULL"/><Relationship Id="rId45" Type="http://schemas.openxmlformats.org/officeDocument/2006/relationships/customXml" Target="../ink/ink372.xml"/><Relationship Id="rId53" Type="http://schemas.openxmlformats.org/officeDocument/2006/relationships/customXml" Target="../ink/ink376.xml"/><Relationship Id="rId58" Type="http://schemas.openxmlformats.org/officeDocument/2006/relationships/image" Target="NULL"/><Relationship Id="rId66" Type="http://schemas.openxmlformats.org/officeDocument/2006/relationships/image" Target="NULL"/><Relationship Id="rId5" Type="http://schemas.openxmlformats.org/officeDocument/2006/relationships/customXml" Target="../ink/ink352.xml"/><Relationship Id="rId61" Type="http://schemas.openxmlformats.org/officeDocument/2006/relationships/customXml" Target="../ink/ink380.xml"/><Relationship Id="rId19" Type="http://schemas.openxmlformats.org/officeDocument/2006/relationships/customXml" Target="../ink/ink359.xm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customXml" Target="../ink/ink363.xml"/><Relationship Id="rId30" Type="http://schemas.openxmlformats.org/officeDocument/2006/relationships/image" Target="NULL"/><Relationship Id="rId35" Type="http://schemas.openxmlformats.org/officeDocument/2006/relationships/customXml" Target="../ink/ink367.xml"/><Relationship Id="rId43" Type="http://schemas.openxmlformats.org/officeDocument/2006/relationships/customXml" Target="../ink/ink371.xml"/><Relationship Id="rId48" Type="http://schemas.openxmlformats.org/officeDocument/2006/relationships/image" Target="NULL"/><Relationship Id="rId56" Type="http://schemas.openxmlformats.org/officeDocument/2006/relationships/image" Target="NULL"/><Relationship Id="rId64" Type="http://schemas.openxmlformats.org/officeDocument/2006/relationships/image" Target="NULL"/><Relationship Id="rId69" Type="http://schemas.openxmlformats.org/officeDocument/2006/relationships/customXml" Target="../ink/ink384.xml"/><Relationship Id="rId8" Type="http://schemas.openxmlformats.org/officeDocument/2006/relationships/image" Target="NULL"/><Relationship Id="rId51" Type="http://schemas.openxmlformats.org/officeDocument/2006/relationships/customXml" Target="../ink/ink375.xml"/><Relationship Id="rId3" Type="http://schemas.openxmlformats.org/officeDocument/2006/relationships/image" Target="../media/image352.png"/><Relationship Id="rId12" Type="http://schemas.openxmlformats.org/officeDocument/2006/relationships/image" Target="NULL"/><Relationship Id="rId17" Type="http://schemas.openxmlformats.org/officeDocument/2006/relationships/customXml" Target="../ink/ink358.xml"/><Relationship Id="rId25" Type="http://schemas.openxmlformats.org/officeDocument/2006/relationships/customXml" Target="../ink/ink362.xml"/><Relationship Id="rId33" Type="http://schemas.openxmlformats.org/officeDocument/2006/relationships/customXml" Target="../ink/ink366.xml"/><Relationship Id="rId38" Type="http://schemas.openxmlformats.org/officeDocument/2006/relationships/image" Target="NULL"/><Relationship Id="rId46" Type="http://schemas.openxmlformats.org/officeDocument/2006/relationships/image" Target="NULL"/><Relationship Id="rId59" Type="http://schemas.openxmlformats.org/officeDocument/2006/relationships/customXml" Target="../ink/ink379.xml"/><Relationship Id="rId67" Type="http://schemas.openxmlformats.org/officeDocument/2006/relationships/customXml" Target="../ink/ink383.xml"/><Relationship Id="rId20" Type="http://schemas.openxmlformats.org/officeDocument/2006/relationships/image" Target="NULL"/><Relationship Id="rId41" Type="http://schemas.openxmlformats.org/officeDocument/2006/relationships/customXml" Target="../ink/ink370.xml"/><Relationship Id="rId54" Type="http://schemas.openxmlformats.org/officeDocument/2006/relationships/image" Target="NULL"/><Relationship Id="rId62" Type="http://schemas.openxmlformats.org/officeDocument/2006/relationships/image" Target="NULL"/><Relationship Id="rId70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5" Type="http://schemas.openxmlformats.org/officeDocument/2006/relationships/customXml" Target="../ink/ink357.xml"/><Relationship Id="rId23" Type="http://schemas.openxmlformats.org/officeDocument/2006/relationships/customXml" Target="../ink/ink361.xml"/><Relationship Id="rId28" Type="http://schemas.openxmlformats.org/officeDocument/2006/relationships/image" Target="NULL"/><Relationship Id="rId36" Type="http://schemas.openxmlformats.org/officeDocument/2006/relationships/image" Target="NULL"/><Relationship Id="rId49" Type="http://schemas.openxmlformats.org/officeDocument/2006/relationships/customXml" Target="../ink/ink374.xml"/><Relationship Id="rId57" Type="http://schemas.openxmlformats.org/officeDocument/2006/relationships/customXml" Target="../ink/ink378.xml"/><Relationship Id="rId10" Type="http://schemas.openxmlformats.org/officeDocument/2006/relationships/image" Target="NULL"/><Relationship Id="rId31" Type="http://schemas.openxmlformats.org/officeDocument/2006/relationships/customXml" Target="../ink/ink365.xml"/><Relationship Id="rId44" Type="http://schemas.openxmlformats.org/officeDocument/2006/relationships/image" Target="NULL"/><Relationship Id="rId52" Type="http://schemas.openxmlformats.org/officeDocument/2006/relationships/image" Target="NULL"/><Relationship Id="rId60" Type="http://schemas.openxmlformats.org/officeDocument/2006/relationships/image" Target="NULL"/><Relationship Id="rId65" Type="http://schemas.openxmlformats.org/officeDocument/2006/relationships/customXml" Target="../ink/ink382.xml"/><Relationship Id="rId4" Type="http://schemas.openxmlformats.org/officeDocument/2006/relationships/image" Target="../media/image353.png"/><Relationship Id="rId9" Type="http://schemas.openxmlformats.org/officeDocument/2006/relationships/customXml" Target="../ink/ink354.xml"/><Relationship Id="rId13" Type="http://schemas.openxmlformats.org/officeDocument/2006/relationships/customXml" Target="../ink/ink356.xml"/><Relationship Id="rId18" Type="http://schemas.openxmlformats.org/officeDocument/2006/relationships/image" Target="NULL"/><Relationship Id="rId39" Type="http://schemas.openxmlformats.org/officeDocument/2006/relationships/customXml" Target="../ink/ink369.xml"/><Relationship Id="rId34" Type="http://schemas.openxmlformats.org/officeDocument/2006/relationships/image" Target="NULL"/><Relationship Id="rId50" Type="http://schemas.openxmlformats.org/officeDocument/2006/relationships/image" Target="NULL"/><Relationship Id="rId55" Type="http://schemas.openxmlformats.org/officeDocument/2006/relationships/customXml" Target="../ink/ink37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390" y="4657953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8" y="5013553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2DB4CFC5-553A-5150-5108-F97561E40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2915" y="1706480"/>
            <a:ext cx="461426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dirty="0">
                <a:solidFill>
                  <a:srgbClr val="0070C0"/>
                </a:solidFill>
                <a:latin typeface="+mj-lt"/>
              </a:rPr>
              <a:t>Hands-on PhD School on </a:t>
            </a:r>
            <a:r>
              <a:rPr lang="en-GB" dirty="0" err="1">
                <a:solidFill>
                  <a:srgbClr val="0070C0"/>
                </a:solidFill>
                <a:latin typeface="+mj-lt"/>
              </a:rPr>
              <a:t>Astroparticle</a:t>
            </a:r>
            <a:r>
              <a:rPr lang="en-GB" dirty="0">
                <a:solidFill>
                  <a:srgbClr val="0070C0"/>
                </a:solidFill>
                <a:latin typeface="+mj-lt"/>
              </a:rPr>
              <a:t> Physics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dirty="0">
                <a:solidFill>
                  <a:srgbClr val="0070C0"/>
                </a:solidFill>
                <a:latin typeface="+mj-lt"/>
              </a:rPr>
              <a:t>Gran Sasso, Italy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11 September 2025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9D35008-4687-3E90-6110-A998802AF1A6}"/>
              </a:ext>
            </a:extLst>
          </p:cNvPr>
          <p:cNvSpPr txBox="1">
            <a:spLocks noChangeArrowheads="1"/>
          </p:cNvSpPr>
          <p:nvPr/>
        </p:nvSpPr>
        <p:spPr>
          <a:xfrm>
            <a:off x="707799" y="293914"/>
            <a:ext cx="7772400" cy="57762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Statistics for Rare Event Searches</a:t>
            </a:r>
          </a:p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A991DA-3219-7CD3-7DD1-3A68841E4986}"/>
              </a:ext>
            </a:extLst>
          </p:cNvPr>
          <p:cNvSpPr txBox="1"/>
          <p:nvPr/>
        </p:nvSpPr>
        <p:spPr>
          <a:xfrm>
            <a:off x="3755573" y="3755573"/>
            <a:ext cx="3955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agenda.infn.it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/event/44808/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AA5B9C-A935-C907-8239-9A10C3D73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33" y="1971130"/>
            <a:ext cx="2960023" cy="170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e Placeholder 3">
            <a:extLst>
              <a:ext uri="{FF2B5EF4-FFF2-40B4-BE49-F238E27FC236}">
                <a16:creationId xmlns:a16="http://schemas.microsoft.com/office/drawing/2014/main" id="{B9304FD2-C29E-C74D-B952-899919C367A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1506" name="Footer Placeholder 4">
            <a:extLst>
              <a:ext uri="{FF2B5EF4-FFF2-40B4-BE49-F238E27FC236}">
                <a16:creationId xmlns:a16="http://schemas.microsoft.com/office/drawing/2014/main" id="{4E0DF485-45AE-D547-9CE2-9360DA97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 Sasso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7" name="Slide Number Placeholder 5">
            <a:extLst>
              <a:ext uri="{FF2B5EF4-FFF2-40B4-BE49-F238E27FC236}">
                <a16:creationId xmlns:a16="http://schemas.microsoft.com/office/drawing/2014/main" id="{CD54C614-F119-7A4A-9CB8-582B707D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0A65134-2891-8A47-B872-619B9DBF8CD7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8" name="Rectangle 5">
            <a:extLst>
              <a:ext uri="{FF2B5EF4-FFF2-40B4-BE49-F238E27FC236}">
                <a16:creationId xmlns:a16="http://schemas.microsoft.com/office/drawing/2014/main" id="{F8749DAE-80D4-8345-ACA5-C0CB2E037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350" y="260350"/>
            <a:ext cx="8399463" cy="504825"/>
          </a:xfrm>
        </p:spPr>
        <p:txBody>
          <a:bodyPr/>
          <a:lstStyle/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Definition of a test (2)</a:t>
            </a:r>
          </a:p>
        </p:txBody>
      </p:sp>
      <p:sp>
        <p:nvSpPr>
          <p:cNvPr id="21509" name="Text Box 8">
            <a:extLst>
              <a:ext uri="{FF2B5EF4-FFF2-40B4-BE49-F238E27FC236}">
                <a16:creationId xmlns:a16="http://schemas.microsoft.com/office/drawing/2014/main" id="{94C511FE-E20C-964B-B1E3-14B518568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871992"/>
            <a:ext cx="8501062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in general there are an infinite number of possible critical regions that give the same size </a:t>
            </a:r>
            <a:r>
              <a:rPr lang="el-GR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alternative hypothesis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motivate where to place the critical region.</a:t>
            </a:r>
          </a:p>
        </p:txBody>
      </p:sp>
      <p:sp>
        <p:nvSpPr>
          <p:cNvPr id="21511" name="TextBox 7">
            <a:extLst>
              <a:ext uri="{FF2B5EF4-FFF2-40B4-BE49-F238E27FC236}">
                <a16:creationId xmlns:a16="http://schemas.microsoft.com/office/drawing/2014/main" id="{C0A87F5A-E6D4-2F4D-8AEC-10A7776A1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16" y="2703739"/>
            <a:ext cx="79676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Roughly speaking, place the critical region where there is a low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 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to be found if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true, but high if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true:</a:t>
            </a:r>
          </a:p>
        </p:txBody>
      </p:sp>
      <p:grpSp>
        <p:nvGrpSpPr>
          <p:cNvPr id="21724" name="Group 21723">
            <a:extLst>
              <a:ext uri="{FF2B5EF4-FFF2-40B4-BE49-F238E27FC236}">
                <a16:creationId xmlns:a16="http://schemas.microsoft.com/office/drawing/2014/main" id="{EAAE42BA-3050-BA48-9918-40154A2ECBF3}"/>
              </a:ext>
            </a:extLst>
          </p:cNvPr>
          <p:cNvGrpSpPr/>
          <p:nvPr/>
        </p:nvGrpSpPr>
        <p:grpSpPr>
          <a:xfrm>
            <a:off x="1315131" y="3974686"/>
            <a:ext cx="7066869" cy="2317994"/>
            <a:chOff x="1315131" y="3974686"/>
            <a:chExt cx="7066869" cy="231799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92116A4E-7248-D849-8527-CCC0E14ABDF1}"/>
                    </a:ext>
                  </a:extLst>
                </p14:cNvPr>
                <p14:cNvContentPartPr/>
                <p14:nvPr/>
              </p14:nvContentPartPr>
              <p14:xfrm>
                <a:off x="1315131" y="4331213"/>
                <a:ext cx="34572" cy="1384128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92116A4E-7248-D849-8527-CCC0E14ABDF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99646" y="4316094"/>
                  <a:ext cx="65183" cy="14147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97B439C-C3E2-AD42-8E03-0C0539857F93}"/>
                    </a:ext>
                  </a:extLst>
                </p14:cNvPr>
                <p14:cNvContentPartPr/>
                <p14:nvPr/>
              </p14:nvContentPartPr>
              <p14:xfrm>
                <a:off x="1368532" y="5757323"/>
                <a:ext cx="27164" cy="4013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97B439C-C3E2-AD42-8E03-0C0539857F9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53320" y="5742001"/>
                  <a:ext cx="57950" cy="350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952085B-A01F-1B43-BEC1-FC6420C5F5FF}"/>
                    </a:ext>
                  </a:extLst>
                </p14:cNvPr>
                <p14:cNvContentPartPr/>
                <p14:nvPr/>
              </p14:nvContentPartPr>
              <p14:xfrm>
                <a:off x="1339209" y="5633541"/>
                <a:ext cx="4636707" cy="133351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952085B-A01F-1B43-BEC1-FC6420C5F5F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24089" y="5618445"/>
                  <a:ext cx="4667306" cy="1639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22EA63F-9436-6B48-919E-FBCC7979E8AA}"/>
                    </a:ext>
                  </a:extLst>
                </p14:cNvPr>
                <p14:cNvContentPartPr/>
                <p14:nvPr/>
              </p14:nvContentPartPr>
              <p14:xfrm>
                <a:off x="1496328" y="4891779"/>
                <a:ext cx="4399330" cy="819241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22EA63F-9436-6B48-919E-FBCC7979E8A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81209" y="4876661"/>
                  <a:ext cx="4429928" cy="8494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EEB0CAD-E034-3D41-BD91-657FA090B563}"/>
                    </a:ext>
                  </a:extLst>
                </p14:cNvPr>
                <p14:cNvContentPartPr/>
                <p14:nvPr/>
              </p14:nvContentPartPr>
              <p14:xfrm>
                <a:off x="2740623" y="5626750"/>
                <a:ext cx="29016" cy="59884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EEB0CAD-E034-3D41-BD91-657FA090B56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25578" y="5611689"/>
                  <a:ext cx="59107" cy="9036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78ECA72-664A-F847-9888-9E591A11A085}"/>
                </a:ext>
              </a:extLst>
            </p:cNvPr>
            <p:cNvGrpSpPr/>
            <p:nvPr/>
          </p:nvGrpSpPr>
          <p:grpSpPr>
            <a:xfrm>
              <a:off x="5921587" y="5597426"/>
              <a:ext cx="1341222" cy="76244"/>
              <a:chOff x="7010177" y="5647954"/>
              <a:chExt cx="1564200" cy="88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EC1B7764-2841-BA45-9D0E-B45AD9A2A207}"/>
                      </a:ext>
                    </a:extLst>
                  </p14:cNvPr>
                  <p14:cNvContentPartPr/>
                  <p14:nvPr/>
                </p14:nvContentPartPr>
                <p14:xfrm>
                  <a:off x="7260737" y="5676394"/>
                  <a:ext cx="141840" cy="133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EC1B7764-2841-BA45-9D0E-B45AD9A2A20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242692" y="5658495"/>
                    <a:ext cx="177510" cy="487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BF808DD1-404C-EB47-BCBD-72F6C4A6472E}"/>
                      </a:ext>
                    </a:extLst>
                  </p14:cNvPr>
                  <p14:cNvContentPartPr/>
                  <p14:nvPr/>
                </p14:nvContentPartPr>
                <p14:xfrm>
                  <a:off x="7010177" y="5647954"/>
                  <a:ext cx="1564200" cy="8892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BF808DD1-404C-EB47-BCBD-72F6C4A6472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992545" y="5630338"/>
                    <a:ext cx="1599884" cy="12457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425896B-DA09-7F45-AB65-28A5325BD7CA}"/>
                    </a:ext>
                  </a:extLst>
                </p14:cNvPr>
                <p14:cNvContentPartPr/>
                <p14:nvPr/>
              </p14:nvContentPartPr>
              <p14:xfrm>
                <a:off x="2713150" y="4820165"/>
                <a:ext cx="4368154" cy="872026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425896B-DA09-7F45-AB65-28A5325BD7C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698030" y="4805049"/>
                  <a:ext cx="4398753" cy="90225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358F44-A8F4-3A41-8F2D-51407A0755FD}"/>
                </a:ext>
              </a:extLst>
            </p:cNvPr>
            <p:cNvGrpSpPr/>
            <p:nvPr/>
          </p:nvGrpSpPr>
          <p:grpSpPr>
            <a:xfrm>
              <a:off x="5828365" y="5570879"/>
              <a:ext cx="481235" cy="74083"/>
              <a:chOff x="6901457" y="5616994"/>
              <a:chExt cx="561240" cy="86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B5141AE9-FA07-244F-94CE-A4FCA7C10A0F}"/>
                      </a:ext>
                    </a:extLst>
                  </p14:cNvPr>
                  <p14:cNvContentPartPr/>
                  <p14:nvPr/>
                </p14:nvContentPartPr>
                <p14:xfrm>
                  <a:off x="6901457" y="5650114"/>
                  <a:ext cx="3240" cy="3240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B5141AE9-FA07-244F-94CE-A4FCA7C10A0F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884042" y="5632441"/>
                    <a:ext cx="37665" cy="681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E3492915-387A-9C44-BAE5-F90DAF1D12AC}"/>
                      </a:ext>
                    </a:extLst>
                  </p14:cNvPr>
                  <p14:cNvContentPartPr/>
                  <p14:nvPr/>
                </p14:nvContentPartPr>
                <p14:xfrm>
                  <a:off x="6923057" y="5616994"/>
                  <a:ext cx="158400" cy="381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E3492915-387A-9C44-BAE5-F90DAF1D12A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05457" y="5598962"/>
                    <a:ext cx="193600" cy="738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F261F5E2-F458-1E4E-B7AC-46ECE0435139}"/>
                      </a:ext>
                    </a:extLst>
                  </p14:cNvPr>
                  <p14:cNvContentPartPr/>
                  <p14:nvPr/>
                </p14:nvContentPartPr>
                <p14:xfrm>
                  <a:off x="6963737" y="5655154"/>
                  <a:ext cx="498960" cy="4824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F261F5E2-F458-1E4E-B7AC-46ECE0435139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946112" y="5637536"/>
                    <a:ext cx="534210" cy="8389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E58994A-DF4A-CB40-AF89-59F3FBA0522D}"/>
                </a:ext>
              </a:extLst>
            </p:cNvPr>
            <p:cNvGrpSpPr/>
            <p:nvPr/>
          </p:nvGrpSpPr>
          <p:grpSpPr>
            <a:xfrm>
              <a:off x="6957831" y="5852705"/>
              <a:ext cx="220090" cy="172244"/>
              <a:chOff x="8218697" y="5945674"/>
              <a:chExt cx="256680" cy="200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E32B083C-763A-7C49-8A57-E4372B1207FB}"/>
                      </a:ext>
                    </a:extLst>
                  </p14:cNvPr>
                  <p14:cNvContentPartPr/>
                  <p14:nvPr/>
                </p14:nvContentPartPr>
                <p14:xfrm>
                  <a:off x="8283857" y="6002194"/>
                  <a:ext cx="50400" cy="504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E32B083C-763A-7C49-8A57-E4372B1207FB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266217" y="5984554"/>
                    <a:ext cx="86100" cy="86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E89DB7D0-BFC7-274E-96E8-84C6ECE8B9E2}"/>
                      </a:ext>
                    </a:extLst>
                  </p14:cNvPr>
                  <p14:cNvContentPartPr/>
                  <p14:nvPr/>
                </p14:nvContentPartPr>
                <p14:xfrm>
                  <a:off x="8218697" y="5974474"/>
                  <a:ext cx="256680" cy="1245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E89DB7D0-BFC7-274E-96E8-84C6ECE8B9E2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200633" y="5956859"/>
                    <a:ext cx="292388" cy="1597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5C18AC54-5450-7041-9A61-4A4E3066C1F0}"/>
                      </a:ext>
                    </a:extLst>
                  </p14:cNvPr>
                  <p14:cNvContentPartPr/>
                  <p14:nvPr/>
                </p14:nvContentPartPr>
                <p14:xfrm>
                  <a:off x="8257577" y="5945674"/>
                  <a:ext cx="158760" cy="20088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5C18AC54-5450-7041-9A61-4A4E3066C1F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239937" y="5927641"/>
                    <a:ext cx="194460" cy="23652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8B1E422-E8A7-C14E-A808-E3A3351ACA0D}"/>
                </a:ext>
              </a:extLst>
            </p:cNvPr>
            <p:cNvGrpSpPr/>
            <p:nvPr/>
          </p:nvGrpSpPr>
          <p:grpSpPr>
            <a:xfrm>
              <a:off x="2131902" y="4634647"/>
              <a:ext cx="389248" cy="268244"/>
              <a:chOff x="2590457" y="4525114"/>
              <a:chExt cx="453960" cy="312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00E059B1-BECF-154F-AF2F-CE00EDB81F21}"/>
                      </a:ext>
                    </a:extLst>
                  </p14:cNvPr>
                  <p14:cNvContentPartPr/>
                  <p14:nvPr/>
                </p14:nvContentPartPr>
                <p14:xfrm>
                  <a:off x="2590457" y="4525114"/>
                  <a:ext cx="375480" cy="2437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00E059B1-BECF-154F-AF2F-CE00EDB81F21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572837" y="4507465"/>
                    <a:ext cx="410721" cy="2794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CA5C68B-C753-9A44-98E9-E62140834B79}"/>
                      </a:ext>
                    </a:extLst>
                  </p14:cNvPr>
                  <p14:cNvContentPartPr/>
                  <p14:nvPr/>
                </p14:nvContentPartPr>
                <p14:xfrm>
                  <a:off x="2977457" y="4641754"/>
                  <a:ext cx="57240" cy="15228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8CA5C68B-C753-9A44-98E9-E62140834B79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959491" y="4624135"/>
                    <a:ext cx="92336" cy="187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81CEC78-3386-AB4F-9AEC-BB681B38A431}"/>
                      </a:ext>
                    </a:extLst>
                  </p14:cNvPr>
                  <p14:cNvContentPartPr/>
                  <p14:nvPr/>
                </p14:nvContentPartPr>
                <p14:xfrm>
                  <a:off x="2803217" y="4779274"/>
                  <a:ext cx="241200" cy="586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081CEC78-3386-AB4F-9AEC-BB681B38A431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785599" y="4761670"/>
                    <a:ext cx="276856" cy="9430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A2E349C-49E1-444A-8DEA-335EEA52A6AC}"/>
                    </a:ext>
                  </a:extLst>
                </p14:cNvPr>
                <p14:cNvContentPartPr/>
                <p14:nvPr/>
              </p14:nvContentPartPr>
              <p14:xfrm>
                <a:off x="4643645" y="4189220"/>
                <a:ext cx="87357" cy="1477659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A2E349C-49E1-444A-8DEA-335EEA52A6A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628187" y="4174098"/>
                  <a:ext cx="117914" cy="150826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F8E5828-5F9B-EC41-B281-C5A257410AE5}"/>
                </a:ext>
              </a:extLst>
            </p:cNvPr>
            <p:cNvGrpSpPr/>
            <p:nvPr/>
          </p:nvGrpSpPr>
          <p:grpSpPr>
            <a:xfrm>
              <a:off x="4675747" y="4221631"/>
              <a:ext cx="1044579" cy="180887"/>
              <a:chOff x="5557217" y="4043434"/>
              <a:chExt cx="1218240" cy="21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9B125963-9E41-1F45-9BAD-91CA3C1E8B03}"/>
                      </a:ext>
                    </a:extLst>
                  </p14:cNvPr>
                  <p14:cNvContentPartPr/>
                  <p14:nvPr/>
                </p14:nvContentPartPr>
                <p14:xfrm>
                  <a:off x="5557217" y="4167994"/>
                  <a:ext cx="604800" cy="860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9B125963-9E41-1F45-9BAD-91CA3C1E8B03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539589" y="4149947"/>
                    <a:ext cx="640475" cy="1217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58053749-8B5F-BE40-AABD-A8EB8A21FE6F}"/>
                      </a:ext>
                    </a:extLst>
                  </p14:cNvPr>
                  <p14:cNvContentPartPr/>
                  <p14:nvPr/>
                </p14:nvContentPartPr>
                <p14:xfrm>
                  <a:off x="5979137" y="4145674"/>
                  <a:ext cx="30240" cy="356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58053749-8B5F-BE40-AABD-A8EB8A21FE6F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5961077" y="4128064"/>
                    <a:ext cx="6594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18F51E0-65D5-E142-8009-C6360A83C9E8}"/>
                      </a:ext>
                    </a:extLst>
                  </p14:cNvPr>
                  <p14:cNvContentPartPr/>
                  <p14:nvPr/>
                </p14:nvContentPartPr>
                <p14:xfrm>
                  <a:off x="6019817" y="4111834"/>
                  <a:ext cx="209160" cy="1144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18F51E0-65D5-E142-8009-C6360A83C9E8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6001793" y="4093736"/>
                    <a:ext cx="244369" cy="1502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238FFA7D-BF4F-D143-9B2D-3E2AF9C04504}"/>
                      </a:ext>
                    </a:extLst>
                  </p14:cNvPr>
                  <p14:cNvContentPartPr/>
                  <p14:nvPr/>
                </p14:nvContentPartPr>
                <p14:xfrm>
                  <a:off x="6378737" y="4043434"/>
                  <a:ext cx="396720" cy="2109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238FFA7D-BF4F-D143-9B2D-3E2AF9C04504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6361105" y="4025784"/>
                    <a:ext cx="431984" cy="246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1547" name="Ink 21546">
                  <a:extLst>
                    <a:ext uri="{FF2B5EF4-FFF2-40B4-BE49-F238E27FC236}">
                      <a16:creationId xmlns:a16="http://schemas.microsoft.com/office/drawing/2014/main" id="{8CE912BA-C9F7-2641-8EE1-1E69DD55223E}"/>
                    </a:ext>
                  </a:extLst>
                </p14:cNvPr>
                <p14:cNvContentPartPr/>
                <p14:nvPr/>
              </p14:nvContentPartPr>
              <p14:xfrm>
                <a:off x="6606860" y="4786827"/>
                <a:ext cx="66675" cy="20682"/>
              </p14:xfrm>
            </p:contentPart>
          </mc:Choice>
          <mc:Fallback xmlns="">
            <p:pic>
              <p:nvPicPr>
                <p:cNvPr id="21547" name="Ink 21546">
                  <a:extLst>
                    <a:ext uri="{FF2B5EF4-FFF2-40B4-BE49-F238E27FC236}">
                      <a16:creationId xmlns:a16="http://schemas.microsoft.com/office/drawing/2014/main" id="{8CE912BA-C9F7-2641-8EE1-1E69DD55223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591723" y="4771225"/>
                  <a:ext cx="97309" cy="515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1605" name="Ink 21604">
                  <a:extLst>
                    <a:ext uri="{FF2B5EF4-FFF2-40B4-BE49-F238E27FC236}">
                      <a16:creationId xmlns:a16="http://schemas.microsoft.com/office/drawing/2014/main" id="{4AA831DA-4248-9E4C-AD3E-5DAC6BA1FD7E}"/>
                    </a:ext>
                  </a:extLst>
                </p14:cNvPr>
                <p14:cNvContentPartPr/>
                <p14:nvPr/>
              </p14:nvContentPartPr>
              <p14:xfrm>
                <a:off x="1892983" y="4366712"/>
                <a:ext cx="50624" cy="170392"/>
              </p14:xfrm>
            </p:contentPart>
          </mc:Choice>
          <mc:Fallback xmlns="">
            <p:pic>
              <p:nvPicPr>
                <p:cNvPr id="21605" name="Ink 21604">
                  <a:extLst>
                    <a:ext uri="{FF2B5EF4-FFF2-40B4-BE49-F238E27FC236}">
                      <a16:creationId xmlns:a16="http://schemas.microsoft.com/office/drawing/2014/main" id="{4AA831DA-4248-9E4C-AD3E-5DAC6BA1FD7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877904" y="4351254"/>
                  <a:ext cx="81142" cy="2005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1607" name="Ink 21606">
                  <a:extLst>
                    <a:ext uri="{FF2B5EF4-FFF2-40B4-BE49-F238E27FC236}">
                      <a16:creationId xmlns:a16="http://schemas.microsoft.com/office/drawing/2014/main" id="{7D620619-3F0B-3548-9D62-EF35CF9D21A1}"/>
                    </a:ext>
                  </a:extLst>
                </p14:cNvPr>
                <p14:cNvContentPartPr/>
                <p14:nvPr/>
              </p14:nvContentPartPr>
              <p14:xfrm>
                <a:off x="4651053" y="3974686"/>
                <a:ext cx="7717" cy="231820"/>
              </p14:xfrm>
            </p:contentPart>
          </mc:Choice>
          <mc:Fallback xmlns="">
            <p:pic>
              <p:nvPicPr>
                <p:cNvPr id="21607" name="Ink 21606">
                  <a:extLst>
                    <a:ext uri="{FF2B5EF4-FFF2-40B4-BE49-F238E27FC236}">
                      <a16:creationId xmlns:a16="http://schemas.microsoft.com/office/drawing/2014/main" id="{7D620619-3F0B-3548-9D62-EF35CF9D21A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635970" y="3959207"/>
                  <a:ext cx="37182" cy="26241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657" name="Group 21656">
              <a:extLst>
                <a:ext uri="{FF2B5EF4-FFF2-40B4-BE49-F238E27FC236}">
                  <a16:creationId xmlns:a16="http://schemas.microsoft.com/office/drawing/2014/main" id="{F9C44A97-7545-304B-A8CD-7A750A671567}"/>
                </a:ext>
              </a:extLst>
            </p:cNvPr>
            <p:cNvGrpSpPr/>
            <p:nvPr/>
          </p:nvGrpSpPr>
          <p:grpSpPr>
            <a:xfrm>
              <a:off x="4100982" y="4601619"/>
              <a:ext cx="270096" cy="204038"/>
              <a:chOff x="4100982" y="4601619"/>
              <a:chExt cx="270096" cy="20403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21561" name="Ink 21560">
                    <a:extLst>
                      <a:ext uri="{FF2B5EF4-FFF2-40B4-BE49-F238E27FC236}">
                        <a16:creationId xmlns:a16="http://schemas.microsoft.com/office/drawing/2014/main" id="{627DFEFF-FD0C-B345-8F57-B415031F64F3}"/>
                      </a:ext>
                    </a:extLst>
                  </p14:cNvPr>
                  <p14:cNvContentPartPr/>
                  <p14:nvPr/>
                </p14:nvContentPartPr>
                <p14:xfrm>
                  <a:off x="4184326" y="4665516"/>
                  <a:ext cx="165144" cy="125324"/>
                </p14:xfrm>
              </p:contentPart>
            </mc:Choice>
            <mc:Fallback xmlns="">
              <p:pic>
                <p:nvPicPr>
                  <p:cNvPr id="21561" name="Ink 21560">
                    <a:extLst>
                      <a:ext uri="{FF2B5EF4-FFF2-40B4-BE49-F238E27FC236}">
                        <a16:creationId xmlns:a16="http://schemas.microsoft.com/office/drawing/2014/main" id="{627DFEFF-FD0C-B345-8F57-B415031F64F3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4168855" y="4650031"/>
                    <a:ext cx="195726" cy="1559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21562" name="Ink 21561">
                    <a:extLst>
                      <a:ext uri="{FF2B5EF4-FFF2-40B4-BE49-F238E27FC236}">
                        <a16:creationId xmlns:a16="http://schemas.microsoft.com/office/drawing/2014/main" id="{59EE3FEC-3C50-FB44-89CF-3DFAE922DDC4}"/>
                      </a:ext>
                    </a:extLst>
                  </p14:cNvPr>
                  <p14:cNvContentPartPr/>
                  <p14:nvPr/>
                </p14:nvContentPartPr>
                <p14:xfrm>
                  <a:off x="4335580" y="4685889"/>
                  <a:ext cx="22225" cy="105569"/>
                </p14:xfrm>
              </p:contentPart>
            </mc:Choice>
            <mc:Fallback xmlns="">
              <p:pic>
                <p:nvPicPr>
                  <p:cNvPr id="21562" name="Ink 21561">
                    <a:extLst>
                      <a:ext uri="{FF2B5EF4-FFF2-40B4-BE49-F238E27FC236}">
                        <a16:creationId xmlns:a16="http://schemas.microsoft.com/office/drawing/2014/main" id="{59EE3FEC-3C50-FB44-89CF-3DFAE922DDC4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4319913" y="4670756"/>
                    <a:ext cx="53194" cy="136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21564" name="Ink 21563">
                    <a:extLst>
                      <a:ext uri="{FF2B5EF4-FFF2-40B4-BE49-F238E27FC236}">
                        <a16:creationId xmlns:a16="http://schemas.microsoft.com/office/drawing/2014/main" id="{179027C7-E5EF-BA4C-9A21-C17713A8CEAD}"/>
                      </a:ext>
                    </a:extLst>
                  </p14:cNvPr>
                  <p14:cNvContentPartPr/>
                  <p14:nvPr/>
                </p14:nvContentPartPr>
                <p14:xfrm>
                  <a:off x="4266435" y="4776024"/>
                  <a:ext cx="104643" cy="29633"/>
                </p14:xfrm>
              </p:contentPart>
            </mc:Choice>
            <mc:Fallback xmlns="">
              <p:pic>
                <p:nvPicPr>
                  <p:cNvPr id="21564" name="Ink 21563">
                    <a:extLst>
                      <a:ext uri="{FF2B5EF4-FFF2-40B4-BE49-F238E27FC236}">
                        <a16:creationId xmlns:a16="http://schemas.microsoft.com/office/drawing/2014/main" id="{179027C7-E5EF-BA4C-9A21-C17713A8CEAD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4250972" y="4760846"/>
                    <a:ext cx="134849" cy="603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21585" name="Ink 21584">
                    <a:extLst>
                      <a:ext uri="{FF2B5EF4-FFF2-40B4-BE49-F238E27FC236}">
                        <a16:creationId xmlns:a16="http://schemas.microsoft.com/office/drawing/2014/main" id="{4D29356F-B684-AE45-829F-B6A90733C6E2}"/>
                      </a:ext>
                    </a:extLst>
                  </p14:cNvPr>
                  <p14:cNvContentPartPr/>
                  <p14:nvPr/>
                </p14:nvContentPartPr>
                <p14:xfrm>
                  <a:off x="4100982" y="4601619"/>
                  <a:ext cx="150328" cy="120077"/>
                </p14:xfrm>
              </p:contentPart>
            </mc:Choice>
            <mc:Fallback xmlns="">
              <p:pic>
                <p:nvPicPr>
                  <p:cNvPr id="21585" name="Ink 21584">
                    <a:extLst>
                      <a:ext uri="{FF2B5EF4-FFF2-40B4-BE49-F238E27FC236}">
                        <a16:creationId xmlns:a16="http://schemas.microsoft.com/office/drawing/2014/main" id="{4D29356F-B684-AE45-829F-B6A90733C6E2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4085518" y="4586160"/>
                    <a:ext cx="180537" cy="150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21587" name="Ink 21586">
                    <a:extLst>
                      <a:ext uri="{FF2B5EF4-FFF2-40B4-BE49-F238E27FC236}">
                        <a16:creationId xmlns:a16="http://schemas.microsoft.com/office/drawing/2014/main" id="{17549B4D-F42A-204F-9FD8-BEA28FD36869}"/>
                      </a:ext>
                    </a:extLst>
                  </p14:cNvPr>
                  <p14:cNvContentPartPr/>
                  <p14:nvPr/>
                </p14:nvContentPartPr>
                <p14:xfrm>
                  <a:off x="4196673" y="4772937"/>
                  <a:ext cx="92296" cy="18830"/>
                </p14:xfrm>
              </p:contentPart>
            </mc:Choice>
            <mc:Fallback xmlns="">
              <p:pic>
                <p:nvPicPr>
                  <p:cNvPr id="21587" name="Ink 21586">
                    <a:extLst>
                      <a:ext uri="{FF2B5EF4-FFF2-40B4-BE49-F238E27FC236}">
                        <a16:creationId xmlns:a16="http://schemas.microsoft.com/office/drawing/2014/main" id="{17549B4D-F42A-204F-9FD8-BEA28FD36869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4181590" y="4758015"/>
                    <a:ext cx="122822" cy="490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21589" name="Ink 21588">
                    <a:extLst>
                      <a:ext uri="{FF2B5EF4-FFF2-40B4-BE49-F238E27FC236}">
                        <a16:creationId xmlns:a16="http://schemas.microsoft.com/office/drawing/2014/main" id="{5899DBEA-D752-B34F-92F9-F2D0B71E08AE}"/>
                      </a:ext>
                    </a:extLst>
                  </p14:cNvPr>
                  <p14:cNvContentPartPr/>
                  <p14:nvPr/>
                </p14:nvContentPartPr>
                <p14:xfrm>
                  <a:off x="4344223" y="4624153"/>
                  <a:ext cx="10186" cy="103717"/>
                </p14:xfrm>
              </p:contentPart>
            </mc:Choice>
            <mc:Fallback xmlns="">
              <p:pic>
                <p:nvPicPr>
                  <p:cNvPr id="21589" name="Ink 21588">
                    <a:extLst>
                      <a:ext uri="{FF2B5EF4-FFF2-40B4-BE49-F238E27FC236}">
                        <a16:creationId xmlns:a16="http://schemas.microsoft.com/office/drawing/2014/main" id="{5899DBEA-D752-B34F-92F9-F2D0B71E08AE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4329120" y="4609028"/>
                    <a:ext cx="39690" cy="13432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690" name="Group 21689">
              <a:extLst>
                <a:ext uri="{FF2B5EF4-FFF2-40B4-BE49-F238E27FC236}">
                  <a16:creationId xmlns:a16="http://schemas.microsoft.com/office/drawing/2014/main" id="{DF806F6F-B584-724A-8738-818BF0211892}"/>
                </a:ext>
              </a:extLst>
            </p:cNvPr>
            <p:cNvGrpSpPr/>
            <p:nvPr/>
          </p:nvGrpSpPr>
          <p:grpSpPr>
            <a:xfrm>
              <a:off x="3233057" y="4179874"/>
              <a:ext cx="1037160" cy="266040"/>
              <a:chOff x="3233057" y="4179874"/>
              <a:chExt cx="1037160" cy="266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21678" name="Ink 21677">
                    <a:extLst>
                      <a:ext uri="{FF2B5EF4-FFF2-40B4-BE49-F238E27FC236}">
                        <a16:creationId xmlns:a16="http://schemas.microsoft.com/office/drawing/2014/main" id="{BFB36EF2-14C6-C746-B849-B15CA4ECDEA5}"/>
                      </a:ext>
                    </a:extLst>
                  </p14:cNvPr>
                  <p14:cNvContentPartPr/>
                  <p14:nvPr/>
                </p14:nvContentPartPr>
                <p14:xfrm>
                  <a:off x="3237377" y="4234234"/>
                  <a:ext cx="37080" cy="211680"/>
                </p14:xfrm>
              </p:contentPart>
            </mc:Choice>
            <mc:Fallback xmlns="">
              <p:pic>
                <p:nvPicPr>
                  <p:cNvPr id="21678" name="Ink 21677">
                    <a:extLst>
                      <a:ext uri="{FF2B5EF4-FFF2-40B4-BE49-F238E27FC236}">
                        <a16:creationId xmlns:a16="http://schemas.microsoft.com/office/drawing/2014/main" id="{BFB36EF2-14C6-C746-B849-B15CA4ECDEA5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3222257" y="4219114"/>
                    <a:ext cx="67680" cy="24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21679" name="Ink 21678">
                    <a:extLst>
                      <a:ext uri="{FF2B5EF4-FFF2-40B4-BE49-F238E27FC236}">
                        <a16:creationId xmlns:a16="http://schemas.microsoft.com/office/drawing/2014/main" id="{A163AF26-7BBB-4C48-987C-FB6061060544}"/>
                      </a:ext>
                    </a:extLst>
                  </p14:cNvPr>
                  <p14:cNvContentPartPr/>
                  <p14:nvPr/>
                </p14:nvContentPartPr>
                <p14:xfrm>
                  <a:off x="3233057" y="4353394"/>
                  <a:ext cx="70560" cy="23040"/>
                </p14:xfrm>
              </p:contentPart>
            </mc:Choice>
            <mc:Fallback xmlns="">
              <p:pic>
                <p:nvPicPr>
                  <p:cNvPr id="21679" name="Ink 21678">
                    <a:extLst>
                      <a:ext uri="{FF2B5EF4-FFF2-40B4-BE49-F238E27FC236}">
                        <a16:creationId xmlns:a16="http://schemas.microsoft.com/office/drawing/2014/main" id="{A163AF26-7BBB-4C48-987C-FB6061060544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3217577" y="4337914"/>
                    <a:ext cx="10080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21681" name="Ink 21680">
                    <a:extLst>
                      <a:ext uri="{FF2B5EF4-FFF2-40B4-BE49-F238E27FC236}">
                        <a16:creationId xmlns:a16="http://schemas.microsoft.com/office/drawing/2014/main" id="{58EF136D-AAB8-1845-9E7F-BC503FB2D848}"/>
                      </a:ext>
                    </a:extLst>
                  </p14:cNvPr>
                  <p14:cNvContentPartPr/>
                  <p14:nvPr/>
                </p14:nvContentPartPr>
                <p14:xfrm>
                  <a:off x="3398297" y="4243234"/>
                  <a:ext cx="60480" cy="174960"/>
                </p14:xfrm>
              </p:contentPart>
            </mc:Choice>
            <mc:Fallback xmlns="">
              <p:pic>
                <p:nvPicPr>
                  <p:cNvPr id="21681" name="Ink 21680">
                    <a:extLst>
                      <a:ext uri="{FF2B5EF4-FFF2-40B4-BE49-F238E27FC236}">
                        <a16:creationId xmlns:a16="http://schemas.microsoft.com/office/drawing/2014/main" id="{58EF136D-AAB8-1845-9E7F-BC503FB2D848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3383177" y="4228114"/>
                    <a:ext cx="91080" cy="20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21682" name="Ink 21681">
                    <a:extLst>
                      <a:ext uri="{FF2B5EF4-FFF2-40B4-BE49-F238E27FC236}">
                        <a16:creationId xmlns:a16="http://schemas.microsoft.com/office/drawing/2014/main" id="{6BDC9B35-D1C8-744C-BDAE-4E4268B3959D}"/>
                      </a:ext>
                    </a:extLst>
                  </p14:cNvPr>
                  <p14:cNvContentPartPr/>
                  <p14:nvPr/>
                </p14:nvContentPartPr>
                <p14:xfrm>
                  <a:off x="3526817" y="4310554"/>
                  <a:ext cx="120240" cy="57600"/>
                </p14:xfrm>
              </p:contentPart>
            </mc:Choice>
            <mc:Fallback xmlns="">
              <p:pic>
                <p:nvPicPr>
                  <p:cNvPr id="21682" name="Ink 21681">
                    <a:extLst>
                      <a:ext uri="{FF2B5EF4-FFF2-40B4-BE49-F238E27FC236}">
                        <a16:creationId xmlns:a16="http://schemas.microsoft.com/office/drawing/2014/main" id="{6BDC9B35-D1C8-744C-BDAE-4E4268B3959D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3511697" y="4295434"/>
                    <a:ext cx="150480" cy="8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21683" name="Ink 21682">
                    <a:extLst>
                      <a:ext uri="{FF2B5EF4-FFF2-40B4-BE49-F238E27FC236}">
                        <a16:creationId xmlns:a16="http://schemas.microsoft.com/office/drawing/2014/main" id="{C74E1BE7-9F05-A441-968C-084A1EBFC2EB}"/>
                      </a:ext>
                    </a:extLst>
                  </p14:cNvPr>
                  <p14:cNvContentPartPr/>
                  <p14:nvPr/>
                </p14:nvContentPartPr>
                <p14:xfrm>
                  <a:off x="3556337" y="4288954"/>
                  <a:ext cx="51840" cy="106200"/>
                </p14:xfrm>
              </p:contentPart>
            </mc:Choice>
            <mc:Fallback xmlns="">
              <p:pic>
                <p:nvPicPr>
                  <p:cNvPr id="21683" name="Ink 21682">
                    <a:extLst>
                      <a:ext uri="{FF2B5EF4-FFF2-40B4-BE49-F238E27FC236}">
                        <a16:creationId xmlns:a16="http://schemas.microsoft.com/office/drawing/2014/main" id="{C74E1BE7-9F05-A441-968C-084A1EBFC2EB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3541217" y="4273474"/>
                    <a:ext cx="8244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21684" name="Ink 21683">
                    <a:extLst>
                      <a:ext uri="{FF2B5EF4-FFF2-40B4-BE49-F238E27FC236}">
                        <a16:creationId xmlns:a16="http://schemas.microsoft.com/office/drawing/2014/main" id="{D32B0B96-6D47-1245-83A8-4E2C1FE7172B}"/>
                      </a:ext>
                    </a:extLst>
                  </p14:cNvPr>
                  <p14:cNvContentPartPr/>
                  <p14:nvPr/>
                </p14:nvContentPartPr>
                <p14:xfrm>
                  <a:off x="3733457" y="4232434"/>
                  <a:ext cx="58320" cy="193320"/>
                </p14:xfrm>
              </p:contentPart>
            </mc:Choice>
            <mc:Fallback xmlns="">
              <p:pic>
                <p:nvPicPr>
                  <p:cNvPr id="21684" name="Ink 21683">
                    <a:extLst>
                      <a:ext uri="{FF2B5EF4-FFF2-40B4-BE49-F238E27FC236}">
                        <a16:creationId xmlns:a16="http://schemas.microsoft.com/office/drawing/2014/main" id="{D32B0B96-6D47-1245-83A8-4E2C1FE7172B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3718337" y="4217314"/>
                    <a:ext cx="88920" cy="22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21685" name="Ink 21684">
                    <a:extLst>
                      <a:ext uri="{FF2B5EF4-FFF2-40B4-BE49-F238E27FC236}">
                        <a16:creationId xmlns:a16="http://schemas.microsoft.com/office/drawing/2014/main" id="{6F4C9816-C212-E64F-86A7-C62153AB8DB6}"/>
                      </a:ext>
                    </a:extLst>
                  </p14:cNvPr>
                  <p14:cNvContentPartPr/>
                  <p14:nvPr/>
                </p14:nvContentPartPr>
                <p14:xfrm>
                  <a:off x="3906977" y="4246834"/>
                  <a:ext cx="23760" cy="163800"/>
                </p14:xfrm>
              </p:contentPart>
            </mc:Choice>
            <mc:Fallback xmlns="">
              <p:pic>
                <p:nvPicPr>
                  <p:cNvPr id="21685" name="Ink 21684">
                    <a:extLst>
                      <a:ext uri="{FF2B5EF4-FFF2-40B4-BE49-F238E27FC236}">
                        <a16:creationId xmlns:a16="http://schemas.microsoft.com/office/drawing/2014/main" id="{6F4C9816-C212-E64F-86A7-C62153AB8DB6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3891857" y="4231354"/>
                    <a:ext cx="54000" cy="19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21686" name="Ink 21685">
                    <a:extLst>
                      <a:ext uri="{FF2B5EF4-FFF2-40B4-BE49-F238E27FC236}">
                        <a16:creationId xmlns:a16="http://schemas.microsoft.com/office/drawing/2014/main" id="{84D41C92-A9A2-A44B-9D89-C1291A71C738}"/>
                      </a:ext>
                    </a:extLst>
                  </p14:cNvPr>
                  <p14:cNvContentPartPr/>
                  <p14:nvPr/>
                </p14:nvContentPartPr>
                <p14:xfrm>
                  <a:off x="3929657" y="4317754"/>
                  <a:ext cx="64800" cy="39600"/>
                </p14:xfrm>
              </p:contentPart>
            </mc:Choice>
            <mc:Fallback xmlns="">
              <p:pic>
                <p:nvPicPr>
                  <p:cNvPr id="21686" name="Ink 21685">
                    <a:extLst>
                      <a:ext uri="{FF2B5EF4-FFF2-40B4-BE49-F238E27FC236}">
                        <a16:creationId xmlns:a16="http://schemas.microsoft.com/office/drawing/2014/main" id="{84D41C92-A9A2-A44B-9D89-C1291A71C738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3914177" y="4302634"/>
                    <a:ext cx="95400" cy="7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21687" name="Ink 21686">
                    <a:extLst>
                      <a:ext uri="{FF2B5EF4-FFF2-40B4-BE49-F238E27FC236}">
                        <a16:creationId xmlns:a16="http://schemas.microsoft.com/office/drawing/2014/main" id="{BF5F3E16-8A8A-5A45-81E8-D85BF72B020B}"/>
                      </a:ext>
                    </a:extLst>
                  </p14:cNvPr>
                  <p14:cNvContentPartPr/>
                  <p14:nvPr/>
                </p14:nvContentPartPr>
                <p14:xfrm>
                  <a:off x="3984017" y="4256914"/>
                  <a:ext cx="33840" cy="161280"/>
                </p14:xfrm>
              </p:contentPart>
            </mc:Choice>
            <mc:Fallback xmlns="">
              <p:pic>
                <p:nvPicPr>
                  <p:cNvPr id="21687" name="Ink 21686">
                    <a:extLst>
                      <a:ext uri="{FF2B5EF4-FFF2-40B4-BE49-F238E27FC236}">
                        <a16:creationId xmlns:a16="http://schemas.microsoft.com/office/drawing/2014/main" id="{BF5F3E16-8A8A-5A45-81E8-D85BF72B020B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3968897" y="4241434"/>
                    <a:ext cx="64080" cy="19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21688" name="Ink 21687">
                    <a:extLst>
                      <a:ext uri="{FF2B5EF4-FFF2-40B4-BE49-F238E27FC236}">
                        <a16:creationId xmlns:a16="http://schemas.microsoft.com/office/drawing/2014/main" id="{6E01E1BC-187E-C943-A483-649F236356E5}"/>
                      </a:ext>
                    </a:extLst>
                  </p14:cNvPr>
                  <p14:cNvContentPartPr/>
                  <p14:nvPr/>
                </p14:nvContentPartPr>
                <p14:xfrm>
                  <a:off x="4092737" y="4366714"/>
                  <a:ext cx="13320" cy="77400"/>
                </p14:xfrm>
              </p:contentPart>
            </mc:Choice>
            <mc:Fallback xmlns="">
              <p:pic>
                <p:nvPicPr>
                  <p:cNvPr id="21688" name="Ink 21687">
                    <a:extLst>
                      <a:ext uri="{FF2B5EF4-FFF2-40B4-BE49-F238E27FC236}">
                        <a16:creationId xmlns:a16="http://schemas.microsoft.com/office/drawing/2014/main" id="{6E01E1BC-187E-C943-A483-649F236356E5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4077617" y="4351594"/>
                    <a:ext cx="43920" cy="10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21689" name="Ink 21688">
                    <a:extLst>
                      <a:ext uri="{FF2B5EF4-FFF2-40B4-BE49-F238E27FC236}">
                        <a16:creationId xmlns:a16="http://schemas.microsoft.com/office/drawing/2014/main" id="{4BEBA78F-D1FA-2246-AC0D-76BDB5C01DEC}"/>
                      </a:ext>
                    </a:extLst>
                  </p14:cNvPr>
                  <p14:cNvContentPartPr/>
                  <p14:nvPr/>
                </p14:nvContentPartPr>
                <p14:xfrm>
                  <a:off x="4190657" y="4179874"/>
                  <a:ext cx="79560" cy="263520"/>
                </p14:xfrm>
              </p:contentPart>
            </mc:Choice>
            <mc:Fallback xmlns="">
              <p:pic>
                <p:nvPicPr>
                  <p:cNvPr id="21689" name="Ink 21688">
                    <a:extLst>
                      <a:ext uri="{FF2B5EF4-FFF2-40B4-BE49-F238E27FC236}">
                        <a16:creationId xmlns:a16="http://schemas.microsoft.com/office/drawing/2014/main" id="{4BEBA78F-D1FA-2246-AC0D-76BDB5C01DEC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4175537" y="4164754"/>
                    <a:ext cx="109800" cy="293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694" name="Group 21693">
              <a:extLst>
                <a:ext uri="{FF2B5EF4-FFF2-40B4-BE49-F238E27FC236}">
                  <a16:creationId xmlns:a16="http://schemas.microsoft.com/office/drawing/2014/main" id="{333DCEE3-6F92-9E4E-A263-589EBA686BBF}"/>
                </a:ext>
              </a:extLst>
            </p:cNvPr>
            <p:cNvGrpSpPr/>
            <p:nvPr/>
          </p:nvGrpSpPr>
          <p:grpSpPr>
            <a:xfrm>
              <a:off x="1693266" y="4319484"/>
              <a:ext cx="1047048" cy="261453"/>
              <a:chOff x="1693266" y="4319484"/>
              <a:chExt cx="1047048" cy="26145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21591" name="Ink 21590">
                    <a:extLst>
                      <a:ext uri="{FF2B5EF4-FFF2-40B4-BE49-F238E27FC236}">
                        <a16:creationId xmlns:a16="http://schemas.microsoft.com/office/drawing/2014/main" id="{173D9C5C-27DC-4946-8CA0-2DEBB2DB3B28}"/>
                      </a:ext>
                    </a:extLst>
                  </p14:cNvPr>
                  <p14:cNvContentPartPr/>
                  <p14:nvPr/>
                </p14:nvContentPartPr>
                <p14:xfrm>
                  <a:off x="1701292" y="4319484"/>
                  <a:ext cx="46302" cy="198173"/>
                </p14:xfrm>
              </p:contentPart>
            </mc:Choice>
            <mc:Fallback xmlns="">
              <p:pic>
                <p:nvPicPr>
                  <p:cNvPr id="21591" name="Ink 21590">
                    <a:extLst>
                      <a:ext uri="{FF2B5EF4-FFF2-40B4-BE49-F238E27FC236}">
                        <a16:creationId xmlns:a16="http://schemas.microsoft.com/office/drawing/2014/main" id="{173D9C5C-27DC-4946-8CA0-2DEBB2DB3B28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1686099" y="4304019"/>
                    <a:ext cx="77049" cy="22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21592" name="Ink 21591">
                    <a:extLst>
                      <a:ext uri="{FF2B5EF4-FFF2-40B4-BE49-F238E27FC236}">
                        <a16:creationId xmlns:a16="http://schemas.microsoft.com/office/drawing/2014/main" id="{6F0FB02A-4906-4841-8F6E-A2739976B79A}"/>
                      </a:ext>
                    </a:extLst>
                  </p14:cNvPr>
                  <p14:cNvContentPartPr/>
                  <p14:nvPr/>
                </p14:nvContentPartPr>
                <p14:xfrm>
                  <a:off x="1693266" y="4426905"/>
                  <a:ext cx="106804" cy="16977"/>
                </p14:xfrm>
              </p:contentPart>
            </mc:Choice>
            <mc:Fallback xmlns="">
              <p:pic>
                <p:nvPicPr>
                  <p:cNvPr id="21592" name="Ink 21591">
                    <a:extLst>
                      <a:ext uri="{FF2B5EF4-FFF2-40B4-BE49-F238E27FC236}">
                        <a16:creationId xmlns:a16="http://schemas.microsoft.com/office/drawing/2014/main" id="{6F0FB02A-4906-4841-8F6E-A2739976B79A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678162" y="4412050"/>
                    <a:ext cx="137011" cy="466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21593" name="Ink 21592">
                    <a:extLst>
                      <a:ext uri="{FF2B5EF4-FFF2-40B4-BE49-F238E27FC236}">
                        <a16:creationId xmlns:a16="http://schemas.microsoft.com/office/drawing/2014/main" id="{1DF8CFC6-35D3-9F42-8C7E-55F170A13585}"/>
                      </a:ext>
                    </a:extLst>
                  </p14:cNvPr>
                  <p14:cNvContentPartPr/>
                  <p14:nvPr/>
                </p14:nvContentPartPr>
                <p14:xfrm>
                  <a:off x="1881562" y="4320101"/>
                  <a:ext cx="52167" cy="175022"/>
                </p14:xfrm>
              </p:contentPart>
            </mc:Choice>
            <mc:Fallback xmlns="">
              <p:pic>
                <p:nvPicPr>
                  <p:cNvPr id="21593" name="Ink 21592">
                    <a:extLst>
                      <a:ext uri="{FF2B5EF4-FFF2-40B4-BE49-F238E27FC236}">
                        <a16:creationId xmlns:a16="http://schemas.microsoft.com/office/drawing/2014/main" id="{1DF8CFC6-35D3-9F42-8C7E-55F170A13585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1866452" y="4304647"/>
                    <a:ext cx="82748" cy="2052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21594" name="Ink 21593">
                    <a:extLst>
                      <a:ext uri="{FF2B5EF4-FFF2-40B4-BE49-F238E27FC236}">
                        <a16:creationId xmlns:a16="http://schemas.microsoft.com/office/drawing/2014/main" id="{10C90D96-4136-7A4B-B85E-6112A951E349}"/>
                      </a:ext>
                    </a:extLst>
                  </p14:cNvPr>
                  <p14:cNvContentPartPr/>
                  <p14:nvPr/>
                </p14:nvContentPartPr>
                <p14:xfrm>
                  <a:off x="1985279" y="4390789"/>
                  <a:ext cx="108039" cy="80566"/>
                </p14:xfrm>
              </p:contentPart>
            </mc:Choice>
            <mc:Fallback xmlns="">
              <p:pic>
                <p:nvPicPr>
                  <p:cNvPr id="21594" name="Ink 21593">
                    <a:extLst>
                      <a:ext uri="{FF2B5EF4-FFF2-40B4-BE49-F238E27FC236}">
                        <a16:creationId xmlns:a16="http://schemas.microsoft.com/office/drawing/2014/main" id="{10C90D96-4136-7A4B-B85E-6112A951E349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1969793" y="4375683"/>
                    <a:ext cx="138650" cy="111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21595" name="Ink 21594">
                    <a:extLst>
                      <a:ext uri="{FF2B5EF4-FFF2-40B4-BE49-F238E27FC236}">
                        <a16:creationId xmlns:a16="http://schemas.microsoft.com/office/drawing/2014/main" id="{CA7E175A-DE25-2845-8DA5-E0D6F0178876}"/>
                      </a:ext>
                    </a:extLst>
                  </p14:cNvPr>
                  <p14:cNvContentPartPr/>
                  <p14:nvPr/>
                </p14:nvContentPartPr>
                <p14:xfrm>
                  <a:off x="1999478" y="4386159"/>
                  <a:ext cx="60810" cy="110199"/>
                </p14:xfrm>
              </p:contentPart>
            </mc:Choice>
            <mc:Fallback xmlns="">
              <p:pic>
                <p:nvPicPr>
                  <p:cNvPr id="21595" name="Ink 21594">
                    <a:extLst>
                      <a:ext uri="{FF2B5EF4-FFF2-40B4-BE49-F238E27FC236}">
                        <a16:creationId xmlns:a16="http://schemas.microsoft.com/office/drawing/2014/main" id="{CA7E175A-DE25-2845-8DA5-E0D6F0178876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1984365" y="4371034"/>
                    <a:ext cx="91035" cy="1408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21597" name="Ink 21596">
                    <a:extLst>
                      <a:ext uri="{FF2B5EF4-FFF2-40B4-BE49-F238E27FC236}">
                        <a16:creationId xmlns:a16="http://schemas.microsoft.com/office/drawing/2014/main" id="{6A708428-A524-324F-870B-737911764AEA}"/>
                      </a:ext>
                    </a:extLst>
                  </p14:cNvPr>
                  <p14:cNvContentPartPr/>
                  <p14:nvPr/>
                </p14:nvContentPartPr>
                <p14:xfrm>
                  <a:off x="2159993" y="4338622"/>
                  <a:ext cx="32720" cy="164836"/>
                </p14:xfrm>
              </p:contentPart>
            </mc:Choice>
            <mc:Fallback xmlns="">
              <p:pic>
                <p:nvPicPr>
                  <p:cNvPr id="21597" name="Ink 21596">
                    <a:extLst>
                      <a:ext uri="{FF2B5EF4-FFF2-40B4-BE49-F238E27FC236}">
                        <a16:creationId xmlns:a16="http://schemas.microsoft.com/office/drawing/2014/main" id="{6A708428-A524-324F-870B-737911764AEA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144891" y="4323506"/>
                    <a:ext cx="63283" cy="1954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21599" name="Ink 21598">
                    <a:extLst>
                      <a:ext uri="{FF2B5EF4-FFF2-40B4-BE49-F238E27FC236}">
                        <a16:creationId xmlns:a16="http://schemas.microsoft.com/office/drawing/2014/main" id="{E696714F-D864-844A-9096-1260A008CE2A}"/>
                      </a:ext>
                    </a:extLst>
                  </p14:cNvPr>
                  <p14:cNvContentPartPr/>
                  <p14:nvPr/>
                </p14:nvContentPartPr>
                <p14:xfrm>
                  <a:off x="2281304" y="4347883"/>
                  <a:ext cx="58032" cy="141685"/>
                </p14:xfrm>
              </p:contentPart>
            </mc:Choice>
            <mc:Fallback xmlns="">
              <p:pic>
                <p:nvPicPr>
                  <p:cNvPr id="21599" name="Ink 21598">
                    <a:extLst>
                      <a:ext uri="{FF2B5EF4-FFF2-40B4-BE49-F238E27FC236}">
                        <a16:creationId xmlns:a16="http://schemas.microsoft.com/office/drawing/2014/main" id="{E696714F-D864-844A-9096-1260A008CE2A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2266259" y="4332741"/>
                    <a:ext cx="88123" cy="172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21600" name="Ink 21599">
                    <a:extLst>
                      <a:ext uri="{FF2B5EF4-FFF2-40B4-BE49-F238E27FC236}">
                        <a16:creationId xmlns:a16="http://schemas.microsoft.com/office/drawing/2014/main" id="{E04B9658-7314-7444-A6EC-912673C7C3FD}"/>
                      </a:ext>
                    </a:extLst>
                  </p14:cNvPr>
                  <p14:cNvContentPartPr/>
                  <p14:nvPr/>
                </p14:nvContentPartPr>
                <p14:xfrm>
                  <a:off x="2326063" y="4416410"/>
                  <a:ext cx="72231" cy="25312"/>
                </p14:xfrm>
              </p:contentPart>
            </mc:Choice>
            <mc:Fallback xmlns="">
              <p:pic>
                <p:nvPicPr>
                  <p:cNvPr id="21600" name="Ink 21599">
                    <a:extLst>
                      <a:ext uri="{FF2B5EF4-FFF2-40B4-BE49-F238E27FC236}">
                        <a16:creationId xmlns:a16="http://schemas.microsoft.com/office/drawing/2014/main" id="{E04B9658-7314-7444-A6EC-912673C7C3FD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2310970" y="4401223"/>
                    <a:ext cx="102417" cy="560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21601" name="Ink 21600">
                    <a:extLst>
                      <a:ext uri="{FF2B5EF4-FFF2-40B4-BE49-F238E27FC236}">
                        <a16:creationId xmlns:a16="http://schemas.microsoft.com/office/drawing/2014/main" id="{D0B2427C-392D-6943-82E4-E14BCBC2DFBF}"/>
                      </a:ext>
                    </a:extLst>
                  </p14:cNvPr>
                  <p14:cNvContentPartPr/>
                  <p14:nvPr/>
                </p14:nvContentPartPr>
                <p14:xfrm>
                  <a:off x="2393356" y="4358378"/>
                  <a:ext cx="37350" cy="124399"/>
                </p14:xfrm>
              </p:contentPart>
            </mc:Choice>
            <mc:Fallback xmlns="">
              <p:pic>
                <p:nvPicPr>
                  <p:cNvPr id="21601" name="Ink 21600">
                    <a:extLst>
                      <a:ext uri="{FF2B5EF4-FFF2-40B4-BE49-F238E27FC236}">
                        <a16:creationId xmlns:a16="http://schemas.microsoft.com/office/drawing/2014/main" id="{D0B2427C-392D-6943-82E4-E14BCBC2DFBF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2378272" y="4343278"/>
                    <a:ext cx="67876" cy="1549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21603" name="Ink 21602">
                    <a:extLst>
                      <a:ext uri="{FF2B5EF4-FFF2-40B4-BE49-F238E27FC236}">
                        <a16:creationId xmlns:a16="http://schemas.microsoft.com/office/drawing/2014/main" id="{266432F0-47E1-0F41-8C67-ABF74A7FB248}"/>
                      </a:ext>
                    </a:extLst>
                  </p14:cNvPr>
                  <p14:cNvContentPartPr/>
                  <p14:nvPr/>
                </p14:nvContentPartPr>
                <p14:xfrm>
                  <a:off x="2596777" y="4325658"/>
                  <a:ext cx="143537" cy="255279"/>
                </p14:xfrm>
              </p:contentPart>
            </mc:Choice>
            <mc:Fallback xmlns="">
              <p:pic>
                <p:nvPicPr>
                  <p:cNvPr id="21603" name="Ink 21602">
                    <a:extLst>
                      <a:ext uri="{FF2B5EF4-FFF2-40B4-BE49-F238E27FC236}">
                        <a16:creationId xmlns:a16="http://schemas.microsoft.com/office/drawing/2014/main" id="{266432F0-47E1-0F41-8C67-ABF74A7FB248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2581668" y="4310197"/>
                    <a:ext cx="173755" cy="2854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21693" name="Ink 21692">
                    <a:extLst>
                      <a:ext uri="{FF2B5EF4-FFF2-40B4-BE49-F238E27FC236}">
                        <a16:creationId xmlns:a16="http://schemas.microsoft.com/office/drawing/2014/main" id="{AFDAF1F9-7600-7348-9A48-C3D9A0745AD9}"/>
                      </a:ext>
                    </a:extLst>
                  </p14:cNvPr>
                  <p14:cNvContentPartPr/>
                  <p14:nvPr/>
                </p14:nvContentPartPr>
                <p14:xfrm>
                  <a:off x="2491817" y="4502074"/>
                  <a:ext cx="66600" cy="58320"/>
                </p14:xfrm>
              </p:contentPart>
            </mc:Choice>
            <mc:Fallback xmlns="">
              <p:pic>
                <p:nvPicPr>
                  <p:cNvPr id="21693" name="Ink 21692">
                    <a:extLst>
                      <a:ext uri="{FF2B5EF4-FFF2-40B4-BE49-F238E27FC236}">
                        <a16:creationId xmlns:a16="http://schemas.microsoft.com/office/drawing/2014/main" id="{AFDAF1F9-7600-7348-9A48-C3D9A0745AD9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2476697" y="4486954"/>
                    <a:ext cx="96840" cy="88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1695" name="Ink 21694">
                  <a:extLst>
                    <a:ext uri="{FF2B5EF4-FFF2-40B4-BE49-F238E27FC236}">
                      <a16:creationId xmlns:a16="http://schemas.microsoft.com/office/drawing/2014/main" id="{80F8F958-4E70-B04D-B5CF-C2AB5711A3CD}"/>
                    </a:ext>
                  </a:extLst>
                </p14:cNvPr>
                <p14:cNvContentPartPr/>
                <p14:nvPr/>
              </p14:nvContentPartPr>
              <p14:xfrm>
                <a:off x="4899137" y="5078434"/>
                <a:ext cx="344880" cy="605880"/>
              </p14:xfrm>
            </p:contentPart>
          </mc:Choice>
          <mc:Fallback xmlns="">
            <p:pic>
              <p:nvPicPr>
                <p:cNvPr id="21695" name="Ink 21694">
                  <a:extLst>
                    <a:ext uri="{FF2B5EF4-FFF2-40B4-BE49-F238E27FC236}">
                      <a16:creationId xmlns:a16="http://schemas.microsoft.com/office/drawing/2014/main" id="{80F8F958-4E70-B04D-B5CF-C2AB5711A3C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884017" y="5062954"/>
                  <a:ext cx="375480" cy="636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717" name="Group 21716">
              <a:extLst>
                <a:ext uri="{FF2B5EF4-FFF2-40B4-BE49-F238E27FC236}">
                  <a16:creationId xmlns:a16="http://schemas.microsoft.com/office/drawing/2014/main" id="{63BE5794-77FD-084B-8FAF-F556F7E95CD6}"/>
                </a:ext>
              </a:extLst>
            </p:cNvPr>
            <p:cNvGrpSpPr/>
            <p:nvPr/>
          </p:nvGrpSpPr>
          <p:grpSpPr>
            <a:xfrm>
              <a:off x="4200851" y="5551474"/>
              <a:ext cx="1507926" cy="741206"/>
              <a:chOff x="4200851" y="5551474"/>
              <a:chExt cx="1507926" cy="74120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F15F5961-350A-144D-AB83-577A3D1FB6A4}"/>
                      </a:ext>
                    </a:extLst>
                  </p14:cNvPr>
                  <p14:cNvContentPartPr/>
                  <p14:nvPr/>
                </p14:nvContentPartPr>
                <p14:xfrm>
                  <a:off x="4705073" y="5561927"/>
                  <a:ext cx="111125" cy="108039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F15F5961-350A-144D-AB83-577A3D1FB6A4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4689969" y="5546802"/>
                    <a:ext cx="141334" cy="1386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8952F201-BE8D-1340-AB60-A45C07E2EF9F}"/>
                      </a:ext>
                    </a:extLst>
                  </p14:cNvPr>
                  <p14:cNvContentPartPr/>
                  <p14:nvPr/>
                </p14:nvContentPartPr>
                <p14:xfrm>
                  <a:off x="4791197" y="5572114"/>
                  <a:ext cx="91370" cy="110817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8952F201-BE8D-1340-AB60-A45C07E2EF9F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4776089" y="5556643"/>
                    <a:ext cx="121947" cy="14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AC95F232-F1D7-944C-B0CD-938A9795D25E}"/>
                      </a:ext>
                    </a:extLst>
                  </p14:cNvPr>
                  <p14:cNvContentPartPr/>
                  <p14:nvPr/>
                </p14:nvContentPartPr>
                <p14:xfrm>
                  <a:off x="4872383" y="5570879"/>
                  <a:ext cx="75010" cy="106804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AC95F232-F1D7-944C-B0CD-938A9795D25E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4857237" y="5555416"/>
                    <a:ext cx="105663" cy="137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F9461E22-B155-814D-906D-6B46299180D4}"/>
                      </a:ext>
                    </a:extLst>
                  </p14:cNvPr>
                  <p14:cNvContentPartPr/>
                  <p14:nvPr/>
                </p14:nvContentPartPr>
                <p14:xfrm>
                  <a:off x="5017463" y="5561307"/>
                  <a:ext cx="71305" cy="102174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9461E22-B155-814D-906D-6B46299180D4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002338" y="5546197"/>
                    <a:ext cx="101916" cy="1327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285833F9-DBAF-B740-92CC-7CF57EDD3377}"/>
                      </a:ext>
                    </a:extLst>
                  </p14:cNvPr>
                  <p14:cNvContentPartPr/>
                  <p14:nvPr/>
                </p14:nvContentPartPr>
                <p14:xfrm>
                  <a:off x="5218415" y="5561311"/>
                  <a:ext cx="56180" cy="79331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285833F9-DBAF-B740-92CC-7CF57EDD3377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5203386" y="5546166"/>
                    <a:ext cx="86238" cy="1099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F3C81E1A-5684-E64F-AA91-F23162968ED7}"/>
                      </a:ext>
                    </a:extLst>
                  </p14:cNvPr>
                  <p14:cNvContentPartPr/>
                  <p14:nvPr/>
                </p14:nvContentPartPr>
                <p14:xfrm>
                  <a:off x="5363804" y="5589397"/>
                  <a:ext cx="29942" cy="65749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F3C81E1A-5684-E64F-AA91-F23162968ED7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5348292" y="5574224"/>
                    <a:ext cx="60605" cy="964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27667C8D-DE9E-EA4B-AAB7-F4FD354CBAA8}"/>
                      </a:ext>
                    </a:extLst>
                  </p14:cNvPr>
                  <p14:cNvContentPartPr/>
                  <p14:nvPr/>
                </p14:nvContentPartPr>
                <p14:xfrm>
                  <a:off x="5497152" y="5617487"/>
                  <a:ext cx="34572" cy="51241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27667C8D-DE9E-EA4B-AAB7-F4FD354CBAA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5482027" y="5602079"/>
                    <a:ext cx="65183" cy="813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D497B0F8-797C-0B4A-B7A1-58449A0F36F0}"/>
                      </a:ext>
                    </a:extLst>
                  </p14:cNvPr>
                  <p14:cNvContentPartPr/>
                  <p14:nvPr/>
                </p14:nvContentPartPr>
                <p14:xfrm>
                  <a:off x="5133833" y="5598652"/>
                  <a:ext cx="32103" cy="110508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D497B0F8-797C-0B4A-B7A1-58449A0F36F0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5118323" y="5583534"/>
                    <a:ext cx="62763" cy="141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12742D75-3374-EE41-B972-4C85AE23BC61}"/>
                      </a:ext>
                    </a:extLst>
                  </p14:cNvPr>
                  <p14:cNvContentPartPr/>
                  <p14:nvPr/>
                </p14:nvContentPartPr>
                <p14:xfrm>
                  <a:off x="5295583" y="5608226"/>
                  <a:ext cx="47537" cy="81183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12742D75-3374-EE41-B972-4C85AE23BC61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280458" y="5592780"/>
                    <a:ext cx="78148" cy="1113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EBF4A8A6-9FE3-904F-B922-329FD1F0A550}"/>
                      </a:ext>
                    </a:extLst>
                  </p14:cNvPr>
                  <p14:cNvContentPartPr/>
                  <p14:nvPr/>
                </p14:nvContentPartPr>
                <p14:xfrm>
                  <a:off x="4969614" y="5807942"/>
                  <a:ext cx="9569" cy="13273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BF4A8A6-9FE3-904F-B922-329FD1F0A55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954729" y="5792517"/>
                    <a:ext cx="39694" cy="437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7719E580-03AF-B84A-A2E8-78564DFFF232}"/>
                      </a:ext>
                    </a:extLst>
                  </p14:cNvPr>
                  <p14:cNvContentPartPr/>
                  <p14:nvPr/>
                </p14:nvContentPartPr>
                <p14:xfrm>
                  <a:off x="4978874" y="5783872"/>
                  <a:ext cx="121003" cy="219781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7719E580-03AF-B84A-A2E8-78564DFFF232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963749" y="5768379"/>
                    <a:ext cx="151614" cy="2504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21504" name="Ink 21503">
                    <a:extLst>
                      <a:ext uri="{FF2B5EF4-FFF2-40B4-BE49-F238E27FC236}">
                        <a16:creationId xmlns:a16="http://schemas.microsoft.com/office/drawing/2014/main" id="{6F96C9F6-9EC1-BF4E-A4B8-D288ED13D601}"/>
                      </a:ext>
                    </a:extLst>
                  </p14:cNvPr>
                  <p14:cNvContentPartPr/>
                  <p14:nvPr/>
                </p14:nvContentPartPr>
                <p14:xfrm>
                  <a:off x="4932264" y="5767498"/>
                  <a:ext cx="187987" cy="136437"/>
                </p14:xfrm>
              </p:contentPart>
            </mc:Choice>
            <mc:Fallback xmlns="">
              <p:pic>
                <p:nvPicPr>
                  <p:cNvPr id="21504" name="Ink 21503">
                    <a:extLst>
                      <a:ext uri="{FF2B5EF4-FFF2-40B4-BE49-F238E27FC236}">
                        <a16:creationId xmlns:a16="http://schemas.microsoft.com/office/drawing/2014/main" id="{6F96C9F6-9EC1-BF4E-A4B8-D288ED13D601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4916778" y="5752018"/>
                    <a:ext cx="218598" cy="1670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21513" name="Ink 21512">
                    <a:extLst>
                      <a:ext uri="{FF2B5EF4-FFF2-40B4-BE49-F238E27FC236}">
                        <a16:creationId xmlns:a16="http://schemas.microsoft.com/office/drawing/2014/main" id="{D765E74D-D5A1-8747-9F7D-98E17B3E0456}"/>
                      </a:ext>
                    </a:extLst>
                  </p14:cNvPr>
                  <p14:cNvContentPartPr/>
                  <p14:nvPr/>
                </p14:nvContentPartPr>
                <p14:xfrm>
                  <a:off x="5191554" y="6028036"/>
                  <a:ext cx="293556" cy="229351"/>
                </p14:xfrm>
              </p:contentPart>
            </mc:Choice>
            <mc:Fallback xmlns="">
              <p:pic>
                <p:nvPicPr>
                  <p:cNvPr id="21513" name="Ink 21512">
                    <a:extLst>
                      <a:ext uri="{FF2B5EF4-FFF2-40B4-BE49-F238E27FC236}">
                        <a16:creationId xmlns:a16="http://schemas.microsoft.com/office/drawing/2014/main" id="{D765E74D-D5A1-8747-9F7D-98E17B3E0456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176426" y="6012914"/>
                    <a:ext cx="324172" cy="2599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21635" name="Ink 21634">
                    <a:extLst>
                      <a:ext uri="{FF2B5EF4-FFF2-40B4-BE49-F238E27FC236}">
                        <a16:creationId xmlns:a16="http://schemas.microsoft.com/office/drawing/2014/main" id="{95F0ACAF-CA2C-E243-889D-6BBAD2EE9AB7}"/>
                      </a:ext>
                    </a:extLst>
                  </p14:cNvPr>
                  <p14:cNvContentPartPr/>
                  <p14:nvPr/>
                </p14:nvContentPartPr>
                <p14:xfrm>
                  <a:off x="4200851" y="6127277"/>
                  <a:ext cx="95794" cy="165403"/>
                </p14:xfrm>
              </p:contentPart>
            </mc:Choice>
            <mc:Fallback xmlns="">
              <p:pic>
                <p:nvPicPr>
                  <p:cNvPr id="21635" name="Ink 21634">
                    <a:extLst>
                      <a:ext uri="{FF2B5EF4-FFF2-40B4-BE49-F238E27FC236}">
                        <a16:creationId xmlns:a16="http://schemas.microsoft.com/office/drawing/2014/main" id="{95F0ACAF-CA2C-E243-889D-6BBAD2EE9AB7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4185366" y="6112175"/>
                    <a:ext cx="126405" cy="1956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21636" name="Ink 21635">
                    <a:extLst>
                      <a:ext uri="{FF2B5EF4-FFF2-40B4-BE49-F238E27FC236}">
                        <a16:creationId xmlns:a16="http://schemas.microsoft.com/office/drawing/2014/main" id="{90161BFB-7715-134A-976C-59A3EA50FEEF}"/>
                      </a:ext>
                    </a:extLst>
                  </p14:cNvPr>
                  <p14:cNvContentPartPr/>
                  <p14:nvPr/>
                </p14:nvContentPartPr>
                <p14:xfrm>
                  <a:off x="4369900" y="6134901"/>
                  <a:ext cx="35799" cy="94469"/>
                </p14:xfrm>
              </p:contentPart>
            </mc:Choice>
            <mc:Fallback xmlns="">
              <p:pic>
                <p:nvPicPr>
                  <p:cNvPr id="21636" name="Ink 21635">
                    <a:extLst>
                      <a:ext uri="{FF2B5EF4-FFF2-40B4-BE49-F238E27FC236}">
                        <a16:creationId xmlns:a16="http://schemas.microsoft.com/office/drawing/2014/main" id="{90161BFB-7715-134A-976C-59A3EA50FEE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4354351" y="6119455"/>
                    <a:ext cx="66536" cy="124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21637" name="Ink 21636">
                    <a:extLst>
                      <a:ext uri="{FF2B5EF4-FFF2-40B4-BE49-F238E27FC236}">
                        <a16:creationId xmlns:a16="http://schemas.microsoft.com/office/drawing/2014/main" id="{D3FA9A85-5799-A349-BA50-795479C16277}"/>
                      </a:ext>
                    </a:extLst>
                  </p14:cNvPr>
                  <p14:cNvContentPartPr/>
                  <p14:nvPr/>
                </p14:nvContentPartPr>
                <p14:xfrm>
                  <a:off x="4334436" y="6040443"/>
                  <a:ext cx="9613" cy="10938"/>
                </p14:xfrm>
              </p:contentPart>
            </mc:Choice>
            <mc:Fallback xmlns="">
              <p:pic>
                <p:nvPicPr>
                  <p:cNvPr id="21637" name="Ink 21636">
                    <a:extLst>
                      <a:ext uri="{FF2B5EF4-FFF2-40B4-BE49-F238E27FC236}">
                        <a16:creationId xmlns:a16="http://schemas.microsoft.com/office/drawing/2014/main" id="{D3FA9A85-5799-A349-BA50-795479C16277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319482" y="6025624"/>
                    <a:ext cx="39876" cy="40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1639" name="Ink 21638">
                    <a:extLst>
                      <a:ext uri="{FF2B5EF4-FFF2-40B4-BE49-F238E27FC236}">
                        <a16:creationId xmlns:a16="http://schemas.microsoft.com/office/drawing/2014/main" id="{C05AE75C-4F7C-5744-A99F-C202D158699E}"/>
                      </a:ext>
                    </a:extLst>
                  </p14:cNvPr>
                  <p14:cNvContentPartPr/>
                  <p14:nvPr/>
                </p14:nvContentPartPr>
                <p14:xfrm>
                  <a:off x="4514092" y="6112048"/>
                  <a:ext cx="122643" cy="148498"/>
                </p14:xfrm>
              </p:contentPart>
            </mc:Choice>
            <mc:Fallback xmlns="">
              <p:pic>
                <p:nvPicPr>
                  <p:cNvPr id="21639" name="Ink 21638">
                    <a:extLst>
                      <a:ext uri="{FF2B5EF4-FFF2-40B4-BE49-F238E27FC236}">
                        <a16:creationId xmlns:a16="http://schemas.microsoft.com/office/drawing/2014/main" id="{C05AE75C-4F7C-5744-A99F-C202D158699E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498986" y="6096947"/>
                    <a:ext cx="152854" cy="1790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1640" name="Ink 21639">
                    <a:extLst>
                      <a:ext uri="{FF2B5EF4-FFF2-40B4-BE49-F238E27FC236}">
                        <a16:creationId xmlns:a16="http://schemas.microsoft.com/office/drawing/2014/main" id="{A2A61E4F-B296-614C-823B-E1A268923C8B}"/>
                      </a:ext>
                    </a:extLst>
                  </p14:cNvPr>
                  <p14:cNvContentPartPr/>
                  <p14:nvPr/>
                </p14:nvContentPartPr>
                <p14:xfrm>
                  <a:off x="4526361" y="6180993"/>
                  <a:ext cx="99772" cy="31158"/>
                </p14:xfrm>
              </p:contentPart>
            </mc:Choice>
            <mc:Fallback xmlns="">
              <p:pic>
                <p:nvPicPr>
                  <p:cNvPr id="21640" name="Ink 21639">
                    <a:extLst>
                      <a:ext uri="{FF2B5EF4-FFF2-40B4-BE49-F238E27FC236}">
                        <a16:creationId xmlns:a16="http://schemas.microsoft.com/office/drawing/2014/main" id="{A2A61E4F-B296-614C-823B-E1A268923C8B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4510929" y="6165414"/>
                    <a:ext cx="129919" cy="619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21641" name="Ink 21640">
                    <a:extLst>
                      <a:ext uri="{FF2B5EF4-FFF2-40B4-BE49-F238E27FC236}">
                        <a16:creationId xmlns:a16="http://schemas.microsoft.com/office/drawing/2014/main" id="{0700083A-0EF7-6040-A160-F83BB0346773}"/>
                      </a:ext>
                    </a:extLst>
                  </p14:cNvPr>
                  <p14:cNvContentPartPr/>
                  <p14:nvPr/>
                </p14:nvContentPartPr>
                <p14:xfrm>
                  <a:off x="4695418" y="6134240"/>
                  <a:ext cx="118666" cy="135239"/>
                </p14:xfrm>
              </p:contentPart>
            </mc:Choice>
            <mc:Fallback xmlns="">
              <p:pic>
                <p:nvPicPr>
                  <p:cNvPr id="21641" name="Ink 21640">
                    <a:extLst>
                      <a:ext uri="{FF2B5EF4-FFF2-40B4-BE49-F238E27FC236}">
                        <a16:creationId xmlns:a16="http://schemas.microsoft.com/office/drawing/2014/main" id="{0700083A-0EF7-6040-A160-F83BB0346773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4679908" y="6118774"/>
                    <a:ext cx="149324" cy="1658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21702" name="Ink 21701">
                    <a:extLst>
                      <a:ext uri="{FF2B5EF4-FFF2-40B4-BE49-F238E27FC236}">
                        <a16:creationId xmlns:a16="http://schemas.microsoft.com/office/drawing/2014/main" id="{4CDF0B19-606D-F740-8CCC-652E8D8374CF}"/>
                      </a:ext>
                    </a:extLst>
                  </p14:cNvPr>
                  <p14:cNvContentPartPr/>
                  <p14:nvPr/>
                </p14:nvContentPartPr>
                <p14:xfrm>
                  <a:off x="4749017" y="5625994"/>
                  <a:ext cx="69120" cy="68760"/>
                </p14:xfrm>
              </p:contentPart>
            </mc:Choice>
            <mc:Fallback xmlns="">
              <p:pic>
                <p:nvPicPr>
                  <p:cNvPr id="21702" name="Ink 21701">
                    <a:extLst>
                      <a:ext uri="{FF2B5EF4-FFF2-40B4-BE49-F238E27FC236}">
                        <a16:creationId xmlns:a16="http://schemas.microsoft.com/office/drawing/2014/main" id="{4CDF0B19-606D-F740-8CCC-652E8D8374CF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4733537" y="5610874"/>
                    <a:ext cx="99720" cy="9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21703" name="Ink 21702">
                    <a:extLst>
                      <a:ext uri="{FF2B5EF4-FFF2-40B4-BE49-F238E27FC236}">
                        <a16:creationId xmlns:a16="http://schemas.microsoft.com/office/drawing/2014/main" id="{F74BCF39-F29A-8248-97FD-8DB7AF82D574}"/>
                      </a:ext>
                    </a:extLst>
                  </p14:cNvPr>
                  <p14:cNvContentPartPr/>
                  <p14:nvPr/>
                </p14:nvContentPartPr>
                <p14:xfrm>
                  <a:off x="4800497" y="5551474"/>
                  <a:ext cx="106920" cy="117000"/>
                </p14:xfrm>
              </p:contentPart>
            </mc:Choice>
            <mc:Fallback xmlns="">
              <p:pic>
                <p:nvPicPr>
                  <p:cNvPr id="21703" name="Ink 21702">
                    <a:extLst>
                      <a:ext uri="{FF2B5EF4-FFF2-40B4-BE49-F238E27FC236}">
                        <a16:creationId xmlns:a16="http://schemas.microsoft.com/office/drawing/2014/main" id="{F74BCF39-F29A-8248-97FD-8DB7AF82D57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4785017" y="5536354"/>
                    <a:ext cx="137520" cy="14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21704" name="Ink 21703">
                    <a:extLst>
                      <a:ext uri="{FF2B5EF4-FFF2-40B4-BE49-F238E27FC236}">
                        <a16:creationId xmlns:a16="http://schemas.microsoft.com/office/drawing/2014/main" id="{673F403C-C643-5C44-8873-3E1BA26C1BCD}"/>
                      </a:ext>
                    </a:extLst>
                  </p14:cNvPr>
                  <p14:cNvContentPartPr/>
                  <p14:nvPr/>
                </p14:nvContentPartPr>
                <p14:xfrm>
                  <a:off x="4963577" y="5573434"/>
                  <a:ext cx="106920" cy="82440"/>
                </p14:xfrm>
              </p:contentPart>
            </mc:Choice>
            <mc:Fallback xmlns="">
              <p:pic>
                <p:nvPicPr>
                  <p:cNvPr id="21704" name="Ink 21703">
                    <a:extLst>
                      <a:ext uri="{FF2B5EF4-FFF2-40B4-BE49-F238E27FC236}">
                        <a16:creationId xmlns:a16="http://schemas.microsoft.com/office/drawing/2014/main" id="{673F403C-C643-5C44-8873-3E1BA26C1BCD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4948457" y="5557954"/>
                    <a:ext cx="137520" cy="11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21707" name="Ink 21706">
                    <a:extLst>
                      <a:ext uri="{FF2B5EF4-FFF2-40B4-BE49-F238E27FC236}">
                        <a16:creationId xmlns:a16="http://schemas.microsoft.com/office/drawing/2014/main" id="{0B6209EC-226B-2B45-9EC6-6FA8729EFDB6}"/>
                      </a:ext>
                    </a:extLst>
                  </p14:cNvPr>
                  <p14:cNvContentPartPr/>
                  <p14:nvPr/>
                </p14:nvContentPartPr>
                <p14:xfrm>
                  <a:off x="4905617" y="5616994"/>
                  <a:ext cx="83880" cy="138240"/>
                </p14:xfrm>
              </p:contentPart>
            </mc:Choice>
            <mc:Fallback xmlns="">
              <p:pic>
                <p:nvPicPr>
                  <p:cNvPr id="21707" name="Ink 21706">
                    <a:extLst>
                      <a:ext uri="{FF2B5EF4-FFF2-40B4-BE49-F238E27FC236}">
                        <a16:creationId xmlns:a16="http://schemas.microsoft.com/office/drawing/2014/main" id="{0B6209EC-226B-2B45-9EC6-6FA8729EFDB6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4890497" y="5601514"/>
                    <a:ext cx="114480" cy="16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21709" name="Ink 21708">
                    <a:extLst>
                      <a:ext uri="{FF2B5EF4-FFF2-40B4-BE49-F238E27FC236}">
                        <a16:creationId xmlns:a16="http://schemas.microsoft.com/office/drawing/2014/main" id="{328AA4E6-0DD9-0A41-B8A5-A1237E6BCA26}"/>
                      </a:ext>
                    </a:extLst>
                  </p14:cNvPr>
                  <p14:cNvContentPartPr/>
                  <p14:nvPr/>
                </p14:nvContentPartPr>
                <p14:xfrm>
                  <a:off x="4898417" y="5573434"/>
                  <a:ext cx="109800" cy="125280"/>
                </p14:xfrm>
              </p:contentPart>
            </mc:Choice>
            <mc:Fallback xmlns="">
              <p:pic>
                <p:nvPicPr>
                  <p:cNvPr id="21709" name="Ink 21708">
                    <a:extLst>
                      <a:ext uri="{FF2B5EF4-FFF2-40B4-BE49-F238E27FC236}">
                        <a16:creationId xmlns:a16="http://schemas.microsoft.com/office/drawing/2014/main" id="{328AA4E6-0DD9-0A41-B8A5-A1237E6BCA26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883297" y="5557954"/>
                    <a:ext cx="14040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1711" name="Ink 21710">
                    <a:extLst>
                      <a:ext uri="{FF2B5EF4-FFF2-40B4-BE49-F238E27FC236}">
                        <a16:creationId xmlns:a16="http://schemas.microsoft.com/office/drawing/2014/main" id="{77EDDD4F-4AB3-5F4F-B089-68A6D8F0A516}"/>
                      </a:ext>
                    </a:extLst>
                  </p14:cNvPr>
                  <p14:cNvContentPartPr/>
                  <p14:nvPr/>
                </p14:nvContentPartPr>
                <p14:xfrm>
                  <a:off x="5181377" y="5595034"/>
                  <a:ext cx="72360" cy="73800"/>
                </p14:xfrm>
              </p:contentPart>
            </mc:Choice>
            <mc:Fallback xmlns="">
              <p:pic>
                <p:nvPicPr>
                  <p:cNvPr id="21711" name="Ink 21710">
                    <a:extLst>
                      <a:ext uri="{FF2B5EF4-FFF2-40B4-BE49-F238E27FC236}">
                        <a16:creationId xmlns:a16="http://schemas.microsoft.com/office/drawing/2014/main" id="{77EDDD4F-4AB3-5F4F-B089-68A6D8F0A516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5166257" y="5579914"/>
                    <a:ext cx="102600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1712" name="Ink 21711">
                    <a:extLst>
                      <a:ext uri="{FF2B5EF4-FFF2-40B4-BE49-F238E27FC236}">
                        <a16:creationId xmlns:a16="http://schemas.microsoft.com/office/drawing/2014/main" id="{29281F7D-2ECF-A847-8767-5A114AF0455A}"/>
                      </a:ext>
                    </a:extLst>
                  </p14:cNvPr>
                  <p14:cNvContentPartPr/>
                  <p14:nvPr/>
                </p14:nvContentPartPr>
                <p14:xfrm>
                  <a:off x="5355617" y="5584234"/>
                  <a:ext cx="51840" cy="26640"/>
                </p14:xfrm>
              </p:contentPart>
            </mc:Choice>
            <mc:Fallback xmlns="">
              <p:pic>
                <p:nvPicPr>
                  <p:cNvPr id="21712" name="Ink 21711">
                    <a:extLst>
                      <a:ext uri="{FF2B5EF4-FFF2-40B4-BE49-F238E27FC236}">
                        <a16:creationId xmlns:a16="http://schemas.microsoft.com/office/drawing/2014/main" id="{29281F7D-2ECF-A847-8767-5A114AF0455A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340497" y="5569114"/>
                    <a:ext cx="82440" cy="5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21714" name="Ink 21713">
                    <a:extLst>
                      <a:ext uri="{FF2B5EF4-FFF2-40B4-BE49-F238E27FC236}">
                        <a16:creationId xmlns:a16="http://schemas.microsoft.com/office/drawing/2014/main" id="{DED9B490-DCF8-5047-996F-35A629E5C6A0}"/>
                      </a:ext>
                    </a:extLst>
                  </p14:cNvPr>
                  <p14:cNvContentPartPr/>
                  <p14:nvPr/>
                </p14:nvContentPartPr>
                <p14:xfrm>
                  <a:off x="5409977" y="5605834"/>
                  <a:ext cx="70560" cy="28080"/>
                </p14:xfrm>
              </p:contentPart>
            </mc:Choice>
            <mc:Fallback xmlns="">
              <p:pic>
                <p:nvPicPr>
                  <p:cNvPr id="21714" name="Ink 21713">
                    <a:extLst>
                      <a:ext uri="{FF2B5EF4-FFF2-40B4-BE49-F238E27FC236}">
                        <a16:creationId xmlns:a16="http://schemas.microsoft.com/office/drawing/2014/main" id="{DED9B490-DCF8-5047-996F-35A629E5C6A0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394857" y="5590714"/>
                    <a:ext cx="101160" cy="5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21715" name="Ink 21714">
                    <a:extLst>
                      <a:ext uri="{FF2B5EF4-FFF2-40B4-BE49-F238E27FC236}">
                        <a16:creationId xmlns:a16="http://schemas.microsoft.com/office/drawing/2014/main" id="{27F3C083-5E2B-764A-A5EF-B870FB30F851}"/>
                      </a:ext>
                    </a:extLst>
                  </p14:cNvPr>
                  <p14:cNvContentPartPr/>
                  <p14:nvPr/>
                </p14:nvContentPartPr>
                <p14:xfrm>
                  <a:off x="5529857" y="5595034"/>
                  <a:ext cx="54000" cy="24480"/>
                </p14:xfrm>
              </p:contentPart>
            </mc:Choice>
            <mc:Fallback xmlns="">
              <p:pic>
                <p:nvPicPr>
                  <p:cNvPr id="21715" name="Ink 21714">
                    <a:extLst>
                      <a:ext uri="{FF2B5EF4-FFF2-40B4-BE49-F238E27FC236}">
                        <a16:creationId xmlns:a16="http://schemas.microsoft.com/office/drawing/2014/main" id="{27F3C083-5E2B-764A-A5EF-B870FB30F851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514737" y="5579914"/>
                    <a:ext cx="84600" cy="5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21716" name="Ink 21715">
                    <a:extLst>
                      <a:ext uri="{FF2B5EF4-FFF2-40B4-BE49-F238E27FC236}">
                        <a16:creationId xmlns:a16="http://schemas.microsoft.com/office/drawing/2014/main" id="{EFB3427F-C84E-BF4C-B8D9-E81FBF091B19}"/>
                      </a:ext>
                    </a:extLst>
                  </p14:cNvPr>
                  <p14:cNvContentPartPr/>
                  <p14:nvPr/>
                </p14:nvContentPartPr>
                <p14:xfrm>
                  <a:off x="5671337" y="5584234"/>
                  <a:ext cx="37440" cy="16200"/>
                </p14:xfrm>
              </p:contentPart>
            </mc:Choice>
            <mc:Fallback xmlns="">
              <p:pic>
                <p:nvPicPr>
                  <p:cNvPr id="21716" name="Ink 21715">
                    <a:extLst>
                      <a:ext uri="{FF2B5EF4-FFF2-40B4-BE49-F238E27FC236}">
                        <a16:creationId xmlns:a16="http://schemas.microsoft.com/office/drawing/2014/main" id="{EFB3427F-C84E-BF4C-B8D9-E81FBF091B19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5655857" y="5569114"/>
                    <a:ext cx="67680" cy="46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1718" name="Ink 21717">
                  <a:extLst>
                    <a:ext uri="{FF2B5EF4-FFF2-40B4-BE49-F238E27FC236}">
                      <a16:creationId xmlns:a16="http://schemas.microsoft.com/office/drawing/2014/main" id="{E34F2349-C8B0-4B49-931C-1FEFD09E6329}"/>
                    </a:ext>
                  </a:extLst>
                </p14:cNvPr>
                <p14:cNvContentPartPr/>
                <p14:nvPr/>
              </p14:nvContentPartPr>
              <p14:xfrm>
                <a:off x="4882577" y="5507914"/>
                <a:ext cx="109080" cy="220320"/>
              </p14:xfrm>
            </p:contentPart>
          </mc:Choice>
          <mc:Fallback xmlns="">
            <p:pic>
              <p:nvPicPr>
                <p:cNvPr id="21718" name="Ink 21717">
                  <a:extLst>
                    <a:ext uri="{FF2B5EF4-FFF2-40B4-BE49-F238E27FC236}">
                      <a16:creationId xmlns:a16="http://schemas.microsoft.com/office/drawing/2014/main" id="{E34F2349-C8B0-4B49-931C-1FEFD09E632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867097" y="5492794"/>
                  <a:ext cx="139680" cy="250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722" name="Group 21721">
              <a:extLst>
                <a:ext uri="{FF2B5EF4-FFF2-40B4-BE49-F238E27FC236}">
                  <a16:creationId xmlns:a16="http://schemas.microsoft.com/office/drawing/2014/main" id="{B5FE4872-5A90-7D44-AC44-784E8C9F652E}"/>
                </a:ext>
              </a:extLst>
            </p:cNvPr>
            <p:cNvGrpSpPr/>
            <p:nvPr/>
          </p:nvGrpSpPr>
          <p:grpSpPr>
            <a:xfrm>
              <a:off x="4700751" y="4607824"/>
              <a:ext cx="3681249" cy="1109678"/>
              <a:chOff x="4700751" y="4607824"/>
              <a:chExt cx="3681249" cy="110967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21514" name="Ink 21513">
                    <a:extLst>
                      <a:ext uri="{FF2B5EF4-FFF2-40B4-BE49-F238E27FC236}">
                        <a16:creationId xmlns:a16="http://schemas.microsoft.com/office/drawing/2014/main" id="{4F29AFFC-4031-874B-8FF2-B087394480A9}"/>
                      </a:ext>
                    </a:extLst>
                  </p14:cNvPr>
                  <p14:cNvContentPartPr/>
                  <p14:nvPr/>
                </p14:nvContentPartPr>
                <p14:xfrm>
                  <a:off x="4700751" y="4876962"/>
                  <a:ext cx="123473" cy="207434"/>
                </p14:xfrm>
              </p:contentPart>
            </mc:Choice>
            <mc:Fallback xmlns="">
              <p:pic>
                <p:nvPicPr>
                  <p:cNvPr id="21514" name="Ink 21513">
                    <a:extLst>
                      <a:ext uri="{FF2B5EF4-FFF2-40B4-BE49-F238E27FC236}">
                        <a16:creationId xmlns:a16="http://schemas.microsoft.com/office/drawing/2014/main" id="{4F29AFFC-4031-874B-8FF2-B087394480A9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4685632" y="4861503"/>
                    <a:ext cx="154071" cy="2376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1515" name="Ink 21514">
                    <a:extLst>
                      <a:ext uri="{FF2B5EF4-FFF2-40B4-BE49-F238E27FC236}">
                        <a16:creationId xmlns:a16="http://schemas.microsoft.com/office/drawing/2014/main" id="{278381DD-F2B1-3C46-9289-8B56C2EC8587}"/>
                      </a:ext>
                    </a:extLst>
                  </p14:cNvPr>
                  <p14:cNvContentPartPr/>
                  <p14:nvPr/>
                </p14:nvContentPartPr>
                <p14:xfrm>
                  <a:off x="4718655" y="4992100"/>
                  <a:ext cx="215460" cy="321955"/>
                </p14:xfrm>
              </p:contentPart>
            </mc:Choice>
            <mc:Fallback xmlns="">
              <p:pic>
                <p:nvPicPr>
                  <p:cNvPr id="21515" name="Ink 21514">
                    <a:extLst>
                      <a:ext uri="{FF2B5EF4-FFF2-40B4-BE49-F238E27FC236}">
                        <a16:creationId xmlns:a16="http://schemas.microsoft.com/office/drawing/2014/main" id="{278381DD-F2B1-3C46-9289-8B56C2EC8587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4703548" y="4976632"/>
                    <a:ext cx="246034" cy="3521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1517" name="Ink 21516">
                    <a:extLst>
                      <a:ext uri="{FF2B5EF4-FFF2-40B4-BE49-F238E27FC236}">
                        <a16:creationId xmlns:a16="http://schemas.microsoft.com/office/drawing/2014/main" id="{6F798547-273D-1641-A3C4-E7AEA438FEF8}"/>
                      </a:ext>
                    </a:extLst>
                  </p14:cNvPr>
                  <p14:cNvContentPartPr/>
                  <p14:nvPr/>
                </p14:nvContentPartPr>
                <p14:xfrm>
                  <a:off x="4754153" y="5032846"/>
                  <a:ext cx="344489" cy="522907"/>
                </p14:xfrm>
              </p:contentPart>
            </mc:Choice>
            <mc:Fallback xmlns="">
              <p:pic>
                <p:nvPicPr>
                  <p:cNvPr id="21517" name="Ink 21516">
                    <a:extLst>
                      <a:ext uri="{FF2B5EF4-FFF2-40B4-BE49-F238E27FC236}">
                        <a16:creationId xmlns:a16="http://schemas.microsoft.com/office/drawing/2014/main" id="{6F798547-273D-1641-A3C4-E7AEA438FEF8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4739034" y="5017721"/>
                    <a:ext cx="375086" cy="5535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21521" name="Ink 21520">
                    <a:extLst>
                      <a:ext uri="{FF2B5EF4-FFF2-40B4-BE49-F238E27FC236}">
                        <a16:creationId xmlns:a16="http://schemas.microsoft.com/office/drawing/2014/main" id="{8EB06EA2-CBEA-324D-B3F6-1FFF624B90A6}"/>
                      </a:ext>
                    </a:extLst>
                  </p14:cNvPr>
                  <p14:cNvContentPartPr/>
                  <p14:nvPr/>
                </p14:nvContentPartPr>
                <p14:xfrm>
                  <a:off x="5054191" y="5206634"/>
                  <a:ext cx="317633" cy="510868"/>
                </p14:xfrm>
              </p:contentPart>
            </mc:Choice>
            <mc:Fallback xmlns="">
              <p:pic>
                <p:nvPicPr>
                  <p:cNvPr id="21521" name="Ink 21520">
                    <a:extLst>
                      <a:ext uri="{FF2B5EF4-FFF2-40B4-BE49-F238E27FC236}">
                        <a16:creationId xmlns:a16="http://schemas.microsoft.com/office/drawing/2014/main" id="{8EB06EA2-CBEA-324D-B3F6-1FFF624B90A6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5039066" y="5191513"/>
                    <a:ext cx="348244" cy="541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21523" name="Ink 21522">
                    <a:extLst>
                      <a:ext uri="{FF2B5EF4-FFF2-40B4-BE49-F238E27FC236}">
                        <a16:creationId xmlns:a16="http://schemas.microsoft.com/office/drawing/2014/main" id="{60DE8941-C171-514F-96DB-220A098A0A8C}"/>
                      </a:ext>
                    </a:extLst>
                  </p14:cNvPr>
                  <p14:cNvContentPartPr/>
                  <p14:nvPr/>
                </p14:nvContentPartPr>
                <p14:xfrm>
                  <a:off x="5286320" y="5282570"/>
                  <a:ext cx="234289" cy="379987"/>
                </p14:xfrm>
              </p:contentPart>
            </mc:Choice>
            <mc:Fallback xmlns="">
              <p:pic>
                <p:nvPicPr>
                  <p:cNvPr id="21523" name="Ink 21522">
                    <a:extLst>
                      <a:ext uri="{FF2B5EF4-FFF2-40B4-BE49-F238E27FC236}">
                        <a16:creationId xmlns:a16="http://schemas.microsoft.com/office/drawing/2014/main" id="{60DE8941-C171-514F-96DB-220A098A0A8C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5270845" y="5267443"/>
                    <a:ext cx="264880" cy="4106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21525" name="Ink 21524">
                    <a:extLst>
                      <a:ext uri="{FF2B5EF4-FFF2-40B4-BE49-F238E27FC236}">
                        <a16:creationId xmlns:a16="http://schemas.microsoft.com/office/drawing/2014/main" id="{B3D782D9-BBF1-5E40-94CA-8199D8C9ACFA}"/>
                      </a:ext>
                    </a:extLst>
                  </p14:cNvPr>
                  <p14:cNvContentPartPr/>
                  <p14:nvPr/>
                </p14:nvContentPartPr>
                <p14:xfrm>
                  <a:off x="5516596" y="5379496"/>
                  <a:ext cx="153415" cy="235524"/>
                </p14:xfrm>
              </p:contentPart>
            </mc:Choice>
            <mc:Fallback xmlns="">
              <p:pic>
                <p:nvPicPr>
                  <p:cNvPr id="21525" name="Ink 21524">
                    <a:extLst>
                      <a:ext uri="{FF2B5EF4-FFF2-40B4-BE49-F238E27FC236}">
                        <a16:creationId xmlns:a16="http://schemas.microsoft.com/office/drawing/2014/main" id="{B3D782D9-BBF1-5E40-94CA-8199D8C9ACFA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5501110" y="5364394"/>
                    <a:ext cx="184026" cy="2657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21527" name="Ink 21526">
                    <a:extLst>
                      <a:ext uri="{FF2B5EF4-FFF2-40B4-BE49-F238E27FC236}">
                        <a16:creationId xmlns:a16="http://schemas.microsoft.com/office/drawing/2014/main" id="{00256FF9-DE15-7E46-B3F8-5733E047E967}"/>
                      </a:ext>
                    </a:extLst>
                  </p14:cNvPr>
                  <p14:cNvContentPartPr/>
                  <p14:nvPr/>
                </p14:nvContentPartPr>
                <p14:xfrm>
                  <a:off x="5727426" y="5421168"/>
                  <a:ext cx="110508" cy="178418"/>
                </p14:xfrm>
              </p:contentPart>
            </mc:Choice>
            <mc:Fallback xmlns="">
              <p:pic>
                <p:nvPicPr>
                  <p:cNvPr id="21527" name="Ink 21526">
                    <a:extLst>
                      <a:ext uri="{FF2B5EF4-FFF2-40B4-BE49-F238E27FC236}">
                        <a16:creationId xmlns:a16="http://schemas.microsoft.com/office/drawing/2014/main" id="{00256FF9-DE15-7E46-B3F8-5733E047E967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5712308" y="5406060"/>
                    <a:ext cx="141105" cy="2086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21528" name="Ink 21527">
                    <a:extLst>
                      <a:ext uri="{FF2B5EF4-FFF2-40B4-BE49-F238E27FC236}">
                        <a16:creationId xmlns:a16="http://schemas.microsoft.com/office/drawing/2014/main" id="{F9AC3DFE-E130-F64B-A288-8FABB74A77E1}"/>
                      </a:ext>
                    </a:extLst>
                  </p14:cNvPr>
                  <p14:cNvContentPartPr/>
                  <p14:nvPr/>
                </p14:nvContentPartPr>
                <p14:xfrm>
                  <a:off x="5910474" y="5458827"/>
                  <a:ext cx="47537" cy="119151"/>
                </p14:xfrm>
              </p:contentPart>
            </mc:Choice>
            <mc:Fallback xmlns="">
              <p:pic>
                <p:nvPicPr>
                  <p:cNvPr id="21528" name="Ink 21527">
                    <a:extLst>
                      <a:ext uri="{FF2B5EF4-FFF2-40B4-BE49-F238E27FC236}">
                        <a16:creationId xmlns:a16="http://schemas.microsoft.com/office/drawing/2014/main" id="{F9AC3DFE-E130-F64B-A288-8FABB74A77E1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5894988" y="5443348"/>
                    <a:ext cx="78148" cy="1497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21529" name="Ink 21528">
                    <a:extLst>
                      <a:ext uri="{FF2B5EF4-FFF2-40B4-BE49-F238E27FC236}">
                        <a16:creationId xmlns:a16="http://schemas.microsoft.com/office/drawing/2014/main" id="{F63943CF-4C78-E646-A659-F8A8F82D33C0}"/>
                      </a:ext>
                    </a:extLst>
                  </p14:cNvPr>
                  <p14:cNvContentPartPr/>
                  <p14:nvPr/>
                </p14:nvContentPartPr>
                <p14:xfrm>
                  <a:off x="6116365" y="5549579"/>
                  <a:ext cx="73775" cy="100630"/>
                </p14:xfrm>
              </p:contentPart>
            </mc:Choice>
            <mc:Fallback xmlns="">
              <p:pic>
                <p:nvPicPr>
                  <p:cNvPr id="21529" name="Ink 21528">
                    <a:extLst>
                      <a:ext uri="{FF2B5EF4-FFF2-40B4-BE49-F238E27FC236}">
                        <a16:creationId xmlns:a16="http://schemas.microsoft.com/office/drawing/2014/main" id="{F63943CF-4C78-E646-A659-F8A8F82D33C0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6101250" y="5534430"/>
                    <a:ext cx="104365" cy="1312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21530" name="Ink 21529">
                    <a:extLst>
                      <a:ext uri="{FF2B5EF4-FFF2-40B4-BE49-F238E27FC236}">
                        <a16:creationId xmlns:a16="http://schemas.microsoft.com/office/drawing/2014/main" id="{73A7EF26-E8C2-B04B-8FD6-0CC4DB5E6A64}"/>
                      </a:ext>
                    </a:extLst>
                  </p14:cNvPr>
                  <p14:cNvContentPartPr/>
                  <p14:nvPr/>
                </p14:nvContentPartPr>
                <p14:xfrm>
                  <a:off x="6424429" y="5570878"/>
                  <a:ext cx="19447" cy="43215"/>
                </p14:xfrm>
              </p:contentPart>
            </mc:Choice>
            <mc:Fallback xmlns="">
              <p:pic>
                <p:nvPicPr>
                  <p:cNvPr id="21530" name="Ink 21529">
                    <a:extLst>
                      <a:ext uri="{FF2B5EF4-FFF2-40B4-BE49-F238E27FC236}">
                        <a16:creationId xmlns:a16="http://schemas.microsoft.com/office/drawing/2014/main" id="{73A7EF26-E8C2-B04B-8FD6-0CC4DB5E6A64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6409225" y="5555393"/>
                    <a:ext cx="49148" cy="73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21532" name="Ink 21531">
                    <a:extLst>
                      <a:ext uri="{FF2B5EF4-FFF2-40B4-BE49-F238E27FC236}">
                        <a16:creationId xmlns:a16="http://schemas.microsoft.com/office/drawing/2014/main" id="{1017B076-86AE-9640-B99B-2A99F7ADF86F}"/>
                      </a:ext>
                    </a:extLst>
                  </p14:cNvPr>
                  <p14:cNvContentPartPr/>
                  <p14:nvPr/>
                </p14:nvContentPartPr>
                <p14:xfrm>
                  <a:off x="5350834" y="4884370"/>
                  <a:ext cx="446662" cy="361775"/>
                </p14:xfrm>
              </p:contentPart>
            </mc:Choice>
            <mc:Fallback xmlns="">
              <p:pic>
                <p:nvPicPr>
                  <p:cNvPr id="21532" name="Ink 21531">
                    <a:extLst>
                      <a:ext uri="{FF2B5EF4-FFF2-40B4-BE49-F238E27FC236}">
                        <a16:creationId xmlns:a16="http://schemas.microsoft.com/office/drawing/2014/main" id="{1017B076-86AE-9640-B99B-2A99F7ADF86F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5335357" y="4869251"/>
                    <a:ext cx="477255" cy="3923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21534" name="Ink 21533">
                    <a:extLst>
                      <a:ext uri="{FF2B5EF4-FFF2-40B4-BE49-F238E27FC236}">
                        <a16:creationId xmlns:a16="http://schemas.microsoft.com/office/drawing/2014/main" id="{23162AFA-D2A6-074F-870F-2611149D81FA}"/>
                      </a:ext>
                    </a:extLst>
                  </p14:cNvPr>
                  <p14:cNvContentPartPr/>
                  <p14:nvPr/>
                </p14:nvContentPartPr>
                <p14:xfrm>
                  <a:off x="5321201" y="5261579"/>
                  <a:ext cx="129646" cy="41055"/>
                </p14:xfrm>
              </p:contentPart>
            </mc:Choice>
            <mc:Fallback xmlns="">
              <p:pic>
                <p:nvPicPr>
                  <p:cNvPr id="21534" name="Ink 21533">
                    <a:extLst>
                      <a:ext uri="{FF2B5EF4-FFF2-40B4-BE49-F238E27FC236}">
                        <a16:creationId xmlns:a16="http://schemas.microsoft.com/office/drawing/2014/main" id="{23162AFA-D2A6-074F-870F-2611149D81FA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5305758" y="5246093"/>
                    <a:ext cx="159813" cy="716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21535" name="Ink 21534">
                    <a:extLst>
                      <a:ext uri="{FF2B5EF4-FFF2-40B4-BE49-F238E27FC236}">
                        <a16:creationId xmlns:a16="http://schemas.microsoft.com/office/drawing/2014/main" id="{35EB7D4F-F80E-674E-AA00-5C0765F23F20}"/>
                      </a:ext>
                    </a:extLst>
                  </p14:cNvPr>
                  <p14:cNvContentPartPr/>
                  <p14:nvPr/>
                </p14:nvContentPartPr>
                <p14:xfrm>
                  <a:off x="5307310" y="5188730"/>
                  <a:ext cx="30251" cy="122547"/>
                </p14:xfrm>
              </p:contentPart>
            </mc:Choice>
            <mc:Fallback xmlns="">
              <p:pic>
                <p:nvPicPr>
                  <p:cNvPr id="21535" name="Ink 21534">
                    <a:extLst>
                      <a:ext uri="{FF2B5EF4-FFF2-40B4-BE49-F238E27FC236}">
                        <a16:creationId xmlns:a16="http://schemas.microsoft.com/office/drawing/2014/main" id="{35EB7D4F-F80E-674E-AA00-5C0765F23F20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5292184" y="5173277"/>
                    <a:ext cx="60862" cy="1527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21537" name="Ink 21536">
                    <a:extLst>
                      <a:ext uri="{FF2B5EF4-FFF2-40B4-BE49-F238E27FC236}">
                        <a16:creationId xmlns:a16="http://schemas.microsoft.com/office/drawing/2014/main" id="{FC96AA3F-7AAE-4944-B4C8-A03DB3F46F7B}"/>
                      </a:ext>
                    </a:extLst>
                  </p14:cNvPr>
                  <p14:cNvContentPartPr/>
                  <p14:nvPr/>
                </p14:nvContentPartPr>
                <p14:xfrm>
                  <a:off x="6044134" y="4814609"/>
                  <a:ext cx="36424" cy="18830"/>
                </p14:xfrm>
              </p:contentPart>
            </mc:Choice>
            <mc:Fallback xmlns="">
              <p:pic>
                <p:nvPicPr>
                  <p:cNvPr id="21537" name="Ink 21536">
                    <a:extLst>
                      <a:ext uri="{FF2B5EF4-FFF2-40B4-BE49-F238E27FC236}">
                        <a16:creationId xmlns:a16="http://schemas.microsoft.com/office/drawing/2014/main" id="{FC96AA3F-7AAE-4944-B4C8-A03DB3F46F7B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6028987" y="4799687"/>
                    <a:ext cx="67078" cy="490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21538" name="Ink 21537">
                    <a:extLst>
                      <a:ext uri="{FF2B5EF4-FFF2-40B4-BE49-F238E27FC236}">
                        <a16:creationId xmlns:a16="http://schemas.microsoft.com/office/drawing/2014/main" id="{12CA7DAD-ED76-6346-9D84-1227AB2BB8DE}"/>
                      </a:ext>
                    </a:extLst>
                  </p14:cNvPr>
                  <p14:cNvContentPartPr/>
                  <p14:nvPr/>
                </p14:nvContentPartPr>
                <p14:xfrm>
                  <a:off x="5949677" y="4796088"/>
                  <a:ext cx="152797" cy="234907"/>
                </p14:xfrm>
              </p:contentPart>
            </mc:Choice>
            <mc:Fallback xmlns="">
              <p:pic>
                <p:nvPicPr>
                  <p:cNvPr id="21538" name="Ink 21537">
                    <a:extLst>
                      <a:ext uri="{FF2B5EF4-FFF2-40B4-BE49-F238E27FC236}">
                        <a16:creationId xmlns:a16="http://schemas.microsoft.com/office/drawing/2014/main" id="{12CA7DAD-ED76-6346-9D84-1227AB2BB8DE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5934181" y="4780619"/>
                    <a:ext cx="183428" cy="265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21540" name="Ink 21539">
                    <a:extLst>
                      <a:ext uri="{FF2B5EF4-FFF2-40B4-BE49-F238E27FC236}">
                        <a16:creationId xmlns:a16="http://schemas.microsoft.com/office/drawing/2014/main" id="{14BF55A8-28AE-DA45-8E3A-48D815A69833}"/>
                      </a:ext>
                    </a:extLst>
                  </p14:cNvPr>
                  <p14:cNvContentPartPr/>
                  <p14:nvPr/>
                </p14:nvContentPartPr>
                <p14:xfrm>
                  <a:off x="6183658" y="4789914"/>
                  <a:ext cx="110817" cy="73158"/>
                </p14:xfrm>
              </p:contentPart>
            </mc:Choice>
            <mc:Fallback xmlns="">
              <p:pic>
                <p:nvPicPr>
                  <p:cNvPr id="21540" name="Ink 21539">
                    <a:extLst>
                      <a:ext uri="{FF2B5EF4-FFF2-40B4-BE49-F238E27FC236}">
                        <a16:creationId xmlns:a16="http://schemas.microsoft.com/office/drawing/2014/main" id="{14BF55A8-28AE-DA45-8E3A-48D815A69833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6168187" y="4774417"/>
                    <a:ext cx="141400" cy="1037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21542" name="Ink 21541">
                    <a:extLst>
                      <a:ext uri="{FF2B5EF4-FFF2-40B4-BE49-F238E27FC236}">
                        <a16:creationId xmlns:a16="http://schemas.microsoft.com/office/drawing/2014/main" id="{09F134EA-4F7D-E448-8B10-D7AA85C0BDE5}"/>
                      </a:ext>
                    </a:extLst>
                  </p14:cNvPr>
                  <p14:cNvContentPartPr/>
                  <p14:nvPr/>
                </p14:nvContentPartPr>
                <p14:xfrm>
                  <a:off x="6352198" y="4773554"/>
                  <a:ext cx="50624" cy="68836"/>
                </p14:xfrm>
              </p:contentPart>
            </mc:Choice>
            <mc:Fallback xmlns="">
              <p:pic>
                <p:nvPicPr>
                  <p:cNvPr id="21542" name="Ink 21541">
                    <a:extLst>
                      <a:ext uri="{FF2B5EF4-FFF2-40B4-BE49-F238E27FC236}">
                        <a16:creationId xmlns:a16="http://schemas.microsoft.com/office/drawing/2014/main" id="{09F134EA-4F7D-E448-8B10-D7AA85C0BDE5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6337119" y="4758417"/>
                    <a:ext cx="81142" cy="99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21543" name="Ink 21542">
                    <a:extLst>
                      <a:ext uri="{FF2B5EF4-FFF2-40B4-BE49-F238E27FC236}">
                        <a16:creationId xmlns:a16="http://schemas.microsoft.com/office/drawing/2014/main" id="{85B58991-F1A8-5643-AD70-9F3F19EE0347}"/>
                      </a:ext>
                    </a:extLst>
                  </p14:cNvPr>
                  <p14:cNvContentPartPr/>
                  <p14:nvPr/>
                </p14:nvContentPartPr>
                <p14:xfrm>
                  <a:off x="6408378" y="4758737"/>
                  <a:ext cx="103100" cy="89826"/>
                </p14:xfrm>
              </p:contentPart>
            </mc:Choice>
            <mc:Fallback xmlns="">
              <p:pic>
                <p:nvPicPr>
                  <p:cNvPr id="21543" name="Ink 21542">
                    <a:extLst>
                      <a:ext uri="{FF2B5EF4-FFF2-40B4-BE49-F238E27FC236}">
                        <a16:creationId xmlns:a16="http://schemas.microsoft.com/office/drawing/2014/main" id="{85B58991-F1A8-5643-AD70-9F3F19EE0347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6392877" y="4743287"/>
                    <a:ext cx="133742" cy="1203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21544" name="Ink 21543">
                    <a:extLst>
                      <a:ext uri="{FF2B5EF4-FFF2-40B4-BE49-F238E27FC236}">
                        <a16:creationId xmlns:a16="http://schemas.microsoft.com/office/drawing/2014/main" id="{C3FF63A8-F22C-0247-8759-F637257922FF}"/>
                      </a:ext>
                    </a:extLst>
                  </p14:cNvPr>
                  <p14:cNvContentPartPr/>
                  <p14:nvPr/>
                </p14:nvContentPartPr>
                <p14:xfrm>
                  <a:off x="6584944" y="4748242"/>
                  <a:ext cx="104952" cy="96000"/>
                </p14:xfrm>
              </p:contentPart>
            </mc:Choice>
            <mc:Fallback xmlns="">
              <p:pic>
                <p:nvPicPr>
                  <p:cNvPr id="21544" name="Ink 21543">
                    <a:extLst>
                      <a:ext uri="{FF2B5EF4-FFF2-40B4-BE49-F238E27FC236}">
                        <a16:creationId xmlns:a16="http://schemas.microsoft.com/office/drawing/2014/main" id="{C3FF63A8-F22C-0247-8759-F637257922FF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6569796" y="4733084"/>
                    <a:ext cx="135608" cy="126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21545" name="Ink 21544">
                    <a:extLst>
                      <a:ext uri="{FF2B5EF4-FFF2-40B4-BE49-F238E27FC236}">
                        <a16:creationId xmlns:a16="http://schemas.microsoft.com/office/drawing/2014/main" id="{0E1267E5-3229-6743-A21D-D536968BD71C}"/>
                      </a:ext>
                    </a:extLst>
                  </p14:cNvPr>
                  <p14:cNvContentPartPr/>
                  <p14:nvPr/>
                </p14:nvContentPartPr>
                <p14:xfrm>
                  <a:off x="6724468" y="4736821"/>
                  <a:ext cx="92913" cy="90444"/>
                </p14:xfrm>
              </p:contentPart>
            </mc:Choice>
            <mc:Fallback xmlns="">
              <p:pic>
                <p:nvPicPr>
                  <p:cNvPr id="21545" name="Ink 21544">
                    <a:extLst>
                      <a:ext uri="{FF2B5EF4-FFF2-40B4-BE49-F238E27FC236}">
                        <a16:creationId xmlns:a16="http://schemas.microsoft.com/office/drawing/2014/main" id="{0E1267E5-3229-6743-A21D-D536968BD71C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6708982" y="4721747"/>
                    <a:ext cx="123524" cy="1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21609" name="Ink 21608">
                    <a:extLst>
                      <a:ext uri="{FF2B5EF4-FFF2-40B4-BE49-F238E27FC236}">
                        <a16:creationId xmlns:a16="http://schemas.microsoft.com/office/drawing/2014/main" id="{488F4F2D-604D-3D4F-B03F-EBE4F6937954}"/>
                      </a:ext>
                    </a:extLst>
                  </p14:cNvPr>
                  <p14:cNvContentPartPr/>
                  <p14:nvPr/>
                </p14:nvContentPartPr>
                <p14:xfrm>
                  <a:off x="6996460" y="4702955"/>
                  <a:ext cx="245618" cy="146178"/>
                </p14:xfrm>
              </p:contentPart>
            </mc:Choice>
            <mc:Fallback xmlns="">
              <p:pic>
                <p:nvPicPr>
                  <p:cNvPr id="21609" name="Ink 21608">
                    <a:extLst>
                      <a:ext uri="{FF2B5EF4-FFF2-40B4-BE49-F238E27FC236}">
                        <a16:creationId xmlns:a16="http://schemas.microsoft.com/office/drawing/2014/main" id="{488F4F2D-604D-3D4F-B03F-EBE4F6937954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6981334" y="4687473"/>
                    <a:ext cx="276230" cy="1764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21610" name="Ink 21609">
                    <a:extLst>
                      <a:ext uri="{FF2B5EF4-FFF2-40B4-BE49-F238E27FC236}">
                        <a16:creationId xmlns:a16="http://schemas.microsoft.com/office/drawing/2014/main" id="{7CEDA137-FA58-2B49-A102-4541DE4E83FD}"/>
                      </a:ext>
                    </a:extLst>
                  </p14:cNvPr>
                  <p14:cNvContentPartPr/>
                  <p14:nvPr/>
                </p14:nvContentPartPr>
                <p14:xfrm>
                  <a:off x="7330581" y="4734776"/>
                  <a:ext cx="118003" cy="79221"/>
                </p14:xfrm>
              </p:contentPart>
            </mc:Choice>
            <mc:Fallback xmlns="">
              <p:pic>
                <p:nvPicPr>
                  <p:cNvPr id="21610" name="Ink 21609">
                    <a:extLst>
                      <a:ext uri="{FF2B5EF4-FFF2-40B4-BE49-F238E27FC236}">
                        <a16:creationId xmlns:a16="http://schemas.microsoft.com/office/drawing/2014/main" id="{7CEDA137-FA58-2B49-A102-4541DE4E83FD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7315471" y="4719652"/>
                    <a:ext cx="148223" cy="1098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21612" name="Ink 21611">
                    <a:extLst>
                      <a:ext uri="{FF2B5EF4-FFF2-40B4-BE49-F238E27FC236}">
                        <a16:creationId xmlns:a16="http://schemas.microsoft.com/office/drawing/2014/main" id="{BF3A59D8-8FAD-A643-8BC4-50D115450E18}"/>
                      </a:ext>
                    </a:extLst>
                  </p14:cNvPr>
                  <p14:cNvContentPartPr/>
                  <p14:nvPr/>
                </p14:nvContentPartPr>
                <p14:xfrm>
                  <a:off x="7561283" y="4607824"/>
                  <a:ext cx="127284" cy="172695"/>
                </p14:xfrm>
              </p:contentPart>
            </mc:Choice>
            <mc:Fallback xmlns="">
              <p:pic>
                <p:nvPicPr>
                  <p:cNvPr id="21612" name="Ink 21611">
                    <a:extLst>
                      <a:ext uri="{FF2B5EF4-FFF2-40B4-BE49-F238E27FC236}">
                        <a16:creationId xmlns:a16="http://schemas.microsoft.com/office/drawing/2014/main" id="{BF3A59D8-8FAD-A643-8BC4-50D115450E18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7545822" y="4592713"/>
                    <a:ext cx="157487" cy="203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21613" name="Ink 21612">
                    <a:extLst>
                      <a:ext uri="{FF2B5EF4-FFF2-40B4-BE49-F238E27FC236}">
                        <a16:creationId xmlns:a16="http://schemas.microsoft.com/office/drawing/2014/main" id="{91DD3998-E0D1-C944-A5DB-30C7BE4E217C}"/>
                      </a:ext>
                    </a:extLst>
                  </p14:cNvPr>
                  <p14:cNvContentPartPr/>
                  <p14:nvPr/>
                </p14:nvContentPartPr>
                <p14:xfrm>
                  <a:off x="7537086" y="4678095"/>
                  <a:ext cx="111374" cy="40439"/>
                </p14:xfrm>
              </p:contentPart>
            </mc:Choice>
            <mc:Fallback xmlns="">
              <p:pic>
                <p:nvPicPr>
                  <p:cNvPr id="21613" name="Ink 21612">
                    <a:extLst>
                      <a:ext uri="{FF2B5EF4-FFF2-40B4-BE49-F238E27FC236}">
                        <a16:creationId xmlns:a16="http://schemas.microsoft.com/office/drawing/2014/main" id="{91DD3998-E0D1-C944-A5DB-30C7BE4E217C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7521948" y="4662930"/>
                    <a:ext cx="142011" cy="71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21615" name="Ink 21614">
                    <a:extLst>
                      <a:ext uri="{FF2B5EF4-FFF2-40B4-BE49-F238E27FC236}">
                        <a16:creationId xmlns:a16="http://schemas.microsoft.com/office/drawing/2014/main" id="{D2C43246-2BFB-FF44-8882-AB07EB5D4AA7}"/>
                      </a:ext>
                    </a:extLst>
                  </p14:cNvPr>
                  <p14:cNvContentPartPr/>
                  <p14:nvPr/>
                </p14:nvContentPartPr>
                <p14:xfrm>
                  <a:off x="7898718" y="4618099"/>
                  <a:ext cx="33147" cy="196892"/>
                </p14:xfrm>
              </p:contentPart>
            </mc:Choice>
            <mc:Fallback xmlns="">
              <p:pic>
                <p:nvPicPr>
                  <p:cNvPr id="21615" name="Ink 21614">
                    <a:extLst>
                      <a:ext uri="{FF2B5EF4-FFF2-40B4-BE49-F238E27FC236}">
                        <a16:creationId xmlns:a16="http://schemas.microsoft.com/office/drawing/2014/main" id="{D2C43246-2BFB-FF44-8882-AB07EB5D4AA7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7883225" y="4602621"/>
                    <a:ext cx="63772" cy="2271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21616" name="Ink 21615">
                    <a:extLst>
                      <a:ext uri="{FF2B5EF4-FFF2-40B4-BE49-F238E27FC236}">
                        <a16:creationId xmlns:a16="http://schemas.microsoft.com/office/drawing/2014/main" id="{FD54A969-5A15-764D-A624-21BF98396F01}"/>
                      </a:ext>
                    </a:extLst>
                  </p14:cNvPr>
                  <p14:cNvContentPartPr/>
                  <p14:nvPr/>
                </p14:nvContentPartPr>
                <p14:xfrm>
                  <a:off x="7931865" y="4679421"/>
                  <a:ext cx="101761" cy="67951"/>
                </p14:xfrm>
              </p:contentPart>
            </mc:Choice>
            <mc:Fallback xmlns="">
              <p:pic>
                <p:nvPicPr>
                  <p:cNvPr id="21616" name="Ink 21615">
                    <a:extLst>
                      <a:ext uri="{FF2B5EF4-FFF2-40B4-BE49-F238E27FC236}">
                        <a16:creationId xmlns:a16="http://schemas.microsoft.com/office/drawing/2014/main" id="{FD54A969-5A15-764D-A624-21BF98396F01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7916763" y="4664240"/>
                    <a:ext cx="132325" cy="98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21617" name="Ink 21616">
                    <a:extLst>
                      <a:ext uri="{FF2B5EF4-FFF2-40B4-BE49-F238E27FC236}">
                        <a16:creationId xmlns:a16="http://schemas.microsoft.com/office/drawing/2014/main" id="{4209372E-1A4A-5F4A-89DB-08A09B8F0A33}"/>
                      </a:ext>
                    </a:extLst>
                  </p14:cNvPr>
                  <p14:cNvContentPartPr/>
                  <p14:nvPr/>
                </p14:nvContentPartPr>
                <p14:xfrm>
                  <a:off x="8022356" y="4628043"/>
                  <a:ext cx="62316" cy="179324"/>
                </p14:xfrm>
              </p:contentPart>
            </mc:Choice>
            <mc:Fallback xmlns="">
              <p:pic>
                <p:nvPicPr>
                  <p:cNvPr id="21617" name="Ink 21616">
                    <a:extLst>
                      <a:ext uri="{FF2B5EF4-FFF2-40B4-BE49-F238E27FC236}">
                        <a16:creationId xmlns:a16="http://schemas.microsoft.com/office/drawing/2014/main" id="{4209372E-1A4A-5F4A-89DB-08A09B8F0A33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8006956" y="4612919"/>
                    <a:ext cx="92400" cy="2099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21618" name="Ink 21617">
                    <a:extLst>
                      <a:ext uri="{FF2B5EF4-FFF2-40B4-BE49-F238E27FC236}">
                        <a16:creationId xmlns:a16="http://schemas.microsoft.com/office/drawing/2014/main" id="{131F7CFD-4E14-974F-9FF6-3A46825032DC}"/>
                      </a:ext>
                    </a:extLst>
                  </p14:cNvPr>
                  <p14:cNvContentPartPr/>
                  <p14:nvPr/>
                </p14:nvContentPartPr>
                <p14:xfrm>
                  <a:off x="8171185" y="4804716"/>
                  <a:ext cx="19557" cy="82204"/>
                </p14:xfrm>
              </p:contentPart>
            </mc:Choice>
            <mc:Fallback xmlns="">
              <p:pic>
                <p:nvPicPr>
                  <p:cNvPr id="21618" name="Ink 21617">
                    <a:extLst>
                      <a:ext uri="{FF2B5EF4-FFF2-40B4-BE49-F238E27FC236}">
                        <a16:creationId xmlns:a16="http://schemas.microsoft.com/office/drawing/2014/main" id="{131F7CFD-4E14-974F-9FF6-3A46825032DC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8156251" y="4789573"/>
                    <a:ext cx="49781" cy="1128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21620" name="Ink 21619">
                    <a:extLst>
                      <a:ext uri="{FF2B5EF4-FFF2-40B4-BE49-F238E27FC236}">
                        <a16:creationId xmlns:a16="http://schemas.microsoft.com/office/drawing/2014/main" id="{5668892D-9EEA-2649-BA54-6EB4B6A45D6F}"/>
                      </a:ext>
                    </a:extLst>
                  </p14:cNvPr>
                  <p14:cNvContentPartPr/>
                  <p14:nvPr/>
                </p14:nvContentPartPr>
                <p14:xfrm>
                  <a:off x="8352831" y="4836537"/>
                  <a:ext cx="29169" cy="77895"/>
                </p14:xfrm>
              </p:contentPart>
            </mc:Choice>
            <mc:Fallback xmlns="">
              <p:pic>
                <p:nvPicPr>
                  <p:cNvPr id="21620" name="Ink 21619">
                    <a:extLst>
                      <a:ext uri="{FF2B5EF4-FFF2-40B4-BE49-F238E27FC236}">
                        <a16:creationId xmlns:a16="http://schemas.microsoft.com/office/drawing/2014/main" id="{5668892D-9EEA-2649-BA54-6EB4B6A45D6F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8337706" y="4821030"/>
                    <a:ext cx="59778" cy="1085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21621" name="Ink 21620">
                    <a:extLst>
                      <a:ext uri="{FF2B5EF4-FFF2-40B4-BE49-F238E27FC236}">
                        <a16:creationId xmlns:a16="http://schemas.microsoft.com/office/drawing/2014/main" id="{5C50D26A-CB90-754D-9F5C-1AF854FEE3BD}"/>
                      </a:ext>
                    </a:extLst>
                  </p14:cNvPr>
                  <p14:cNvContentPartPr/>
                  <p14:nvPr/>
                </p14:nvContentPartPr>
                <p14:xfrm>
                  <a:off x="6849619" y="5074532"/>
                  <a:ext cx="12927" cy="158442"/>
                </p14:xfrm>
              </p:contentPart>
            </mc:Choice>
            <mc:Fallback xmlns="">
              <p:pic>
                <p:nvPicPr>
                  <p:cNvPr id="21621" name="Ink 21620">
                    <a:extLst>
                      <a:ext uri="{FF2B5EF4-FFF2-40B4-BE49-F238E27FC236}">
                        <a16:creationId xmlns:a16="http://schemas.microsoft.com/office/drawing/2014/main" id="{5C50D26A-CB90-754D-9F5C-1AF854FEE3BD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6834178" y="5059408"/>
                    <a:ext cx="43449" cy="1890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21622" name="Ink 21621">
                    <a:extLst>
                      <a:ext uri="{FF2B5EF4-FFF2-40B4-BE49-F238E27FC236}">
                        <a16:creationId xmlns:a16="http://schemas.microsoft.com/office/drawing/2014/main" id="{CE1E0A69-40AD-D141-B2CA-30E39D559326}"/>
                      </a:ext>
                    </a:extLst>
                  </p14:cNvPr>
                  <p14:cNvContentPartPr/>
                  <p14:nvPr/>
                </p14:nvContentPartPr>
                <p14:xfrm>
                  <a:off x="6868844" y="5074864"/>
                  <a:ext cx="57013" cy="62979"/>
                </p14:xfrm>
              </p:contentPart>
            </mc:Choice>
            <mc:Fallback xmlns="">
              <p:pic>
                <p:nvPicPr>
                  <p:cNvPr id="21622" name="Ink 21621">
                    <a:extLst>
                      <a:ext uri="{FF2B5EF4-FFF2-40B4-BE49-F238E27FC236}">
                        <a16:creationId xmlns:a16="http://schemas.microsoft.com/office/drawing/2014/main" id="{CE1E0A69-40AD-D141-B2CA-30E39D559326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6853784" y="5059749"/>
                    <a:ext cx="87492" cy="93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21623" name="Ink 21622">
                    <a:extLst>
                      <a:ext uri="{FF2B5EF4-FFF2-40B4-BE49-F238E27FC236}">
                        <a16:creationId xmlns:a16="http://schemas.microsoft.com/office/drawing/2014/main" id="{50D6D564-DE25-7347-B969-594978F07D73}"/>
                      </a:ext>
                    </a:extLst>
                  </p14:cNvPr>
                  <p14:cNvContentPartPr/>
                  <p14:nvPr/>
                </p14:nvContentPartPr>
                <p14:xfrm>
                  <a:off x="6956352" y="5058953"/>
                  <a:ext cx="45080" cy="111374"/>
                </p14:xfrm>
              </p:contentPart>
            </mc:Choice>
            <mc:Fallback xmlns="">
              <p:pic>
                <p:nvPicPr>
                  <p:cNvPr id="21623" name="Ink 21622">
                    <a:extLst>
                      <a:ext uri="{FF2B5EF4-FFF2-40B4-BE49-F238E27FC236}">
                        <a16:creationId xmlns:a16="http://schemas.microsoft.com/office/drawing/2014/main" id="{50D6D564-DE25-7347-B969-594978F07D73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6941205" y="5043815"/>
                    <a:ext cx="75734" cy="142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21624" name="Ink 21623">
                    <a:extLst>
                      <a:ext uri="{FF2B5EF4-FFF2-40B4-BE49-F238E27FC236}">
                        <a16:creationId xmlns:a16="http://schemas.microsoft.com/office/drawing/2014/main" id="{727C0587-0601-C649-BE5F-492F1F5F3883}"/>
                      </a:ext>
                    </a:extLst>
                  </p14:cNvPr>
                  <p14:cNvContentPartPr/>
                  <p14:nvPr/>
                </p14:nvContentPartPr>
                <p14:xfrm>
                  <a:off x="6979886" y="5085139"/>
                  <a:ext cx="146509" cy="173358"/>
                </p14:xfrm>
              </p:contentPart>
            </mc:Choice>
            <mc:Fallback xmlns="">
              <p:pic>
                <p:nvPicPr>
                  <p:cNvPr id="21624" name="Ink 21623">
                    <a:extLst>
                      <a:ext uri="{FF2B5EF4-FFF2-40B4-BE49-F238E27FC236}">
                        <a16:creationId xmlns:a16="http://schemas.microsoft.com/office/drawing/2014/main" id="{727C0587-0601-C649-BE5F-492F1F5F3883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6964407" y="5069673"/>
                    <a:ext cx="177107" cy="203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21626" name="Ink 21625">
                    <a:extLst>
                      <a:ext uri="{FF2B5EF4-FFF2-40B4-BE49-F238E27FC236}">
                        <a16:creationId xmlns:a16="http://schemas.microsoft.com/office/drawing/2014/main" id="{9B101615-204B-6B41-A27D-52D585850249}"/>
                      </a:ext>
                    </a:extLst>
                  </p14:cNvPr>
                  <p14:cNvContentPartPr/>
                  <p14:nvPr/>
                </p14:nvContentPartPr>
                <p14:xfrm>
                  <a:off x="7243735" y="5008901"/>
                  <a:ext cx="71929" cy="245619"/>
                </p14:xfrm>
              </p:contentPart>
            </mc:Choice>
            <mc:Fallback xmlns="">
              <p:pic>
                <p:nvPicPr>
                  <p:cNvPr id="21626" name="Ink 21625">
                    <a:extLst>
                      <a:ext uri="{FF2B5EF4-FFF2-40B4-BE49-F238E27FC236}">
                        <a16:creationId xmlns:a16="http://schemas.microsoft.com/office/drawing/2014/main" id="{9B101615-204B-6B41-A27D-52D585850249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7228630" y="4993775"/>
                    <a:ext cx="102139" cy="2762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21628" name="Ink 21627">
                    <a:extLst>
                      <a:ext uri="{FF2B5EF4-FFF2-40B4-BE49-F238E27FC236}">
                        <a16:creationId xmlns:a16="http://schemas.microsoft.com/office/drawing/2014/main" id="{A1B310F5-CB74-A745-94B9-A02BD2B65225}"/>
                      </a:ext>
                    </a:extLst>
                  </p14:cNvPr>
                  <p14:cNvContentPartPr/>
                  <p14:nvPr/>
                </p14:nvContentPartPr>
                <p14:xfrm>
                  <a:off x="7420740" y="5033761"/>
                  <a:ext cx="22540" cy="191921"/>
                </p14:xfrm>
              </p:contentPart>
            </mc:Choice>
            <mc:Fallback xmlns="">
              <p:pic>
                <p:nvPicPr>
                  <p:cNvPr id="21628" name="Ink 21627">
                    <a:extLst>
                      <a:ext uri="{FF2B5EF4-FFF2-40B4-BE49-F238E27FC236}">
                        <a16:creationId xmlns:a16="http://schemas.microsoft.com/office/drawing/2014/main" id="{A1B310F5-CB74-A745-94B9-A02BD2B65225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7405471" y="5018638"/>
                    <a:ext cx="53442" cy="2225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21629" name="Ink 21628">
                    <a:extLst>
                      <a:ext uri="{FF2B5EF4-FFF2-40B4-BE49-F238E27FC236}">
                        <a16:creationId xmlns:a16="http://schemas.microsoft.com/office/drawing/2014/main" id="{4E1B9F05-B5A0-C441-AB26-1209A050A6F9}"/>
                      </a:ext>
                    </a:extLst>
                  </p14:cNvPr>
                  <p14:cNvContentPartPr/>
                  <p14:nvPr/>
                </p14:nvContentPartPr>
                <p14:xfrm>
                  <a:off x="7440959" y="5127236"/>
                  <a:ext cx="81210" cy="33147"/>
                </p14:xfrm>
              </p:contentPart>
            </mc:Choice>
            <mc:Fallback xmlns="">
              <p:pic>
                <p:nvPicPr>
                  <p:cNvPr id="21629" name="Ink 21628">
                    <a:extLst>
                      <a:ext uri="{FF2B5EF4-FFF2-40B4-BE49-F238E27FC236}">
                        <a16:creationId xmlns:a16="http://schemas.microsoft.com/office/drawing/2014/main" id="{4E1B9F05-B5A0-C441-AB26-1209A050A6F9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7425508" y="5111743"/>
                    <a:ext cx="111394" cy="637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21630" name="Ink 21629">
                    <a:extLst>
                      <a:ext uri="{FF2B5EF4-FFF2-40B4-BE49-F238E27FC236}">
                        <a16:creationId xmlns:a16="http://schemas.microsoft.com/office/drawing/2014/main" id="{1C5AC05D-96EA-844E-BEA9-A6489BB2161A}"/>
                      </a:ext>
                    </a:extLst>
                  </p14:cNvPr>
                  <p14:cNvContentPartPr/>
                  <p14:nvPr/>
                </p14:nvContentPartPr>
                <p14:xfrm>
                  <a:off x="7521175" y="5039065"/>
                  <a:ext cx="23203" cy="179988"/>
                </p14:xfrm>
              </p:contentPart>
            </mc:Choice>
            <mc:Fallback xmlns="">
              <p:pic>
                <p:nvPicPr>
                  <p:cNvPr id="21630" name="Ink 21629">
                    <a:extLst>
                      <a:ext uri="{FF2B5EF4-FFF2-40B4-BE49-F238E27FC236}">
                        <a16:creationId xmlns:a16="http://schemas.microsoft.com/office/drawing/2014/main" id="{1C5AC05D-96EA-844E-BEA9-A6489BB2161A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7505585" y="5023586"/>
                    <a:ext cx="54019" cy="2105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21631" name="Ink 21630">
                    <a:extLst>
                      <a:ext uri="{FF2B5EF4-FFF2-40B4-BE49-F238E27FC236}">
                        <a16:creationId xmlns:a16="http://schemas.microsoft.com/office/drawing/2014/main" id="{F7E343AE-23B4-564E-86E3-A664B03FC887}"/>
                      </a:ext>
                    </a:extLst>
                  </p14:cNvPr>
                  <p14:cNvContentPartPr/>
                  <p14:nvPr/>
                </p14:nvContentPartPr>
                <p14:xfrm>
                  <a:off x="7629234" y="5209440"/>
                  <a:ext cx="22540" cy="45080"/>
                </p14:xfrm>
              </p:contentPart>
            </mc:Choice>
            <mc:Fallback xmlns="">
              <p:pic>
                <p:nvPicPr>
                  <p:cNvPr id="21631" name="Ink 21630">
                    <a:extLst>
                      <a:ext uri="{FF2B5EF4-FFF2-40B4-BE49-F238E27FC236}">
                        <a16:creationId xmlns:a16="http://schemas.microsoft.com/office/drawing/2014/main" id="{F7E343AE-23B4-564E-86E3-A664B03FC887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7613965" y="5193932"/>
                    <a:ext cx="53442" cy="757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21633" name="Ink 21632">
                    <a:extLst>
                      <a:ext uri="{FF2B5EF4-FFF2-40B4-BE49-F238E27FC236}">
                        <a16:creationId xmlns:a16="http://schemas.microsoft.com/office/drawing/2014/main" id="{F0B4AFFE-1FB8-954D-B38A-8409D905AB9D}"/>
                      </a:ext>
                    </a:extLst>
                  </p14:cNvPr>
                  <p14:cNvContentPartPr/>
                  <p14:nvPr/>
                </p14:nvContentPartPr>
                <p14:xfrm>
                  <a:off x="7691550" y="4989013"/>
                  <a:ext cx="125958" cy="270479"/>
                </p14:xfrm>
              </p:contentPart>
            </mc:Choice>
            <mc:Fallback xmlns="">
              <p:pic>
                <p:nvPicPr>
                  <p:cNvPr id="21633" name="Ink 21632">
                    <a:extLst>
                      <a:ext uri="{FF2B5EF4-FFF2-40B4-BE49-F238E27FC236}">
                        <a16:creationId xmlns:a16="http://schemas.microsoft.com/office/drawing/2014/main" id="{F0B4AFFE-1FB8-954D-B38A-8409D905AB9D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7676075" y="4973547"/>
                    <a:ext cx="156548" cy="3010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21719" name="Ink 21718">
                    <a:extLst>
                      <a:ext uri="{FF2B5EF4-FFF2-40B4-BE49-F238E27FC236}">
                        <a16:creationId xmlns:a16="http://schemas.microsoft.com/office/drawing/2014/main" id="{C17179D2-D996-DE43-8A3D-49F107ECD998}"/>
                      </a:ext>
                    </a:extLst>
                  </p14:cNvPr>
                  <p14:cNvContentPartPr/>
                  <p14:nvPr/>
                </p14:nvContentPartPr>
                <p14:xfrm>
                  <a:off x="5281457" y="5573434"/>
                  <a:ext cx="52560" cy="120600"/>
                </p14:xfrm>
              </p:contentPart>
            </mc:Choice>
            <mc:Fallback xmlns="">
              <p:pic>
                <p:nvPicPr>
                  <p:cNvPr id="21719" name="Ink 21718">
                    <a:extLst>
                      <a:ext uri="{FF2B5EF4-FFF2-40B4-BE49-F238E27FC236}">
                        <a16:creationId xmlns:a16="http://schemas.microsoft.com/office/drawing/2014/main" id="{C17179D2-D996-DE43-8A3D-49F107ECD998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5266337" y="5557954"/>
                    <a:ext cx="8316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21721" name="Ink 21720">
                    <a:extLst>
                      <a:ext uri="{FF2B5EF4-FFF2-40B4-BE49-F238E27FC236}">
                        <a16:creationId xmlns:a16="http://schemas.microsoft.com/office/drawing/2014/main" id="{565F0049-66C8-8B4B-9777-0D301A0CA861}"/>
                      </a:ext>
                    </a:extLst>
                  </p14:cNvPr>
                  <p14:cNvContentPartPr/>
                  <p14:nvPr/>
                </p14:nvContentPartPr>
                <p14:xfrm>
                  <a:off x="5522657" y="5589274"/>
                  <a:ext cx="29520" cy="66240"/>
                </p14:xfrm>
              </p:contentPart>
            </mc:Choice>
            <mc:Fallback xmlns="">
              <p:pic>
                <p:nvPicPr>
                  <p:cNvPr id="21721" name="Ink 21720">
                    <a:extLst>
                      <a:ext uri="{FF2B5EF4-FFF2-40B4-BE49-F238E27FC236}">
                        <a16:creationId xmlns:a16="http://schemas.microsoft.com/office/drawing/2014/main" id="{565F0049-66C8-8B4B-9777-0D301A0CA861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5507177" y="5574154"/>
                    <a:ext cx="59760" cy="968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518489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e Placeholder 1">
            <a:extLst>
              <a:ext uri="{FF2B5EF4-FFF2-40B4-BE49-F238E27FC236}">
                <a16:creationId xmlns:a16="http://schemas.microsoft.com/office/drawing/2014/main" id="{A80281BB-92EE-EC42-9692-E13C151C0E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39938" name="Footer Placeholder 2">
            <a:extLst>
              <a:ext uri="{FF2B5EF4-FFF2-40B4-BE49-F238E27FC236}">
                <a16:creationId xmlns:a16="http://schemas.microsoft.com/office/drawing/2014/main" id="{81B0811D-1661-2147-B6F0-9ECB38285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Gran Sasso 2025 / Lecture 1</a:t>
            </a: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7B1D1F50-FDAB-E547-A0FF-FD0D6169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D5E3DB6-7F72-2A49-836D-E8A5AF619902}" type="slidenum">
              <a:rPr lang="en-GB" altLang="en-US" sz="1400">
                <a:solidFill>
                  <a:srgbClr val="0070C0"/>
                </a:solidFill>
              </a:rPr>
              <a:pPr/>
              <a:t>11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39941" name="Rectangle 2">
            <a:extLst>
              <a:ext uri="{FF2B5EF4-FFF2-40B4-BE49-F238E27FC236}">
                <a16:creationId xmlns:a16="http://schemas.microsoft.com/office/drawing/2014/main" id="{AF31F465-5ACA-2A4A-9265-F2294BA6D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62377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viewed as a statistical test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012CAC-C825-1746-A34B-9B7152A483CD}"/>
              </a:ext>
            </a:extLst>
          </p:cNvPr>
          <p:cNvSpPr txBox="1"/>
          <p:nvPr/>
        </p:nvSpPr>
        <p:spPr>
          <a:xfrm>
            <a:off x="396642" y="758107"/>
            <a:ext cx="853349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events come in two possible types:  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s (signal) and b (background)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event, test hypothesis that it is background, i.e.,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b.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Carry out test on many events, each is either of type s or b, i.e., here the hypothesis is the “true class label”, which varies randomly from event to event, so we can assign to it a frequentist probability.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Select events for which where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rejected as “candidate events of type s”.  Equivalent Particle Physics terminology: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2EFCA543-4811-DB4F-B7E7-600D3F13C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85" y="4572534"/>
            <a:ext cx="33465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DE55804B-5C2B-3A40-91BB-D902BDA9B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49" y="5531608"/>
            <a:ext cx="4855304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7628CD-AD2B-2F49-959B-E962A85DB09F}"/>
              </a:ext>
            </a:extLst>
          </p:cNvPr>
          <p:cNvSpPr txBox="1"/>
          <p:nvPr/>
        </p:nvSpPr>
        <p:spPr>
          <a:xfrm>
            <a:off x="357602" y="4700927"/>
            <a:ext cx="2919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background efficiency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9B50D-A334-9B4C-8DE4-813940922E21}"/>
              </a:ext>
            </a:extLst>
          </p:cNvPr>
          <p:cNvSpPr txBox="1"/>
          <p:nvPr/>
        </p:nvSpPr>
        <p:spPr>
          <a:xfrm>
            <a:off x="380998" y="5699484"/>
            <a:ext cx="2161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signal efficiency</a:t>
            </a:r>
          </a:p>
        </p:txBody>
      </p:sp>
    </p:spTree>
    <p:extLst>
      <p:ext uri="{BB962C8B-B14F-4D97-AF65-F5344CB8AC3E}">
        <p14:creationId xmlns:p14="http://schemas.microsoft.com/office/powerpoint/2010/main" val="396541919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7572500-71EE-5140-A3A8-D908D3291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234" y="661993"/>
            <a:ext cx="4745081" cy="3561384"/>
          </a:xfrm>
          <a:prstGeom prst="rect">
            <a:avLst/>
          </a:prstGeom>
        </p:spPr>
      </p:pic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Gran Sasso 2025 / Lecture 1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12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+mj-lt"/>
              </a:rPr>
              <a:t>Example of a test for classification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8D806-0A37-4E4C-910A-266B84717813}"/>
              </a:ext>
            </a:extLst>
          </p:cNvPr>
          <p:cNvSpPr txBox="1"/>
          <p:nvPr/>
        </p:nvSpPr>
        <p:spPr>
          <a:xfrm>
            <a:off x="489856" y="1088574"/>
            <a:ext cx="4025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can measure for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event a quantity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0A022F-2136-DA41-8AC2-58FBD9FEA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50" y="2064716"/>
            <a:ext cx="2578100" cy="54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576450-DE5E-394B-B5EC-2EA154919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51" y="2757513"/>
            <a:ext cx="2019300" cy="469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B20BEF-0050-C249-9A86-8E7447CFB68F}"/>
              </a:ext>
            </a:extLst>
          </p:cNvPr>
          <p:cNvSpPr txBox="1"/>
          <p:nvPr/>
        </p:nvSpPr>
        <p:spPr>
          <a:xfrm>
            <a:off x="533399" y="3400749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0 ≤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≤ 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7A0A9-231D-8B49-B9E3-9E7FEF4B3622}"/>
              </a:ext>
            </a:extLst>
          </p:cNvPr>
          <p:cNvSpPr txBox="1"/>
          <p:nvPr/>
        </p:nvSpPr>
        <p:spPr>
          <a:xfrm>
            <a:off x="489856" y="4361351"/>
            <a:ext cx="866134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event in a mixture of signal (s) and background (b) test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: event is of type b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a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form: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{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constant that we choose to give a test with the desired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440621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Gran Sasso 2025 / Lecture 1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13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example 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530D9-8E03-3E4F-AB08-E9846284E0E7}"/>
              </a:ext>
            </a:extLst>
          </p:cNvPr>
          <p:cNvSpPr txBox="1"/>
          <p:nvPr/>
        </p:nvSpPr>
        <p:spPr>
          <a:xfrm>
            <a:off x="631372" y="1088571"/>
            <a:ext cx="4931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want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Require:</a:t>
            </a:r>
            <a:endParaRPr lang="en-US" sz="2400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C25E4-739A-2043-93A1-019071C1C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29" y="1645556"/>
            <a:ext cx="6985000" cy="104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00BD79-DAA8-244E-9C5C-9446F68449F8}"/>
              </a:ext>
            </a:extLst>
          </p:cNvPr>
          <p:cNvSpPr txBox="1"/>
          <p:nvPr/>
        </p:nvSpPr>
        <p:spPr>
          <a:xfrm>
            <a:off x="631372" y="3043534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AAEA6-45F3-8C40-BE1E-7C214FB80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945" y="3043534"/>
            <a:ext cx="23495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054CCF-09BE-7C4E-92A9-F809C8654262}"/>
              </a:ext>
            </a:extLst>
          </p:cNvPr>
          <p:cNvSpPr txBox="1"/>
          <p:nvPr/>
        </p:nvSpPr>
        <p:spPr>
          <a:xfrm>
            <a:off x="544287" y="3719975"/>
            <a:ext cx="804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this test (i.e. this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the power with respect to the signal hypothesis (s)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37F59E-51E5-8442-8D86-A338971901C9}"/>
              </a:ext>
            </a:extLst>
          </p:cNvPr>
          <p:cNvSpPr txBox="1"/>
          <p:nvPr/>
        </p:nvSpPr>
        <p:spPr>
          <a:xfrm>
            <a:off x="493296" y="5697562"/>
            <a:ext cx="8534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Note:  the optimal size and power is a separate question that will depend on goals of the subsequent analysis.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B92BF0-21CA-9E4B-B600-B8E59694E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" y="4754862"/>
            <a:ext cx="7391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971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Gran Sasso 2025 / Lecture 1</a:t>
            </a:r>
            <a:endParaRPr lang="en-GB" altLang="en-US" sz="1400" dirty="0">
              <a:solidFill>
                <a:srgbClr val="0070C0"/>
              </a:solidFill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14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example (3)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972FAD-FFB9-CF47-AE04-437D6289D6F2}"/>
              </a:ext>
            </a:extLst>
          </p:cNvPr>
          <p:cNvSpPr txBox="1"/>
          <p:nvPr/>
        </p:nvSpPr>
        <p:spPr>
          <a:xfrm>
            <a:off x="499838" y="1014134"/>
            <a:ext cx="77422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that the prior probabilities for an event to be of  type s or b are: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0.001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0.999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“purity” of the selected signal sample (events where b hypothesis rejected) is found using Bayes’ theorem: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179F6-8DDF-B54F-BFBF-46C51265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92" y="3871685"/>
            <a:ext cx="6515100" cy="96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D7508-43BE-804B-8E8C-FEEA35913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280" y="5040084"/>
            <a:ext cx="1181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8721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038697-3BBB-924E-8B3E-6C4E27C28D29}"/>
              </a:ext>
            </a:extLst>
          </p:cNvPr>
          <p:cNvSpPr txBox="1">
            <a:spLocks noChangeArrowheads="1"/>
          </p:cNvSpPr>
          <p:nvPr/>
        </p:nvSpPr>
        <p:spPr>
          <a:xfrm>
            <a:off x="1265237" y="245269"/>
            <a:ext cx="69119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Testing significance / goodness-of-fit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BFCA0C8-2DE0-FB48-A663-837E0CD97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96" y="977447"/>
            <a:ext cx="68144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predicts pdf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set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observations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602157E5-686D-8B41-ACC6-2A2EE41EB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460" y="1963921"/>
            <a:ext cx="57425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a single point in this space: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ABFCE4FF-C39D-C044-B0E8-41BB5AEA2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99" y="2565441"/>
            <a:ext cx="84792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we quantify the level of compatibility between the data and the predictions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106138B7-4498-774D-B225-8F5426D4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22" y="3731640"/>
            <a:ext cx="349675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Decide what part of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data space represents equal or less compatibility  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 does the point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(Not unique!)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0D49242-DEF9-294F-9BFF-72A7DC6B7E84}"/>
              </a:ext>
            </a:extLst>
          </p:cNvPr>
          <p:cNvGrpSpPr/>
          <p:nvPr/>
        </p:nvGrpSpPr>
        <p:grpSpPr>
          <a:xfrm>
            <a:off x="3873653" y="3352567"/>
            <a:ext cx="5248575" cy="3061840"/>
            <a:chOff x="1522379" y="1501261"/>
            <a:chExt cx="5248575" cy="3061840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A88B1E3-D7D9-D643-8947-C30A38BE0F9E}"/>
                </a:ext>
              </a:extLst>
            </p:cNvPr>
            <p:cNvSpPr/>
            <p:nvPr/>
          </p:nvSpPr>
          <p:spPr>
            <a:xfrm>
              <a:off x="2253343" y="1817914"/>
              <a:ext cx="2939143" cy="2296886"/>
            </a:xfrm>
            <a:custGeom>
              <a:avLst/>
              <a:gdLst>
                <a:gd name="connsiteX0" fmla="*/ 0 w 2939143"/>
                <a:gd name="connsiteY0" fmla="*/ 0 h 2296886"/>
                <a:gd name="connsiteX1" fmla="*/ 43543 w 2939143"/>
                <a:gd name="connsiteY1" fmla="*/ 76200 h 2296886"/>
                <a:gd name="connsiteX2" fmla="*/ 65314 w 2939143"/>
                <a:gd name="connsiteY2" fmla="*/ 97972 h 2296886"/>
                <a:gd name="connsiteX3" fmla="*/ 97971 w 2939143"/>
                <a:gd name="connsiteY3" fmla="*/ 163286 h 2296886"/>
                <a:gd name="connsiteX4" fmla="*/ 163286 w 2939143"/>
                <a:gd name="connsiteY4" fmla="*/ 228600 h 2296886"/>
                <a:gd name="connsiteX5" fmla="*/ 185057 w 2939143"/>
                <a:gd name="connsiteY5" fmla="*/ 250372 h 2296886"/>
                <a:gd name="connsiteX6" fmla="*/ 206828 w 2939143"/>
                <a:gd name="connsiteY6" fmla="*/ 283029 h 2296886"/>
                <a:gd name="connsiteX7" fmla="*/ 239486 w 2939143"/>
                <a:gd name="connsiteY7" fmla="*/ 304800 h 2296886"/>
                <a:gd name="connsiteX8" fmla="*/ 261257 w 2939143"/>
                <a:gd name="connsiteY8" fmla="*/ 326572 h 2296886"/>
                <a:gd name="connsiteX9" fmla="*/ 293914 w 2939143"/>
                <a:gd name="connsiteY9" fmla="*/ 348343 h 2296886"/>
                <a:gd name="connsiteX10" fmla="*/ 315686 w 2939143"/>
                <a:gd name="connsiteY10" fmla="*/ 370115 h 2296886"/>
                <a:gd name="connsiteX11" fmla="*/ 381000 w 2939143"/>
                <a:gd name="connsiteY11" fmla="*/ 413657 h 2296886"/>
                <a:gd name="connsiteX12" fmla="*/ 413657 w 2939143"/>
                <a:gd name="connsiteY12" fmla="*/ 435429 h 2296886"/>
                <a:gd name="connsiteX13" fmla="*/ 446314 w 2939143"/>
                <a:gd name="connsiteY13" fmla="*/ 457200 h 2296886"/>
                <a:gd name="connsiteX14" fmla="*/ 468086 w 2939143"/>
                <a:gd name="connsiteY14" fmla="*/ 478972 h 2296886"/>
                <a:gd name="connsiteX15" fmla="*/ 500743 w 2939143"/>
                <a:gd name="connsiteY15" fmla="*/ 500743 h 2296886"/>
                <a:gd name="connsiteX16" fmla="*/ 544286 w 2939143"/>
                <a:gd name="connsiteY16" fmla="*/ 544286 h 2296886"/>
                <a:gd name="connsiteX17" fmla="*/ 609600 w 2939143"/>
                <a:gd name="connsiteY17" fmla="*/ 576943 h 2296886"/>
                <a:gd name="connsiteX18" fmla="*/ 631371 w 2939143"/>
                <a:gd name="connsiteY18" fmla="*/ 598715 h 2296886"/>
                <a:gd name="connsiteX19" fmla="*/ 664028 w 2939143"/>
                <a:gd name="connsiteY19" fmla="*/ 620486 h 2296886"/>
                <a:gd name="connsiteX20" fmla="*/ 729343 w 2939143"/>
                <a:gd name="connsiteY20" fmla="*/ 642257 h 2296886"/>
                <a:gd name="connsiteX21" fmla="*/ 751114 w 2939143"/>
                <a:gd name="connsiteY21" fmla="*/ 664029 h 2296886"/>
                <a:gd name="connsiteX22" fmla="*/ 816428 w 2939143"/>
                <a:gd name="connsiteY22" fmla="*/ 685800 h 2296886"/>
                <a:gd name="connsiteX23" fmla="*/ 903514 w 2939143"/>
                <a:gd name="connsiteY23" fmla="*/ 729343 h 2296886"/>
                <a:gd name="connsiteX24" fmla="*/ 936171 w 2939143"/>
                <a:gd name="connsiteY24" fmla="*/ 740229 h 2296886"/>
                <a:gd name="connsiteX25" fmla="*/ 957943 w 2939143"/>
                <a:gd name="connsiteY25" fmla="*/ 762000 h 2296886"/>
                <a:gd name="connsiteX26" fmla="*/ 1023257 w 2939143"/>
                <a:gd name="connsiteY26" fmla="*/ 783772 h 2296886"/>
                <a:gd name="connsiteX27" fmla="*/ 1088571 w 2939143"/>
                <a:gd name="connsiteY27" fmla="*/ 805543 h 2296886"/>
                <a:gd name="connsiteX28" fmla="*/ 1121228 w 2939143"/>
                <a:gd name="connsiteY28" fmla="*/ 816429 h 2296886"/>
                <a:gd name="connsiteX29" fmla="*/ 1153886 w 2939143"/>
                <a:gd name="connsiteY29" fmla="*/ 838200 h 2296886"/>
                <a:gd name="connsiteX30" fmla="*/ 1186543 w 2939143"/>
                <a:gd name="connsiteY30" fmla="*/ 849086 h 2296886"/>
                <a:gd name="connsiteX31" fmla="*/ 1273628 w 2939143"/>
                <a:gd name="connsiteY31" fmla="*/ 870857 h 2296886"/>
                <a:gd name="connsiteX32" fmla="*/ 1382486 w 2939143"/>
                <a:gd name="connsiteY32" fmla="*/ 903515 h 2296886"/>
                <a:gd name="connsiteX33" fmla="*/ 1480457 w 2939143"/>
                <a:gd name="connsiteY33" fmla="*/ 925286 h 2296886"/>
                <a:gd name="connsiteX34" fmla="*/ 1545771 w 2939143"/>
                <a:gd name="connsiteY34" fmla="*/ 947057 h 2296886"/>
                <a:gd name="connsiteX35" fmla="*/ 1611086 w 2939143"/>
                <a:gd name="connsiteY35" fmla="*/ 968829 h 2296886"/>
                <a:gd name="connsiteX36" fmla="*/ 1643743 w 2939143"/>
                <a:gd name="connsiteY36" fmla="*/ 979715 h 2296886"/>
                <a:gd name="connsiteX37" fmla="*/ 1741714 w 2939143"/>
                <a:gd name="connsiteY37" fmla="*/ 1034143 h 2296886"/>
                <a:gd name="connsiteX38" fmla="*/ 1828800 w 2939143"/>
                <a:gd name="connsiteY38" fmla="*/ 1077686 h 2296886"/>
                <a:gd name="connsiteX39" fmla="*/ 1828800 w 2939143"/>
                <a:gd name="connsiteY39" fmla="*/ 1077686 h 2296886"/>
                <a:gd name="connsiteX40" fmla="*/ 1894114 w 2939143"/>
                <a:gd name="connsiteY40" fmla="*/ 1110343 h 2296886"/>
                <a:gd name="connsiteX41" fmla="*/ 1959428 w 2939143"/>
                <a:gd name="connsiteY41" fmla="*/ 1143000 h 2296886"/>
                <a:gd name="connsiteX42" fmla="*/ 2024743 w 2939143"/>
                <a:gd name="connsiteY42" fmla="*/ 1186543 h 2296886"/>
                <a:gd name="connsiteX43" fmla="*/ 2057400 w 2939143"/>
                <a:gd name="connsiteY43" fmla="*/ 1197429 h 2296886"/>
                <a:gd name="connsiteX44" fmla="*/ 2111828 w 2939143"/>
                <a:gd name="connsiteY44" fmla="*/ 1240972 h 2296886"/>
                <a:gd name="connsiteX45" fmla="*/ 2144486 w 2939143"/>
                <a:gd name="connsiteY45" fmla="*/ 1262743 h 2296886"/>
                <a:gd name="connsiteX46" fmla="*/ 2166257 w 2939143"/>
                <a:gd name="connsiteY46" fmla="*/ 1284515 h 2296886"/>
                <a:gd name="connsiteX47" fmla="*/ 2198914 w 2939143"/>
                <a:gd name="connsiteY47" fmla="*/ 1306286 h 2296886"/>
                <a:gd name="connsiteX48" fmla="*/ 2275114 w 2939143"/>
                <a:gd name="connsiteY48" fmla="*/ 1382486 h 2296886"/>
                <a:gd name="connsiteX49" fmla="*/ 2296886 w 2939143"/>
                <a:gd name="connsiteY49" fmla="*/ 1404257 h 2296886"/>
                <a:gd name="connsiteX50" fmla="*/ 2318657 w 2939143"/>
                <a:gd name="connsiteY50" fmla="*/ 1426029 h 2296886"/>
                <a:gd name="connsiteX51" fmla="*/ 2351314 w 2939143"/>
                <a:gd name="connsiteY51" fmla="*/ 1447800 h 2296886"/>
                <a:gd name="connsiteX52" fmla="*/ 2394857 w 2939143"/>
                <a:gd name="connsiteY52" fmla="*/ 1502229 h 2296886"/>
                <a:gd name="connsiteX53" fmla="*/ 2427514 w 2939143"/>
                <a:gd name="connsiteY53" fmla="*/ 1524000 h 2296886"/>
                <a:gd name="connsiteX54" fmla="*/ 2471057 w 2939143"/>
                <a:gd name="connsiteY54" fmla="*/ 1578429 h 2296886"/>
                <a:gd name="connsiteX55" fmla="*/ 2514600 w 2939143"/>
                <a:gd name="connsiteY55" fmla="*/ 1632857 h 2296886"/>
                <a:gd name="connsiteX56" fmla="*/ 2525486 w 2939143"/>
                <a:gd name="connsiteY56" fmla="*/ 1665515 h 2296886"/>
                <a:gd name="connsiteX57" fmla="*/ 2590800 w 2939143"/>
                <a:gd name="connsiteY57" fmla="*/ 1719943 h 2296886"/>
                <a:gd name="connsiteX58" fmla="*/ 2634343 w 2939143"/>
                <a:gd name="connsiteY58" fmla="*/ 1774372 h 2296886"/>
                <a:gd name="connsiteX59" fmla="*/ 2656114 w 2939143"/>
                <a:gd name="connsiteY59" fmla="*/ 1807029 h 2296886"/>
                <a:gd name="connsiteX60" fmla="*/ 2699657 w 2939143"/>
                <a:gd name="connsiteY60" fmla="*/ 1850572 h 2296886"/>
                <a:gd name="connsiteX61" fmla="*/ 2743200 w 2939143"/>
                <a:gd name="connsiteY61" fmla="*/ 1905000 h 2296886"/>
                <a:gd name="connsiteX62" fmla="*/ 2786743 w 2939143"/>
                <a:gd name="connsiteY62" fmla="*/ 1992086 h 2296886"/>
                <a:gd name="connsiteX63" fmla="*/ 2819400 w 2939143"/>
                <a:gd name="connsiteY63" fmla="*/ 2046515 h 2296886"/>
                <a:gd name="connsiteX64" fmla="*/ 2830286 w 2939143"/>
                <a:gd name="connsiteY64" fmla="*/ 2079172 h 2296886"/>
                <a:gd name="connsiteX65" fmla="*/ 2852057 w 2939143"/>
                <a:gd name="connsiteY65" fmla="*/ 2111829 h 2296886"/>
                <a:gd name="connsiteX66" fmla="*/ 2862943 w 2939143"/>
                <a:gd name="connsiteY66" fmla="*/ 2144486 h 2296886"/>
                <a:gd name="connsiteX67" fmla="*/ 2884714 w 2939143"/>
                <a:gd name="connsiteY67" fmla="*/ 2177143 h 2296886"/>
                <a:gd name="connsiteX68" fmla="*/ 2906486 w 2939143"/>
                <a:gd name="connsiteY68" fmla="*/ 2242457 h 2296886"/>
                <a:gd name="connsiteX69" fmla="*/ 2917371 w 2939143"/>
                <a:gd name="connsiteY69" fmla="*/ 2275115 h 2296886"/>
                <a:gd name="connsiteX70" fmla="*/ 2939143 w 2939143"/>
                <a:gd name="connsiteY70" fmla="*/ 2296886 h 2296886"/>
                <a:gd name="connsiteX71" fmla="*/ 2928257 w 2939143"/>
                <a:gd name="connsiteY71" fmla="*/ 2264229 h 229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939143" h="2296886">
                  <a:moveTo>
                    <a:pt x="0" y="0"/>
                  </a:moveTo>
                  <a:cubicBezTo>
                    <a:pt x="14514" y="25400"/>
                    <a:pt x="27316" y="51859"/>
                    <a:pt x="43543" y="76200"/>
                  </a:cubicBezTo>
                  <a:cubicBezTo>
                    <a:pt x="49236" y="84740"/>
                    <a:pt x="60034" y="89171"/>
                    <a:pt x="65314" y="97972"/>
                  </a:cubicBezTo>
                  <a:cubicBezTo>
                    <a:pt x="103943" y="162355"/>
                    <a:pt x="42921" y="99060"/>
                    <a:pt x="97971" y="163286"/>
                  </a:cubicBezTo>
                  <a:cubicBezTo>
                    <a:pt x="97991" y="163309"/>
                    <a:pt x="152389" y="217703"/>
                    <a:pt x="163286" y="228600"/>
                  </a:cubicBezTo>
                  <a:cubicBezTo>
                    <a:pt x="170543" y="235857"/>
                    <a:pt x="179364" y="241832"/>
                    <a:pt x="185057" y="250372"/>
                  </a:cubicBezTo>
                  <a:cubicBezTo>
                    <a:pt x="192314" y="261258"/>
                    <a:pt x="197577" y="273778"/>
                    <a:pt x="206828" y="283029"/>
                  </a:cubicBezTo>
                  <a:cubicBezTo>
                    <a:pt x="216079" y="292280"/>
                    <a:pt x="229270" y="296627"/>
                    <a:pt x="239486" y="304800"/>
                  </a:cubicBezTo>
                  <a:cubicBezTo>
                    <a:pt x="247500" y="311211"/>
                    <a:pt x="253243" y="320161"/>
                    <a:pt x="261257" y="326572"/>
                  </a:cubicBezTo>
                  <a:cubicBezTo>
                    <a:pt x="271473" y="334745"/>
                    <a:pt x="283698" y="340170"/>
                    <a:pt x="293914" y="348343"/>
                  </a:cubicBezTo>
                  <a:cubicBezTo>
                    <a:pt x="301928" y="354754"/>
                    <a:pt x="307475" y="363957"/>
                    <a:pt x="315686" y="370115"/>
                  </a:cubicBezTo>
                  <a:cubicBezTo>
                    <a:pt x="336619" y="385814"/>
                    <a:pt x="359229" y="399143"/>
                    <a:pt x="381000" y="413657"/>
                  </a:cubicBezTo>
                  <a:lnTo>
                    <a:pt x="413657" y="435429"/>
                  </a:lnTo>
                  <a:cubicBezTo>
                    <a:pt x="424543" y="442686"/>
                    <a:pt x="437063" y="447949"/>
                    <a:pt x="446314" y="457200"/>
                  </a:cubicBezTo>
                  <a:cubicBezTo>
                    <a:pt x="453571" y="464457"/>
                    <a:pt x="460072" y="472561"/>
                    <a:pt x="468086" y="478972"/>
                  </a:cubicBezTo>
                  <a:cubicBezTo>
                    <a:pt x="478302" y="487145"/>
                    <a:pt x="490810" y="492229"/>
                    <a:pt x="500743" y="500743"/>
                  </a:cubicBezTo>
                  <a:cubicBezTo>
                    <a:pt x="516328" y="514101"/>
                    <a:pt x="524813" y="537795"/>
                    <a:pt x="544286" y="544286"/>
                  </a:cubicBezTo>
                  <a:cubicBezTo>
                    <a:pt x="578777" y="555783"/>
                    <a:pt x="579456" y="552827"/>
                    <a:pt x="609600" y="576943"/>
                  </a:cubicBezTo>
                  <a:cubicBezTo>
                    <a:pt x="617614" y="583354"/>
                    <a:pt x="623357" y="592304"/>
                    <a:pt x="631371" y="598715"/>
                  </a:cubicBezTo>
                  <a:cubicBezTo>
                    <a:pt x="641587" y="606888"/>
                    <a:pt x="652073" y="615173"/>
                    <a:pt x="664028" y="620486"/>
                  </a:cubicBezTo>
                  <a:cubicBezTo>
                    <a:pt x="684999" y="629806"/>
                    <a:pt x="729343" y="642257"/>
                    <a:pt x="729343" y="642257"/>
                  </a:cubicBezTo>
                  <a:cubicBezTo>
                    <a:pt x="736600" y="649514"/>
                    <a:pt x="741934" y="659439"/>
                    <a:pt x="751114" y="664029"/>
                  </a:cubicBezTo>
                  <a:cubicBezTo>
                    <a:pt x="771640" y="674292"/>
                    <a:pt x="816428" y="685800"/>
                    <a:pt x="816428" y="685800"/>
                  </a:cubicBezTo>
                  <a:cubicBezTo>
                    <a:pt x="854428" y="723800"/>
                    <a:pt x="828463" y="704326"/>
                    <a:pt x="903514" y="729343"/>
                  </a:cubicBezTo>
                  <a:lnTo>
                    <a:pt x="936171" y="740229"/>
                  </a:lnTo>
                  <a:cubicBezTo>
                    <a:pt x="943428" y="747486"/>
                    <a:pt x="948763" y="757410"/>
                    <a:pt x="957943" y="762000"/>
                  </a:cubicBezTo>
                  <a:cubicBezTo>
                    <a:pt x="978469" y="772263"/>
                    <a:pt x="1001486" y="776515"/>
                    <a:pt x="1023257" y="783772"/>
                  </a:cubicBezTo>
                  <a:lnTo>
                    <a:pt x="1088571" y="805543"/>
                  </a:lnTo>
                  <a:cubicBezTo>
                    <a:pt x="1099457" y="809172"/>
                    <a:pt x="1111680" y="810064"/>
                    <a:pt x="1121228" y="816429"/>
                  </a:cubicBezTo>
                  <a:cubicBezTo>
                    <a:pt x="1132114" y="823686"/>
                    <a:pt x="1142184" y="832349"/>
                    <a:pt x="1153886" y="838200"/>
                  </a:cubicBezTo>
                  <a:cubicBezTo>
                    <a:pt x="1164149" y="843332"/>
                    <a:pt x="1175473" y="846067"/>
                    <a:pt x="1186543" y="849086"/>
                  </a:cubicBezTo>
                  <a:cubicBezTo>
                    <a:pt x="1215410" y="856959"/>
                    <a:pt x="1245242" y="861395"/>
                    <a:pt x="1273628" y="870857"/>
                  </a:cubicBezTo>
                  <a:cubicBezTo>
                    <a:pt x="1327894" y="888946"/>
                    <a:pt x="1333135" y="892548"/>
                    <a:pt x="1382486" y="903515"/>
                  </a:cubicBezTo>
                  <a:cubicBezTo>
                    <a:pt x="1422454" y="912397"/>
                    <a:pt x="1442520" y="913905"/>
                    <a:pt x="1480457" y="925286"/>
                  </a:cubicBezTo>
                  <a:cubicBezTo>
                    <a:pt x="1502438" y="931880"/>
                    <a:pt x="1524000" y="939800"/>
                    <a:pt x="1545771" y="947057"/>
                  </a:cubicBezTo>
                  <a:lnTo>
                    <a:pt x="1611086" y="968829"/>
                  </a:lnTo>
                  <a:cubicBezTo>
                    <a:pt x="1621972" y="972458"/>
                    <a:pt x="1634196" y="973350"/>
                    <a:pt x="1643743" y="979715"/>
                  </a:cubicBezTo>
                  <a:cubicBezTo>
                    <a:pt x="1718604" y="1029622"/>
                    <a:pt x="1684234" y="1014982"/>
                    <a:pt x="1741714" y="1034143"/>
                  </a:cubicBezTo>
                  <a:cubicBezTo>
                    <a:pt x="1779713" y="1072142"/>
                    <a:pt x="1753749" y="1052669"/>
                    <a:pt x="1828800" y="1077686"/>
                  </a:cubicBezTo>
                  <a:lnTo>
                    <a:pt x="1828800" y="1077686"/>
                  </a:lnTo>
                  <a:cubicBezTo>
                    <a:pt x="1922399" y="1140085"/>
                    <a:pt x="1803969" y="1065269"/>
                    <a:pt x="1894114" y="1110343"/>
                  </a:cubicBezTo>
                  <a:cubicBezTo>
                    <a:pt x="1978515" y="1152545"/>
                    <a:pt x="1877351" y="1115643"/>
                    <a:pt x="1959428" y="1143000"/>
                  </a:cubicBezTo>
                  <a:cubicBezTo>
                    <a:pt x="1981200" y="1157514"/>
                    <a:pt x="1999920" y="1178268"/>
                    <a:pt x="2024743" y="1186543"/>
                  </a:cubicBezTo>
                  <a:cubicBezTo>
                    <a:pt x="2035629" y="1190172"/>
                    <a:pt x="2047137" y="1192297"/>
                    <a:pt x="2057400" y="1197429"/>
                  </a:cubicBezTo>
                  <a:cubicBezTo>
                    <a:pt x="2102081" y="1219769"/>
                    <a:pt x="2078073" y="1213968"/>
                    <a:pt x="2111828" y="1240972"/>
                  </a:cubicBezTo>
                  <a:cubicBezTo>
                    <a:pt x="2122044" y="1249145"/>
                    <a:pt x="2134270" y="1254570"/>
                    <a:pt x="2144486" y="1262743"/>
                  </a:cubicBezTo>
                  <a:cubicBezTo>
                    <a:pt x="2152500" y="1269154"/>
                    <a:pt x="2158243" y="1278104"/>
                    <a:pt x="2166257" y="1284515"/>
                  </a:cubicBezTo>
                  <a:cubicBezTo>
                    <a:pt x="2176473" y="1292688"/>
                    <a:pt x="2188981" y="1297772"/>
                    <a:pt x="2198914" y="1306286"/>
                  </a:cubicBezTo>
                  <a:lnTo>
                    <a:pt x="2275114" y="1382486"/>
                  </a:lnTo>
                  <a:lnTo>
                    <a:pt x="2296886" y="1404257"/>
                  </a:lnTo>
                  <a:cubicBezTo>
                    <a:pt x="2304143" y="1411514"/>
                    <a:pt x="2310117" y="1420336"/>
                    <a:pt x="2318657" y="1426029"/>
                  </a:cubicBezTo>
                  <a:cubicBezTo>
                    <a:pt x="2329543" y="1433286"/>
                    <a:pt x="2341098" y="1439627"/>
                    <a:pt x="2351314" y="1447800"/>
                  </a:cubicBezTo>
                  <a:cubicBezTo>
                    <a:pt x="2405179" y="1490892"/>
                    <a:pt x="2338276" y="1445648"/>
                    <a:pt x="2394857" y="1502229"/>
                  </a:cubicBezTo>
                  <a:cubicBezTo>
                    <a:pt x="2404108" y="1511480"/>
                    <a:pt x="2416628" y="1516743"/>
                    <a:pt x="2427514" y="1524000"/>
                  </a:cubicBezTo>
                  <a:cubicBezTo>
                    <a:pt x="2494535" y="1624529"/>
                    <a:pt x="2409005" y="1500861"/>
                    <a:pt x="2471057" y="1578429"/>
                  </a:cubicBezTo>
                  <a:cubicBezTo>
                    <a:pt x="2525975" y="1647078"/>
                    <a:pt x="2462040" y="1580299"/>
                    <a:pt x="2514600" y="1632857"/>
                  </a:cubicBezTo>
                  <a:cubicBezTo>
                    <a:pt x="2518229" y="1643743"/>
                    <a:pt x="2519121" y="1655967"/>
                    <a:pt x="2525486" y="1665515"/>
                  </a:cubicBezTo>
                  <a:cubicBezTo>
                    <a:pt x="2542249" y="1690660"/>
                    <a:pt x="2566703" y="1703878"/>
                    <a:pt x="2590800" y="1719943"/>
                  </a:cubicBezTo>
                  <a:cubicBezTo>
                    <a:pt x="2657808" y="1820456"/>
                    <a:pt x="2572298" y="1696816"/>
                    <a:pt x="2634343" y="1774372"/>
                  </a:cubicBezTo>
                  <a:cubicBezTo>
                    <a:pt x="2642516" y="1784588"/>
                    <a:pt x="2647600" y="1797096"/>
                    <a:pt x="2656114" y="1807029"/>
                  </a:cubicBezTo>
                  <a:cubicBezTo>
                    <a:pt x="2669472" y="1822614"/>
                    <a:pt x="2688271" y="1833493"/>
                    <a:pt x="2699657" y="1850572"/>
                  </a:cubicBezTo>
                  <a:cubicBezTo>
                    <a:pt x="2727121" y="1891769"/>
                    <a:pt x="2712177" y="1873978"/>
                    <a:pt x="2743200" y="1905000"/>
                  </a:cubicBezTo>
                  <a:cubicBezTo>
                    <a:pt x="2768216" y="1980052"/>
                    <a:pt x="2748743" y="1954088"/>
                    <a:pt x="2786743" y="1992086"/>
                  </a:cubicBezTo>
                  <a:cubicBezTo>
                    <a:pt x="2817576" y="2084590"/>
                    <a:pt x="2774575" y="1971807"/>
                    <a:pt x="2819400" y="2046515"/>
                  </a:cubicBezTo>
                  <a:cubicBezTo>
                    <a:pt x="2825304" y="2056354"/>
                    <a:pt x="2825154" y="2068909"/>
                    <a:pt x="2830286" y="2079172"/>
                  </a:cubicBezTo>
                  <a:cubicBezTo>
                    <a:pt x="2836137" y="2090874"/>
                    <a:pt x="2846206" y="2100127"/>
                    <a:pt x="2852057" y="2111829"/>
                  </a:cubicBezTo>
                  <a:cubicBezTo>
                    <a:pt x="2857189" y="2122092"/>
                    <a:pt x="2857811" y="2134223"/>
                    <a:pt x="2862943" y="2144486"/>
                  </a:cubicBezTo>
                  <a:cubicBezTo>
                    <a:pt x="2868794" y="2156188"/>
                    <a:pt x="2879401" y="2165188"/>
                    <a:pt x="2884714" y="2177143"/>
                  </a:cubicBezTo>
                  <a:cubicBezTo>
                    <a:pt x="2894035" y="2198114"/>
                    <a:pt x="2899229" y="2220686"/>
                    <a:pt x="2906486" y="2242457"/>
                  </a:cubicBezTo>
                  <a:cubicBezTo>
                    <a:pt x="2910115" y="2253343"/>
                    <a:pt x="2909257" y="2267001"/>
                    <a:pt x="2917371" y="2275115"/>
                  </a:cubicBezTo>
                  <a:lnTo>
                    <a:pt x="2939143" y="2296886"/>
                  </a:lnTo>
                  <a:lnTo>
                    <a:pt x="2928257" y="2264229"/>
                  </a:lnTo>
                </a:path>
              </a:pathLst>
            </a:cu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B408236-060E-4F45-A691-1B403CBA775D}"/>
                </a:ext>
              </a:extLst>
            </p:cNvPr>
            <p:cNvSpPr txBox="1"/>
            <p:nvPr/>
          </p:nvSpPr>
          <p:spPr>
            <a:xfrm>
              <a:off x="2182627" y="3147328"/>
              <a:ext cx="26368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2000" baseline="-2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≤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{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“less 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eq. compatible” 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 </a:t>
              </a:r>
              <a:r>
                <a:rPr lang="en-US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}</a:t>
              </a:r>
            </a:p>
          </p:txBody>
        </p:sp>
        <p:sp>
          <p:nvSpPr>
            <p:cNvPr id="41" name="Line 21">
              <a:extLst>
                <a:ext uri="{FF2B5EF4-FFF2-40B4-BE49-F238E27FC236}">
                  <a16:creationId xmlns:a16="http://schemas.microsoft.com/office/drawing/2014/main" id="{F470DB3E-835A-204A-803E-4031843C59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1125" y="2109279"/>
              <a:ext cx="145373" cy="5212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A0BD1F-3F16-194E-A9E6-EF9C1CC0033D}"/>
                </a:ext>
              </a:extLst>
            </p:cNvPr>
            <p:cNvSpPr txBox="1"/>
            <p:nvPr/>
          </p:nvSpPr>
          <p:spPr>
            <a:xfrm>
              <a:off x="4291279" y="1901371"/>
              <a:ext cx="2479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2000" baseline="-2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{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“more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compatible” with </a:t>
              </a:r>
              <a:r>
                <a:rPr lang="en-US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}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6A3175B-EE43-E14C-B434-5A66975DB0E7}"/>
                </a:ext>
              </a:extLst>
            </p:cNvPr>
            <p:cNvSpPr txBox="1"/>
            <p:nvPr/>
          </p:nvSpPr>
          <p:spPr>
            <a:xfrm>
              <a:off x="3302304" y="1618752"/>
              <a:ext cx="550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2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en-US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obs</a:t>
              </a:r>
              <a:endPara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FDF655-04BC-6344-913B-EE111BF2F193}"/>
                </a:ext>
              </a:extLst>
            </p:cNvPr>
            <p:cNvSpPr/>
            <p:nvPr/>
          </p:nvSpPr>
          <p:spPr>
            <a:xfrm>
              <a:off x="3684624" y="4304509"/>
              <a:ext cx="317503" cy="198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F14DAA7-2540-C245-8F78-C37C22C3C924}"/>
                </a:ext>
              </a:extLst>
            </p:cNvPr>
            <p:cNvCxnSpPr/>
            <p:nvPr/>
          </p:nvCxnSpPr>
          <p:spPr>
            <a:xfrm>
              <a:off x="1961809" y="4411885"/>
              <a:ext cx="321821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2B446E6-C643-5342-9BAF-18055D0DFE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3890" y="1618754"/>
              <a:ext cx="1" cy="27981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1341B96-8E34-0647-A3AB-47D6DAB187E8}"/>
                </a:ext>
              </a:extLst>
            </p:cNvPr>
            <p:cNvSpPr/>
            <p:nvPr/>
          </p:nvSpPr>
          <p:spPr>
            <a:xfrm>
              <a:off x="3766498" y="2721429"/>
              <a:ext cx="84982" cy="852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609AD1F-667D-854F-B843-907578AC90BF}"/>
                </a:ext>
              </a:extLst>
            </p:cNvPr>
            <p:cNvSpPr txBox="1"/>
            <p:nvPr/>
          </p:nvSpPr>
          <p:spPr>
            <a:xfrm>
              <a:off x="5235127" y="4162991"/>
              <a:ext cx="346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878861B-DF34-6E49-95A2-A419A0B58DBE}"/>
                </a:ext>
              </a:extLst>
            </p:cNvPr>
            <p:cNvSpPr txBox="1"/>
            <p:nvPr/>
          </p:nvSpPr>
          <p:spPr>
            <a:xfrm>
              <a:off x="1522379" y="1501261"/>
              <a:ext cx="346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endPara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2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286B1106-912E-5446-BC38-0D2870FCB13F}"/>
              </a:ext>
            </a:extLst>
          </p:cNvPr>
          <p:cNvSpPr txBox="1">
            <a:spLocks noChangeArrowheads="1"/>
          </p:cNvSpPr>
          <p:nvPr/>
        </p:nvSpPr>
        <p:spPr>
          <a:xfrm>
            <a:off x="3178175" y="136615"/>
            <a:ext cx="23526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-values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1162E4B-CF57-D144-8581-DA225855E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75" y="688512"/>
            <a:ext cx="74963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level of compatibility between data and hypothesis (sometimes ‘goodness-of-fit’) by giving the </a:t>
            </a:r>
            <a:r>
              <a:rPr lang="en-US" altLang="en-US" i="1" dirty="0">
                <a:solidFill>
                  <a:srgbClr val="C0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AF055BDE-C72F-3E40-94BD-0366D54FE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270" y="2220227"/>
            <a:ext cx="757996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	probability, under assumption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observe data 	with equal or lesser compatibility 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relative to the 	data we got.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	probability, under assumption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observe data as      	discrepant 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the data we got or more so.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F1A481-2A63-E84A-9D22-650AF9B33FF8}"/>
              </a:ext>
            </a:extLst>
          </p:cNvPr>
          <p:cNvSpPr txBox="1"/>
          <p:nvPr/>
        </p:nvSpPr>
        <p:spPr>
          <a:xfrm>
            <a:off x="389732" y="4330371"/>
            <a:ext cx="85295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idea:  if there is only a very small probability to find data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even worse (or equal) compatibility, then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“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disfavoured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the data”.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 below a user-defined threshold </a:t>
            </a:r>
            <a:r>
              <a:rPr lang="el-GR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0.05) then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 (equivalent to hypothesis test of size </a:t>
            </a:r>
            <a:r>
              <a:rPr lang="el-GR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seen earlier).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8DCEA92-56DD-ED4D-98B4-AB09A6B29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0C1989A-F65E-5B49-A427-3A559D818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5491AE9-324A-FF4B-80DD-B16E1CF35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B92761-B842-FA41-BCF2-B627D9CF8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69" y="1618590"/>
            <a:ext cx="33655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86B1106-912E-5446-BC38-0D2870FCB13F}"/>
              </a:ext>
            </a:extLst>
          </p:cNvPr>
          <p:cNvSpPr txBox="1">
            <a:spLocks noChangeArrowheads="1"/>
          </p:cNvSpPr>
          <p:nvPr/>
        </p:nvSpPr>
        <p:spPr>
          <a:xfrm>
            <a:off x="1583517" y="310313"/>
            <a:ext cx="574040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 of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is not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D14BB06-426F-CD41-AACC-8E02D68D0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97" y="4343847"/>
            <a:ext cx="5245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prior probability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F37B7C39-C9E7-904C-AAD8-5C4B36332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53" y="984953"/>
            <a:ext cx="6790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H is not the probability that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true!</a:t>
            </a:r>
          </a:p>
        </p:txBody>
      </p:sp>
      <p:pic>
        <p:nvPicPr>
          <p:cNvPr id="12" name="Picture 9" descr="warning">
            <a:extLst>
              <a:ext uri="{FF2B5EF4-FFF2-40B4-BE49-F238E27FC236}">
                <a16:creationId xmlns:a16="http://schemas.microsoft.com/office/drawing/2014/main" id="{7F042221-6E17-2740-A913-53B8F41AC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47" y="344179"/>
            <a:ext cx="5127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>
            <a:extLst>
              <a:ext uri="{FF2B5EF4-FFF2-40B4-BE49-F238E27FC236}">
                <a16:creationId xmlns:a16="http://schemas.microsoft.com/office/drawing/2014/main" id="{A0901E93-D729-B14E-B6E3-89DDD03AE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71" y="1472334"/>
            <a:ext cx="8548741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frequentist statistics we don’t talk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(unless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represents a repeatable observation).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do define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in Bayesian statistics as a degree of belief,  then we need to use Bayes’ theorem to obtain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A79210F5-0D21-AA46-896D-F0AD167B5AE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60" y="3458024"/>
            <a:ext cx="38227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>
            <a:extLst>
              <a:ext uri="{FF2B5EF4-FFF2-40B4-BE49-F238E27FC236}">
                <a16:creationId xmlns:a16="http://schemas.microsoft.com/office/drawing/2014/main" id="{D35ECAAE-5CB1-B945-9442-48A7934A4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97" y="4832797"/>
            <a:ext cx="73325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now stick with the frequentist approach;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is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regrettably easy to misinterpret as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409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9944216-5AAC-0642-8D58-DC0C5D3570EA}"/>
              </a:ext>
            </a:extLst>
          </p:cNvPr>
          <p:cNvSpPr txBox="1">
            <a:spLocks noChangeArrowheads="1"/>
          </p:cNvSpPr>
          <p:nvPr/>
        </p:nvSpPr>
        <p:spPr>
          <a:xfrm>
            <a:off x="338138" y="228600"/>
            <a:ext cx="65944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Poisson counting experiment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A7A3BC3-678C-9040-947D-C9C2CC0C8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776288"/>
            <a:ext cx="796545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do a counting experiment and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could be from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process or from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we only count the total number.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 model: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01056FB-D861-2A49-966A-945B5DB21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2638425"/>
            <a:ext cx="3733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39F7443-47D9-B54F-9BC3-E450D5840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3511550"/>
            <a:ext cx="546576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mean (i.e., expected) # of signal events</a:t>
            </a:r>
          </a:p>
          <a:p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mean # of background events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D937CCC-4B42-A244-9029-4AD0C6A03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" y="4527550"/>
            <a:ext cx="828842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make inference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(rejecting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≈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“discovery of signal process”)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test all non-zero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(values not rejected =  confidence interval)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both cases need to ask what is relevant alternative hypothesis.</a:t>
            </a:r>
          </a:p>
        </p:txBody>
      </p:sp>
    </p:spTree>
    <p:extLst>
      <p:ext uri="{BB962C8B-B14F-4D97-AF65-F5344CB8AC3E}">
        <p14:creationId xmlns:p14="http://schemas.microsoft.com/office/powerpoint/2010/main" val="942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F55E1DA-4719-0446-A516-E5B647C74385}"/>
              </a:ext>
            </a:extLst>
          </p:cNvPr>
          <p:cNvSpPr txBox="1">
            <a:spLocks noChangeArrowheads="1"/>
          </p:cNvSpPr>
          <p:nvPr/>
        </p:nvSpPr>
        <p:spPr>
          <a:xfrm>
            <a:off x="366713" y="223838"/>
            <a:ext cx="8240712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Poisson counting experiment: discovery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D6198C3C-BF0F-1E44-A4B7-90B81BD43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742950"/>
            <a:ext cx="823815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0.5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(known), and we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we claim evidence for a new discovery?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Give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for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suppose relevant alt. 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10" descr="txp_fig">
            <a:extLst>
              <a:ext uri="{FF2B5EF4-FFF2-40B4-BE49-F238E27FC236}">
                <a16:creationId xmlns:a16="http://schemas.microsoft.com/office/drawing/2014/main" id="{C4316487-9BC2-4D4F-B36C-55CACF7B59D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2444750"/>
            <a:ext cx="4972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528C309-5485-DE46-BF0F-3503BEB88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3355975"/>
            <a:ext cx="6637338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64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30A4B-DE84-0B46-89FB-617D21EA6F3E}"/>
              </a:ext>
            </a:extLst>
          </p:cNvPr>
          <p:cNvSpPr txBox="1"/>
          <p:nvPr/>
        </p:nvSpPr>
        <p:spPr>
          <a:xfrm>
            <a:off x="576942" y="1099455"/>
            <a:ext cx="5998180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1:			Introduction 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Probability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Hypothesis tests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Parameter estimation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Confidence limits</a:t>
            </a:r>
          </a:p>
          <a:p>
            <a:pPr algn="l">
              <a:spcAft>
                <a:spcPts val="600"/>
              </a:spcAft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Lecture 2:			Systematic uncertainties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Prototype analysis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Experimental sensitivity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B6DB5-09DE-3894-D2AB-7B057E621996}"/>
              </a:ext>
            </a:extLst>
          </p:cNvPr>
          <p:cNvSpPr txBox="1"/>
          <p:nvPr/>
        </p:nvSpPr>
        <p:spPr>
          <a:xfrm>
            <a:off x="380956" y="5604146"/>
            <a:ext cx="827322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Almost everything is a subset of the University of London course: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			    http://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stat_course.html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16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8A8B6E2A-4E14-6C42-8F05-F0D7F3556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9" y="2267540"/>
            <a:ext cx="3556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81D714C-2729-3C42-A5E9-86FA7EEC5326}"/>
              </a:ext>
            </a:extLst>
          </p:cNvPr>
          <p:cNvSpPr txBox="1">
            <a:spLocks noChangeArrowheads="1"/>
          </p:cNvSpPr>
          <p:nvPr/>
        </p:nvSpPr>
        <p:spPr>
          <a:xfrm>
            <a:off x="2332907" y="190531"/>
            <a:ext cx="4725988" cy="360362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Significance from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AF98A2A-34BC-3344-A80E-15E1D2156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815" y="809052"/>
            <a:ext cx="82297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define significance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the number of standard deviations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a Gaussian variable would fluctuate in one direction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give the same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96F9BF3-0F18-1F4F-A866-A3AEE428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86" y="2118762"/>
            <a:ext cx="4400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81846AA8-C166-AE43-BFD4-6E68DAC0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329" y="3441677"/>
            <a:ext cx="2057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81BD02DD-6385-9F48-B61A-105E2797A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16" y="4347829"/>
            <a:ext cx="40446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 ROOT: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 = 1 -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TMath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::Freq(Z)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 =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TMath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NormQuantile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(1-p)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A95C43F-5812-4849-84A7-35DE7B41C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570" y="4350180"/>
            <a:ext cx="45961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 python (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scipy.stats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 = 1 -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norm.cdf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(Z) =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norm.sf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(Z)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 =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norm.ppf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(1-p)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CC7F81-9125-5F4E-BD86-9B461B814231}"/>
              </a:ext>
            </a:extLst>
          </p:cNvPr>
          <p:cNvSpPr txBox="1"/>
          <p:nvPr/>
        </p:nvSpPr>
        <p:spPr>
          <a:xfrm>
            <a:off x="362746" y="5587092"/>
            <a:ext cx="8117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“number of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sigmas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”.  Note this does not mean that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original data was Gaussian distributed.</a:t>
            </a:r>
          </a:p>
        </p:txBody>
      </p:sp>
    </p:spTree>
    <p:extLst>
      <p:ext uri="{BB962C8B-B14F-4D97-AF65-F5344CB8AC3E}">
        <p14:creationId xmlns:p14="http://schemas.microsoft.com/office/powerpoint/2010/main" val="11722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38805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Poisson counting experiment: discovery significance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5BEDB0D-E102-464C-8672-A930AE369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925" y="2366963"/>
            <a:ext cx="428466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fact this tradition should be revisited: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intended to quantify probability of a signal-like fluctuation assuming background only; not intended to cover, e.g., hidden systematics, plausibility signal model, compatibility of data with signal, “look-elsewhere effect”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testing), etc.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334AAFC7-F2BC-2D47-87D6-295630792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45" y="896938"/>
            <a:ext cx="56781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 significance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1.7 × 10</a:t>
            </a:r>
            <a:r>
              <a:rPr lang="en-US" altLang="en-US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2C40508-12DC-DA4B-B501-C7925A057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95" y="866094"/>
            <a:ext cx="308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4E62FD4F-579C-A746-B92C-964B3073A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304370"/>
            <a:ext cx="4240213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748F170C-8629-0840-9A18-80A674349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808" y="1504950"/>
            <a:ext cx="88197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claim discovery if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&lt; 2.9 × 10</a:t>
            </a:r>
            <a:r>
              <a:rPr lang="en-US" altLang="en-US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7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a “5-sigma effect”)</a:t>
            </a:r>
          </a:p>
        </p:txBody>
      </p:sp>
    </p:spTree>
    <p:extLst>
      <p:ext uri="{BB962C8B-B14F-4D97-AF65-F5344CB8AC3E}">
        <p14:creationId xmlns:p14="http://schemas.microsoft.com/office/powerpoint/2010/main" val="18468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Footer Placeholder 4">
            <a:extLst>
              <a:ext uri="{FF2B5EF4-FFF2-40B4-BE49-F238E27FC236}">
                <a16:creationId xmlns:a16="http://schemas.microsoft.com/office/drawing/2014/main" id="{DA46F680-7B9D-F84B-B3A7-4FE0A8EEE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 Sasso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0" name="Slide Number Placeholder 5">
            <a:extLst>
              <a:ext uri="{FF2B5EF4-FFF2-40B4-BE49-F238E27FC236}">
                <a16:creationId xmlns:a16="http://schemas.microsoft.com/office/drawing/2014/main" id="{8044C3B1-596E-E546-BC8A-70CDF5BC7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EBC2492-AC5C-1F4A-8D83-AFE44D78B850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22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AFB589F4-E44D-174C-9D5C-EAA63F153C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4663" y="301625"/>
            <a:ext cx="8497887" cy="773113"/>
          </a:xfrm>
          <a:noFill/>
        </p:spPr>
        <p:txBody>
          <a:bodyPr lIns="0" tIns="0" rIns="0" bIns="0"/>
          <a:lstStyle/>
          <a:p>
            <a:pPr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Particle Physics context for a hypothesis test</a:t>
            </a:r>
          </a:p>
        </p:txBody>
      </p:sp>
      <p:pic>
        <p:nvPicPr>
          <p:cNvPr id="32772" name="Picture 3">
            <a:extLst>
              <a:ext uri="{FF2B5EF4-FFF2-40B4-BE49-F238E27FC236}">
                <a16:creationId xmlns:a16="http://schemas.microsoft.com/office/drawing/2014/main" id="{766315E4-E311-7C4A-918E-2769C9C83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719263"/>
            <a:ext cx="52895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4">
            <a:extLst>
              <a:ext uri="{FF2B5EF4-FFF2-40B4-BE49-F238E27FC236}">
                <a16:creationId xmlns:a16="http://schemas.microsoft.com/office/drawing/2014/main" id="{8FB70D38-B11C-4447-94FB-43117D1B1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1439863"/>
            <a:ext cx="886461" cy="68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baseline="-33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endParaRPr lang="en-GB" altLang="en-US" baseline="-330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muons</a:t>
            </a:r>
          </a:p>
        </p:txBody>
      </p:sp>
      <p:sp>
        <p:nvSpPr>
          <p:cNvPr id="32774" name="Line 5">
            <a:extLst>
              <a:ext uri="{FF2B5EF4-FFF2-40B4-BE49-F238E27FC236}">
                <a16:creationId xmlns:a16="http://schemas.microsoft.com/office/drawing/2014/main" id="{993AB68D-6F98-124A-8BF6-7EFCD95BC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7288" y="1938338"/>
            <a:ext cx="379412" cy="388937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5" name="Line 6">
            <a:extLst>
              <a:ext uri="{FF2B5EF4-FFF2-40B4-BE49-F238E27FC236}">
                <a16:creationId xmlns:a16="http://schemas.microsoft.com/office/drawing/2014/main" id="{C7CE71A7-BCFA-5245-B1EA-62AAD88E46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688" y="2139950"/>
            <a:ext cx="482600" cy="434975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6" name="Text Box 7">
            <a:extLst>
              <a:ext uri="{FF2B5EF4-FFF2-40B4-BE49-F238E27FC236}">
                <a16:creationId xmlns:a16="http://schemas.microsoft.com/office/drawing/2014/main" id="{42AB6DED-1FED-4C41-B687-4AE80D583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950" y="1425575"/>
            <a:ext cx="1479059" cy="68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+mj-lt"/>
              </a:rPr>
              <a:t>high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baseline="-33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GB" altLang="en-US" dirty="0">
                <a:solidFill>
                  <a:srgbClr val="0070C0"/>
                </a:solidFill>
                <a:latin typeface="+mj-lt"/>
              </a:rPr>
              <a:t> jets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+mj-lt"/>
              </a:rPr>
              <a:t>of hadrons</a:t>
            </a:r>
          </a:p>
        </p:txBody>
      </p:sp>
      <p:sp>
        <p:nvSpPr>
          <p:cNvPr id="32777" name="Line 8">
            <a:extLst>
              <a:ext uri="{FF2B5EF4-FFF2-40B4-BE49-F238E27FC236}">
                <a16:creationId xmlns:a16="http://schemas.microsoft.com/office/drawing/2014/main" id="{2095DDDE-DB6A-D645-9FD7-A482D5091C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4213" y="1754188"/>
            <a:ext cx="2970212" cy="9826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8" name="Line 9">
            <a:extLst>
              <a:ext uri="{FF2B5EF4-FFF2-40B4-BE49-F238E27FC236}">
                <a16:creationId xmlns:a16="http://schemas.microsoft.com/office/drawing/2014/main" id="{A0B7863F-AA1A-4C4F-9682-EB667D206D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7788" y="1892300"/>
            <a:ext cx="2335212" cy="211296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9" name="Line 10">
            <a:extLst>
              <a:ext uri="{FF2B5EF4-FFF2-40B4-BE49-F238E27FC236}">
                <a16:creationId xmlns:a16="http://schemas.microsoft.com/office/drawing/2014/main" id="{65B9EBB9-2BFE-CB4B-9269-50AE349054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4663" y="4397375"/>
            <a:ext cx="6350" cy="1560513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80" name="Text Box 11">
            <a:extLst>
              <a:ext uri="{FF2B5EF4-FFF2-40B4-BE49-F238E27FC236}">
                <a16:creationId xmlns:a16="http://schemas.microsoft.com/office/drawing/2014/main" id="{0601AEF4-5D92-B545-8746-3067E0F21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88" y="5984875"/>
            <a:ext cx="319246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missing transverse energy</a:t>
            </a:r>
          </a:p>
        </p:txBody>
      </p:sp>
      <p:sp>
        <p:nvSpPr>
          <p:cNvPr id="32781" name="Line 12">
            <a:extLst>
              <a:ext uri="{FF2B5EF4-FFF2-40B4-BE49-F238E27FC236}">
                <a16:creationId xmlns:a16="http://schemas.microsoft.com/office/drawing/2014/main" id="{FDAA8845-DC8E-664D-9CFC-44EB71627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5700" y="3689350"/>
            <a:ext cx="987425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82" name="Line 13">
            <a:extLst>
              <a:ext uri="{FF2B5EF4-FFF2-40B4-BE49-F238E27FC236}">
                <a16:creationId xmlns:a16="http://schemas.microsoft.com/office/drawing/2014/main" id="{400F0D95-B216-5548-8251-096D2A2A12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70638" y="3689350"/>
            <a:ext cx="1011237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83" name="Text Box 14">
            <a:extLst>
              <a:ext uri="{FF2B5EF4-FFF2-40B4-BE49-F238E27FC236}">
                <a16:creationId xmlns:a16="http://schemas.microsoft.com/office/drawing/2014/main" id="{F004FCA9-1046-0745-989E-439B3A9F0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8" y="3471863"/>
            <a:ext cx="161904" cy="34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2784" name="Text Box 15">
            <a:extLst>
              <a:ext uri="{FF2B5EF4-FFF2-40B4-BE49-F238E27FC236}">
                <a16:creationId xmlns:a16="http://schemas.microsoft.com/office/drawing/2014/main" id="{B1C86AB9-0BDC-4948-8A3B-DFB6B7161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2894" y="3484563"/>
            <a:ext cx="161904" cy="34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2785" name="Date Placeholder 17">
            <a:extLst>
              <a:ext uri="{FF2B5EF4-FFF2-40B4-BE49-F238E27FC236}">
                <a16:creationId xmlns:a16="http://schemas.microsoft.com/office/drawing/2014/main" id="{8011863B-3EFD-364C-8E23-E1224FA6EC6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B9086B-8D3F-3A4E-B222-FC90B578CBDF}"/>
              </a:ext>
            </a:extLst>
          </p:cNvPr>
          <p:cNvSpPr txBox="1"/>
          <p:nvPr/>
        </p:nvSpPr>
        <p:spPr>
          <a:xfrm>
            <a:off x="2231571" y="1034143"/>
            <a:ext cx="4429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simulated SUSY event (“signal”):</a:t>
            </a:r>
          </a:p>
        </p:txBody>
      </p:sp>
    </p:spTree>
    <p:extLst>
      <p:ext uri="{BB962C8B-B14F-4D97-AF65-F5344CB8AC3E}">
        <p14:creationId xmlns:p14="http://schemas.microsoft.com/office/powerpoint/2010/main" val="3941781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4">
            <a:extLst>
              <a:ext uri="{FF2B5EF4-FFF2-40B4-BE49-F238E27FC236}">
                <a16:creationId xmlns:a16="http://schemas.microsoft.com/office/drawing/2014/main" id="{823A008F-0041-BD43-8CAD-82061513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 Sasso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4" name="Slide Number Placeholder 5">
            <a:extLst>
              <a:ext uri="{FF2B5EF4-FFF2-40B4-BE49-F238E27FC236}">
                <a16:creationId xmlns:a16="http://schemas.microsoft.com/office/drawing/2014/main" id="{0124F6D1-F51A-5C4D-8D0E-EAF554FE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1900B85-8C0C-934D-B468-11E8E9278391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23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5" name="Text Box 2">
            <a:extLst>
              <a:ext uri="{FF2B5EF4-FFF2-40B4-BE49-F238E27FC236}">
                <a16:creationId xmlns:a16="http://schemas.microsoft.com/office/drawing/2014/main" id="{6913E2B6-D3F2-A044-A3FF-91CC4D3A0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447675"/>
            <a:ext cx="84978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events</a:t>
            </a:r>
          </a:p>
        </p:txBody>
      </p:sp>
      <p:pic>
        <p:nvPicPr>
          <p:cNvPr id="33796" name="Picture 3">
            <a:extLst>
              <a:ext uri="{FF2B5EF4-FFF2-40B4-BE49-F238E27FC236}">
                <a16:creationId xmlns:a16="http://schemas.microsoft.com/office/drawing/2014/main" id="{0A19AFD5-384B-F145-8CD6-04172796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189038"/>
            <a:ext cx="4657725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4">
            <a:extLst>
              <a:ext uri="{FF2B5EF4-FFF2-40B4-BE49-F238E27FC236}">
                <a16:creationId xmlns:a16="http://schemas.microsoft.com/office/drawing/2014/main" id="{7DB2D7A8-916E-584D-B64D-9CF01C3AA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963" y="1422400"/>
            <a:ext cx="3587521" cy="267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event from Standard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ttbar production also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high 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baseline="-33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jets and muons,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some missing transverse</a:t>
            </a:r>
          </a:p>
          <a:p>
            <a:pPr eaLnBrk="1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energy.</a:t>
            </a:r>
          </a:p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→ </a:t>
            </a:r>
            <a:r>
              <a:rPr lang="en-GB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easily mimic a </a:t>
            </a:r>
          </a:p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signal event.</a:t>
            </a:r>
          </a:p>
        </p:txBody>
      </p:sp>
      <p:sp>
        <p:nvSpPr>
          <p:cNvPr id="33798" name="Date Placeholder 6">
            <a:extLst>
              <a:ext uri="{FF2B5EF4-FFF2-40B4-BE49-F238E27FC236}">
                <a16:creationId xmlns:a16="http://schemas.microsoft.com/office/drawing/2014/main" id="{07A11F14-4004-B84D-BBE0-71C5A43A0B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</p:spTree>
    <p:extLst>
      <p:ext uri="{BB962C8B-B14F-4D97-AF65-F5344CB8AC3E}">
        <p14:creationId xmlns:p14="http://schemas.microsoft.com/office/powerpoint/2010/main" val="2016591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4">
            <a:extLst>
              <a:ext uri="{FF2B5EF4-FFF2-40B4-BE49-F238E27FC236}">
                <a16:creationId xmlns:a16="http://schemas.microsoft.com/office/drawing/2014/main" id="{823A008F-0041-BD43-8CAD-82061513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 Sasso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4" name="Slide Number Placeholder 5">
            <a:extLst>
              <a:ext uri="{FF2B5EF4-FFF2-40B4-BE49-F238E27FC236}">
                <a16:creationId xmlns:a16="http://schemas.microsoft.com/office/drawing/2014/main" id="{0124F6D1-F51A-5C4D-8D0E-EAF554FE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1900B85-8C0C-934D-B468-11E8E9278391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24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8" name="Date Placeholder 6">
            <a:extLst>
              <a:ext uri="{FF2B5EF4-FFF2-40B4-BE49-F238E27FC236}">
                <a16:creationId xmlns:a16="http://schemas.microsoft.com/office/drawing/2014/main" id="{07A11F14-4004-B84D-BBE0-71C5A43A0B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08FD792-3F2D-C44C-AC76-92B6ECE16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73" y="1666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of measured events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040D6-6F99-2D46-A247-4F6DE97CB037}"/>
              </a:ext>
            </a:extLst>
          </p:cNvPr>
          <p:cNvSpPr txBox="1"/>
          <p:nvPr/>
        </p:nvSpPr>
        <p:spPr>
          <a:xfrm>
            <a:off x="407618" y="815354"/>
            <a:ext cx="8403231" cy="581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Measured events can be considered to come in two classes: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signal (the kind of event we’re looking for,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background (the kind that mimics signal,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event we measure a collection of features:</a:t>
            </a:r>
          </a:p>
          <a:p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energy of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missing transverse energy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angle between jets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invariant mass of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pair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total jet energy	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...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real events don’t come with true class labels, but computer-simulated events do.  So we can have a set of simulated events that consist of a feature vector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true class label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(0 for background, 1 for signal):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..., 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simulated events are called “training data”.</a:t>
            </a:r>
          </a:p>
        </p:txBody>
      </p:sp>
    </p:spTree>
    <p:extLst>
      <p:ext uri="{BB962C8B-B14F-4D97-AF65-F5344CB8AC3E}">
        <p14:creationId xmlns:p14="http://schemas.microsoft.com/office/powerpoint/2010/main" val="3811787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 Sasso 2025 / Lecture 1</a:t>
            </a:r>
            <a:endParaRPr lang="en-US" sz="1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75727" y="1979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the features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104" y="770231"/>
            <a:ext cx="4264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consider only two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display the results in a scatter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 (red: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blue: 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= 1).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2828" y="5269919"/>
            <a:ext cx="8544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test’s critical region is  defined by a “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boundary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– without knowing the event type, we can classify them by seeing where their measured features lie relative to the boundary.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625" y="863765"/>
            <a:ext cx="3551881" cy="3404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88F43A-A1F2-FF48-9532-A727C84FD34A}"/>
              </a:ext>
            </a:extLst>
          </p:cNvPr>
          <p:cNvSpPr txBox="1"/>
          <p:nvPr/>
        </p:nvSpPr>
        <p:spPr>
          <a:xfrm>
            <a:off x="446314" y="3450770"/>
            <a:ext cx="468085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real event test the hypothesis that it is background.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(Related to this:  test that a sample of events is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background.)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BF3E0B-90BE-4A4D-8D16-EC602EC5842A}"/>
              </a:ext>
            </a:extLst>
          </p:cNvPr>
          <p:cNvSpPr txBox="1"/>
          <p:nvPr/>
        </p:nvSpPr>
        <p:spPr>
          <a:xfrm>
            <a:off x="446315" y="2514600"/>
            <a:ext cx="4016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real events, the dots are black (true type is not known).</a:t>
            </a:r>
          </a:p>
        </p:txBody>
      </p:sp>
    </p:spTree>
    <p:extLst>
      <p:ext uri="{BB962C8B-B14F-4D97-AF65-F5344CB8AC3E}">
        <p14:creationId xmlns:p14="http://schemas.microsoft.com/office/powerpoint/2010/main" val="32276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039" y="1275711"/>
            <a:ext cx="4583898" cy="4499999"/>
          </a:xfrm>
          <a:prstGeom prst="rect">
            <a:avLst/>
          </a:prstGeom>
        </p:spPr>
      </p:pic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203818" y="119579"/>
            <a:ext cx="8842204" cy="83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function, test statistic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680" y="1067057"/>
            <a:ext cx="3950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surface in an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-dimensional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can be described by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28" y="2119969"/>
            <a:ext cx="2540000" cy="5715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264548" y="2789321"/>
            <a:ext cx="244220" cy="48840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5179" y="3266011"/>
            <a:ext cx="1229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scalar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320597" y="2716692"/>
            <a:ext cx="174493" cy="70755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16363" y="3463775"/>
            <a:ext cx="1260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7555" y="4276128"/>
            <a:ext cx="427533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values of the constant</a:t>
            </a:r>
          </a:p>
          <a:p>
            <a:pPr>
              <a:spcAft>
                <a:spcPts val="1200"/>
              </a:spcAft>
            </a:pP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result in a family of surfaces.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 is reduced to finding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best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function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test statistic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1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72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203818" y="119579"/>
            <a:ext cx="8842204" cy="51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</a:t>
            </a:r>
            <a:r>
              <a:rPr lang="en-GB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6FDE7E-1278-CB48-A017-AE7E2163540F}"/>
              </a:ext>
            </a:extLst>
          </p:cNvPr>
          <p:cNvGrpSpPr/>
          <p:nvPr/>
        </p:nvGrpSpPr>
        <p:grpSpPr>
          <a:xfrm>
            <a:off x="1332613" y="1980861"/>
            <a:ext cx="5963909" cy="4355996"/>
            <a:chOff x="1332613" y="1937317"/>
            <a:chExt cx="5963909" cy="43559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8BF207-9346-DD48-8993-76E1F02E3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2613" y="1937317"/>
              <a:ext cx="5963909" cy="435599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80B520-66A3-CC4A-9745-BC4B49D9A3EB}"/>
                </a:ext>
              </a:extLst>
            </p:cNvPr>
            <p:cNvSpPr txBox="1"/>
            <p:nvPr/>
          </p:nvSpPr>
          <p:spPr>
            <a:xfrm>
              <a:off x="5507402" y="2750275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0070C0"/>
                  </a:solidFill>
                  <a:latin typeface="Times New Roman"/>
                </a:rPr>
                <a:t>f</a:t>
              </a:r>
              <a:r>
                <a:rPr lang="en-US" sz="800" dirty="0">
                  <a:solidFill>
                    <a:srgbClr val="0070C0"/>
                  </a:solidFill>
                  <a:latin typeface="Times New Roman"/>
                </a:rPr>
                <a:t> </a:t>
              </a:r>
              <a:r>
                <a:rPr lang="en-US" sz="2400" dirty="0">
                  <a:solidFill>
                    <a:srgbClr val="0070C0"/>
                  </a:solidFill>
                  <a:latin typeface="Times New Roman"/>
                </a:rPr>
                <a:t>(</a:t>
              </a:r>
              <a:r>
                <a:rPr lang="en-US" sz="2400" i="1" dirty="0">
                  <a:solidFill>
                    <a:srgbClr val="0070C0"/>
                  </a:solidFill>
                  <a:latin typeface="Times New Roman"/>
                </a:rPr>
                <a:t>t</a:t>
              </a:r>
              <a:r>
                <a:rPr lang="en-US" sz="2400" dirty="0">
                  <a:solidFill>
                    <a:srgbClr val="0070C0"/>
                  </a:solidFill>
                  <a:latin typeface="Times New Roman"/>
                </a:rPr>
                <a:t>|</a:t>
              </a:r>
              <a:r>
                <a:rPr lang="en-US" sz="2400" i="1" dirty="0">
                  <a:solidFill>
                    <a:srgbClr val="0070C0"/>
                  </a:solidFill>
                  <a:latin typeface="Times New Roman"/>
                </a:rPr>
                <a:t>H</a:t>
              </a:r>
              <a:r>
                <a:rPr lang="en-US" sz="2400" baseline="-25000" dirty="0">
                  <a:solidFill>
                    <a:srgbClr val="0070C0"/>
                  </a:solidFill>
                  <a:latin typeface="Times New Roman"/>
                </a:rPr>
                <a:t>1</a:t>
              </a:r>
              <a:r>
                <a:rPr lang="en-US" sz="2400" dirty="0">
                  <a:solidFill>
                    <a:srgbClr val="0070C0"/>
                  </a:solidFill>
                  <a:latin typeface="Times New Roman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FE638E-C504-9941-8A29-9AC9FE504934}"/>
                </a:ext>
              </a:extLst>
            </p:cNvPr>
            <p:cNvSpPr txBox="1"/>
            <p:nvPr/>
          </p:nvSpPr>
          <p:spPr>
            <a:xfrm>
              <a:off x="2739583" y="2701436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800000"/>
                  </a:solidFill>
                  <a:latin typeface="Times New Roman"/>
                </a:rPr>
                <a:t>f</a:t>
              </a:r>
              <a:r>
                <a:rPr lang="en-US" sz="800" dirty="0">
                  <a:solidFill>
                    <a:srgbClr val="800000"/>
                  </a:solidFill>
                  <a:latin typeface="Times New Roman"/>
                </a:rPr>
                <a:t> </a:t>
              </a:r>
              <a:r>
                <a:rPr lang="en-US" sz="2400" dirty="0">
                  <a:solidFill>
                    <a:srgbClr val="800000"/>
                  </a:solidFill>
                  <a:latin typeface="Times New Roman"/>
                </a:rPr>
                <a:t>(</a:t>
              </a:r>
              <a:r>
                <a:rPr lang="en-US" sz="2400" i="1" dirty="0">
                  <a:solidFill>
                    <a:srgbClr val="800000"/>
                  </a:solidFill>
                  <a:latin typeface="Times New Roman"/>
                </a:rPr>
                <a:t>t</a:t>
              </a:r>
              <a:r>
                <a:rPr lang="en-US" sz="2400" dirty="0">
                  <a:solidFill>
                    <a:srgbClr val="800000"/>
                  </a:solidFill>
                  <a:latin typeface="Times New Roman"/>
                </a:rPr>
                <a:t>|</a:t>
              </a:r>
              <a:r>
                <a:rPr lang="en-US" sz="2400" i="1" dirty="0">
                  <a:solidFill>
                    <a:srgbClr val="800000"/>
                  </a:solidFill>
                  <a:latin typeface="Times New Roman"/>
                </a:rPr>
                <a:t>H</a:t>
              </a:r>
              <a:r>
                <a:rPr lang="en-US" sz="2400" baseline="-25000" dirty="0">
                  <a:solidFill>
                    <a:srgbClr val="800000"/>
                  </a:solidFill>
                  <a:latin typeface="Times New Roman"/>
                </a:rPr>
                <a:t>0</a:t>
              </a:r>
              <a:r>
                <a:rPr lang="en-US" sz="2400" dirty="0">
                  <a:solidFill>
                    <a:srgbClr val="800000"/>
                  </a:solidFill>
                  <a:latin typeface="Times New Roman"/>
                </a:rPr>
                <a:t>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19E4F28-1CFC-9248-9A77-3CC1C9557EC9}"/>
                </a:ext>
              </a:extLst>
            </p:cNvPr>
            <p:cNvCxnSpPr/>
            <p:nvPr/>
          </p:nvCxnSpPr>
          <p:spPr>
            <a:xfrm>
              <a:off x="6098614" y="3301468"/>
              <a:ext cx="342828" cy="4919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4B3313B-FFF3-F34E-80D2-592F9EE1DE37}"/>
                </a:ext>
              </a:extLst>
            </p:cNvPr>
            <p:cNvCxnSpPr/>
            <p:nvPr/>
          </p:nvCxnSpPr>
          <p:spPr>
            <a:xfrm flipH="1">
              <a:off x="2900370" y="3602720"/>
              <a:ext cx="235828" cy="529784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DF7D091-5F01-FE4F-BE3C-58466DF890D6}"/>
                </a:ext>
              </a:extLst>
            </p:cNvPr>
            <p:cNvCxnSpPr>
              <a:cxnSpLocks/>
            </p:cNvCxnSpPr>
            <p:nvPr/>
          </p:nvCxnSpPr>
          <p:spPr>
            <a:xfrm>
              <a:off x="4333446" y="4115315"/>
              <a:ext cx="4771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324634-B6CB-5144-AF4C-1FFF759954F5}"/>
                </a:ext>
              </a:extLst>
            </p:cNvPr>
            <p:cNvCxnSpPr/>
            <p:nvPr/>
          </p:nvCxnSpPr>
          <p:spPr>
            <a:xfrm>
              <a:off x="4334378" y="3867612"/>
              <a:ext cx="0" cy="191270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468196-95F8-B34B-96DF-6CE0556320BF}"/>
                </a:ext>
              </a:extLst>
            </p:cNvPr>
            <p:cNvSpPr txBox="1"/>
            <p:nvPr/>
          </p:nvSpPr>
          <p:spPr>
            <a:xfrm>
              <a:off x="4876800" y="3901671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05D8215-9F62-4D48-A0DD-8CE7D516B0E6}"/>
              </a:ext>
            </a:extLst>
          </p:cNvPr>
          <p:cNvSpPr txBox="1"/>
          <p:nvPr/>
        </p:nvSpPr>
        <p:spPr>
          <a:xfrm>
            <a:off x="393099" y="797728"/>
            <a:ext cx="846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forming a test statistic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the boundary of the critical region in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-dimensional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-space is determined by a single single value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CD58B2-9567-7442-ABDE-2FF64D80ADE7}"/>
              </a:ext>
            </a:extLst>
          </p:cNvPr>
          <p:cNvSpPr txBox="1"/>
          <p:nvPr/>
        </p:nvSpPr>
        <p:spPr>
          <a:xfrm>
            <a:off x="4131176" y="3382375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latin typeface="Times New Roman" charset="0"/>
              </a:rPr>
              <a:t>Gran Sasso 2025 / Lecture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5974" y="3061884"/>
            <a:ext cx="8627346" cy="2664000"/>
            <a:chOff x="203808" y="1285324"/>
            <a:chExt cx="8627346" cy="2664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808" y="1285324"/>
              <a:ext cx="8627346" cy="2664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477072" y="1536631"/>
              <a:ext cx="391942" cy="36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73065" y="1594952"/>
              <a:ext cx="391942" cy="36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284734" y="1590552"/>
              <a:ext cx="391942" cy="36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85473" y="1666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decision boundaries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697" y="947836"/>
            <a:ext cx="820660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what is the optimal boundary for the critical region, i.e., what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optimal test statistic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)?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find best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later address issue of optimal size of test.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-space can have many dimensions.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9CAC02-378E-E947-8681-0877A019A7D9}"/>
              </a:ext>
            </a:extLst>
          </p:cNvPr>
          <p:cNvSpPr txBox="1"/>
          <p:nvPr/>
        </p:nvSpPr>
        <p:spPr>
          <a:xfrm>
            <a:off x="1034143" y="5725884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“cuts”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1596AF-C05C-2E4A-9AE1-0869BA89C869}"/>
              </a:ext>
            </a:extLst>
          </p:cNvPr>
          <p:cNvSpPr txBox="1"/>
          <p:nvPr/>
        </p:nvSpPr>
        <p:spPr>
          <a:xfrm>
            <a:off x="4121447" y="5735991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0EBDBE-DE61-6E46-8199-EC5D5AB1CF4D}"/>
              </a:ext>
            </a:extLst>
          </p:cNvPr>
          <p:cNvSpPr txBox="1"/>
          <p:nvPr/>
        </p:nvSpPr>
        <p:spPr>
          <a:xfrm>
            <a:off x="6860214" y="5744912"/>
            <a:ext cx="1476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non-linear</a:t>
            </a:r>
          </a:p>
        </p:txBody>
      </p:sp>
    </p:spTree>
    <p:extLst>
      <p:ext uri="{BB962C8B-B14F-4D97-AF65-F5344CB8AC3E}">
        <p14:creationId xmlns:p14="http://schemas.microsoft.com/office/powerpoint/2010/main" val="1286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 Sasso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29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Test statistic based on likelihood ratio </a:t>
            </a:r>
          </a:p>
        </p:txBody>
      </p:sp>
      <p:sp>
        <p:nvSpPr>
          <p:cNvPr id="38916" name="Text Box 5">
            <a:extLst>
              <a:ext uri="{FF2B5EF4-FFF2-40B4-BE49-F238E27FC236}">
                <a16:creationId xmlns:a16="http://schemas.microsoft.com/office/drawing/2014/main" id="{1D58547D-A082-0E41-A4A6-2A03F3733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31" y="738642"/>
            <a:ext cx="8291512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we choose a test’s critical region in an ‘optimal way’, in particular if the data space is multidimensional?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 states:</a:t>
            </a:r>
          </a:p>
        </p:txBody>
      </p:sp>
      <p:sp>
        <p:nvSpPr>
          <p:cNvPr id="38917" name="Text Box 6">
            <a:extLst>
              <a:ext uri="{FF2B5EF4-FFF2-40B4-BE49-F238E27FC236}">
                <a16:creationId xmlns:a16="http://schemas.microsoft.com/office/drawing/2014/main" id="{A14213A7-ACD8-0C41-B406-33E950EBB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87" y="2062617"/>
            <a:ext cx="8778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test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size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the highest power with respect to the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need for all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critical region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8" name="Text Box 7">
            <a:extLst>
              <a:ext uri="{FF2B5EF4-FFF2-40B4-BE49-F238E27FC236}">
                <a16:creationId xmlns:a16="http://schemas.microsoft.com/office/drawing/2014/main" id="{7AA879A0-CC7A-9142-9FCE-F7F61D42C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124325"/>
            <a:ext cx="83130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inside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≤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outside, where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constant chosen to give a test of the desired size.</a:t>
            </a:r>
          </a:p>
        </p:txBody>
      </p:sp>
      <p:sp>
        <p:nvSpPr>
          <p:cNvPr id="38919" name="Text Box 8">
            <a:extLst>
              <a:ext uri="{FF2B5EF4-FFF2-40B4-BE49-F238E27FC236}">
                <a16:creationId xmlns:a16="http://schemas.microsoft.com/office/drawing/2014/main" id="{367AF936-1DC2-E34A-9491-2E3C9EC76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8" y="5095649"/>
            <a:ext cx="5387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optimal scalar test statistic is</a:t>
            </a:r>
          </a:p>
        </p:txBody>
      </p:sp>
      <p:sp>
        <p:nvSpPr>
          <p:cNvPr id="38920" name="Text Box 12">
            <a:extLst>
              <a:ext uri="{FF2B5EF4-FFF2-40B4-BE49-F238E27FC236}">
                <a16:creationId xmlns:a16="http://schemas.microsoft.com/office/drawing/2014/main" id="{4AA9FBD2-E752-AA46-980E-21517B539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991225"/>
            <a:ext cx="77579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any monotonic function of this is leads to the same test.</a:t>
            </a:r>
          </a:p>
        </p:txBody>
      </p:sp>
      <p:sp>
        <p:nvSpPr>
          <p:cNvPr id="38921" name="Rectangle 9">
            <a:extLst>
              <a:ext uri="{FF2B5EF4-FFF2-40B4-BE49-F238E27FC236}">
                <a16:creationId xmlns:a16="http://schemas.microsoft.com/office/drawing/2014/main" id="{1A21F745-E443-8742-8CDC-30124C9D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2783" y="4724400"/>
            <a:ext cx="2595563" cy="12192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6D195A-F690-4A40-9274-EC34D0FFD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0" y="3045280"/>
            <a:ext cx="1993900" cy="876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2D40AF-1279-3D43-B9ED-F2B550579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374" y="4919942"/>
            <a:ext cx="2387600" cy="88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B7208C-45AD-3640-8A1C-699593EB5315}"/>
              </a:ext>
            </a:extLst>
          </p:cNvPr>
          <p:cNvSpPr txBox="1"/>
          <p:nvPr/>
        </p:nvSpPr>
        <p:spPr>
          <a:xfrm>
            <a:off x="640212" y="3067931"/>
            <a:ext cx="1594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”likelihood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ratio (LR)”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B754E64-7C3C-B248-83DD-65791CB13CA6}"/>
              </a:ext>
            </a:extLst>
          </p:cNvPr>
          <p:cNvCxnSpPr>
            <a:cxnSpLocks/>
          </p:cNvCxnSpPr>
          <p:nvPr/>
        </p:nvCxnSpPr>
        <p:spPr>
          <a:xfrm flipV="1">
            <a:off x="2541587" y="3395384"/>
            <a:ext cx="776288" cy="11384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246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22" y="200711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Theory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Statistics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Experiment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EC3CE-FCCA-4342-AEDC-8109E80AC6A8}"/>
              </a:ext>
            </a:extLst>
          </p:cNvPr>
          <p:cNvSpPr txBox="1"/>
          <p:nvPr/>
        </p:nvSpPr>
        <p:spPr>
          <a:xfrm>
            <a:off x="515684" y="1034143"/>
            <a:ext cx="3686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Theory (model, hypothesis):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7819B6-CE23-F745-B3C0-B1D26EE4C0F8}"/>
              </a:ext>
            </a:extLst>
          </p:cNvPr>
          <p:cNvSpPr txBox="1"/>
          <p:nvPr/>
        </p:nvSpPr>
        <p:spPr>
          <a:xfrm>
            <a:off x="5148943" y="1066800"/>
            <a:ext cx="344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 (observation):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E380A5-C5EA-5241-8B04-C43D98A08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8" y="1890486"/>
            <a:ext cx="3124200" cy="66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8273A-1C9C-DA42-98B9-0C7136DFB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116" y="1994092"/>
            <a:ext cx="2565400" cy="1993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13A6A3-2D3D-E246-A073-E00BBE630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92" y="4676392"/>
            <a:ext cx="3086100" cy="16383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0B8376-AA96-454C-B702-65CB638F3EF0}"/>
              </a:ext>
            </a:extLst>
          </p:cNvPr>
          <p:cNvSpPr txBox="1"/>
          <p:nvPr/>
        </p:nvSpPr>
        <p:spPr>
          <a:xfrm>
            <a:off x="696152" y="2728081"/>
            <a:ext cx="36858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response of measurement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apparatus</a:t>
            </a: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model prediction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322951-1D6C-0145-8ABC-C8FDA79970AB}"/>
              </a:ext>
            </a:extLst>
          </p:cNvPr>
          <p:cNvCxnSpPr>
            <a:cxnSpLocks/>
          </p:cNvCxnSpPr>
          <p:nvPr/>
        </p:nvCxnSpPr>
        <p:spPr>
          <a:xfrm flipH="1">
            <a:off x="2569029" y="4386943"/>
            <a:ext cx="141514" cy="72934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CD7A88-3EDB-DC4D-99F7-F23976A1E7D4}"/>
              </a:ext>
            </a:extLst>
          </p:cNvPr>
          <p:cNvCxnSpPr>
            <a:cxnSpLocks/>
          </p:cNvCxnSpPr>
          <p:nvPr/>
        </p:nvCxnSpPr>
        <p:spPr>
          <a:xfrm flipH="1">
            <a:off x="4305835" y="4595244"/>
            <a:ext cx="320594" cy="7223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263BD39-5B69-214F-9EAF-0F8C4295C8C2}"/>
              </a:ext>
            </a:extLst>
          </p:cNvPr>
          <p:cNvSpPr txBox="1"/>
          <p:nvPr/>
        </p:nvSpPr>
        <p:spPr>
          <a:xfrm>
            <a:off x="4539403" y="4077678"/>
            <a:ext cx="73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7A8CE-29DB-5242-A448-DD164D747550}"/>
              </a:ext>
            </a:extLst>
          </p:cNvPr>
          <p:cNvSpPr txBox="1"/>
          <p:nvPr/>
        </p:nvSpPr>
        <p:spPr>
          <a:xfrm>
            <a:off x="5976257" y="4484915"/>
            <a:ext cx="279762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Uncertainty enters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many levels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quantify with</a:t>
            </a:r>
          </a:p>
          <a:p>
            <a:pPr algn="l"/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259597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Date Placeholder 1">
            <a:extLst>
              <a:ext uri="{FF2B5EF4-FFF2-40B4-BE49-F238E27FC236}">
                <a16:creationId xmlns:a16="http://schemas.microsoft.com/office/drawing/2014/main" id="{7E9D0526-CED2-F945-AD04-CC533A76E96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4034" name="Footer Placeholder 2">
            <a:extLst>
              <a:ext uri="{FF2B5EF4-FFF2-40B4-BE49-F238E27FC236}">
                <a16:creationId xmlns:a16="http://schemas.microsoft.com/office/drawing/2014/main" id="{A590374E-7291-C245-9265-8175D710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Gran Sasso 2025 / Lecture 1</a:t>
            </a: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02D1EE25-E82C-E140-BB60-6A32CB00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FCF4C54-3FE7-454B-92FC-CD00912D2ED9}" type="slidenum">
              <a:rPr lang="en-GB" altLang="en-US" sz="1400">
                <a:solidFill>
                  <a:srgbClr val="0070C0"/>
                </a:solidFill>
              </a:rPr>
              <a:pPr/>
              <a:t>30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E1DECB92-1183-3342-BD78-BD8B08D92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35177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doesn’t usually help</a:t>
            </a:r>
          </a:p>
        </p:txBody>
      </p:sp>
      <p:sp>
        <p:nvSpPr>
          <p:cNvPr id="44037" name="TextBox 1">
            <a:extLst>
              <a:ext uri="{FF2B5EF4-FFF2-40B4-BE49-F238E27FC236}">
                <a16:creationId xmlns:a16="http://schemas.microsoft.com/office/drawing/2014/main" id="{448C4F4D-2BD4-9E45-8DFA-90EDA31EE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933677"/>
            <a:ext cx="85137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usually don’t have explicit formulae for the pdfs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for a given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can’t evaluate the likelihood ratio</a:t>
            </a:r>
          </a:p>
        </p:txBody>
      </p:sp>
      <p:sp>
        <p:nvSpPr>
          <p:cNvPr id="44038" name="TextBox 7">
            <a:extLst>
              <a:ext uri="{FF2B5EF4-FFF2-40B4-BE49-F238E27FC236}">
                <a16:creationId xmlns:a16="http://schemas.microsoft.com/office/drawing/2014/main" id="{213042C7-BA9D-4D4F-8ABF-8D3EDA0D4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959327"/>
            <a:ext cx="8512175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we may have Monte Carlo models for signal and background processes, so we can produce simulated data: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    →    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,...,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endParaRPr lang="en-US" altLang="en-US" i="1" baseline="-25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    →    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,...,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endParaRPr lang="en-US" altLang="en-US" i="1" baseline="-25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en-US" altLang="en-US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gives samples of “training data” with events of known type.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these to construct a statistic that is as close as possible to the optimal likelihood ratio (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Machine Learning).</a:t>
            </a:r>
          </a:p>
        </p:txBody>
      </p:sp>
      <p:pic>
        <p:nvPicPr>
          <p:cNvPr id="44039" name="Picture 2">
            <a:extLst>
              <a:ext uri="{FF2B5EF4-FFF2-40B4-BE49-F238E27FC236}">
                <a16:creationId xmlns:a16="http://schemas.microsoft.com/office/drawing/2014/main" id="{5CF9FA33-79C1-D24F-8E9C-CE7192CC5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2000477"/>
            <a:ext cx="187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D35F20C-185D-F44B-95F0-5455ADB475D5}"/>
                  </a:ext>
                </a:extLst>
              </p14:cNvPr>
              <p14:cNvContentPartPr/>
              <p14:nvPr/>
            </p14:nvContentPartPr>
            <p14:xfrm>
              <a:off x="129600" y="5739994"/>
              <a:ext cx="23040" cy="1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D35F20C-185D-F44B-95F0-5455ADB475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400" y="5723794"/>
                <a:ext cx="55440" cy="4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214877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Date Placeholder 1">
            <a:extLst>
              <a:ext uri="{FF2B5EF4-FFF2-40B4-BE49-F238E27FC236}">
                <a16:creationId xmlns:a16="http://schemas.microsoft.com/office/drawing/2014/main" id="{4DCE4DBC-38CB-D947-88F1-3F0C1189888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6082" name="Footer Placeholder 2">
            <a:extLst>
              <a:ext uri="{FF2B5EF4-FFF2-40B4-BE49-F238E27FC236}">
                <a16:creationId xmlns:a16="http://schemas.microsoft.com/office/drawing/2014/main" id="{BD910ADA-8A18-2E46-B40C-D155E96F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Gran Sasso 2025 / Lecture 1</a:t>
            </a: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182FE7C7-3578-6A4A-A139-B769F53F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52EA8D8-CEDB-5347-8DB9-5CA09D601E22}" type="slidenum">
              <a:rPr lang="en-GB" altLang="en-US" sz="1400">
                <a:solidFill>
                  <a:srgbClr val="0070C0"/>
                </a:solidFill>
              </a:rPr>
              <a:pPr/>
              <a:t>31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pic>
        <p:nvPicPr>
          <p:cNvPr id="46084" name="Picture 1">
            <a:extLst>
              <a:ext uri="{FF2B5EF4-FFF2-40B4-BE49-F238E27FC236}">
                <a16:creationId xmlns:a16="http://schemas.microsoft.com/office/drawing/2014/main" id="{465CDAE4-5B74-4541-BCAB-59BBE6356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760538"/>
            <a:ext cx="44291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2">
            <a:extLst>
              <a:ext uri="{FF2B5EF4-FFF2-40B4-BE49-F238E27FC236}">
                <a16:creationId xmlns:a16="http://schemas.microsoft.com/office/drawing/2014/main" id="{D3CC700C-D844-EF44-85A0-C0A3D0ABB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121150"/>
            <a:ext cx="44688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2">
            <a:extLst>
              <a:ext uri="{FF2B5EF4-FFF2-40B4-BE49-F238E27FC236}">
                <a16:creationId xmlns:a16="http://schemas.microsoft.com/office/drawing/2014/main" id="{18C00390-3F3B-7D45-B31B-961A7CB87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62605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LR from histograms</a:t>
            </a:r>
          </a:p>
        </p:txBody>
      </p:sp>
      <p:cxnSp>
        <p:nvCxnSpPr>
          <p:cNvPr id="46087" name="Straight Arrow Connector 6">
            <a:extLst>
              <a:ext uri="{FF2B5EF4-FFF2-40B4-BE49-F238E27FC236}">
                <a16:creationId xmlns:a16="http://schemas.microsoft.com/office/drawing/2014/main" id="{F87CB759-D44B-C746-B62F-41AFF4D3E9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97350" y="1366838"/>
            <a:ext cx="0" cy="3175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8" name="Straight Connector 15">
            <a:extLst>
              <a:ext uri="{FF2B5EF4-FFF2-40B4-BE49-F238E27FC236}">
                <a16:creationId xmlns:a16="http://schemas.microsoft.com/office/drawing/2014/main" id="{62EBAB4F-83E1-694F-8DE1-F9E5E1EE77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81475" y="1801813"/>
            <a:ext cx="0" cy="4170362"/>
          </a:xfrm>
          <a:prstGeom prst="line">
            <a:avLst/>
          </a:prstGeom>
          <a:noFill/>
          <a:ln w="38100">
            <a:solidFill>
              <a:srgbClr val="CC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9" name="TextBox 19">
            <a:extLst>
              <a:ext uri="{FF2B5EF4-FFF2-40B4-BE49-F238E27FC236}">
                <a16:creationId xmlns:a16="http://schemas.microsoft.com/office/drawing/2014/main" id="{31D4720B-6D41-3847-B38B-8EA466736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833438"/>
            <a:ext cx="44775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= f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)/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</a:p>
        </p:txBody>
      </p:sp>
      <p:sp>
        <p:nvSpPr>
          <p:cNvPr id="46090" name="TextBox 23">
            <a:extLst>
              <a:ext uri="{FF2B5EF4-FFF2-40B4-BE49-F238E27FC236}">
                <a16:creationId xmlns:a16="http://schemas.microsoft.com/office/drawing/2014/main" id="{EE1CB67A-3082-FB4F-B56F-65D56879F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366" y="1895786"/>
            <a:ext cx="16161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i="1" dirty="0">
                <a:solidFill>
                  <a:srgbClr val="0070C0"/>
                </a:solidFill>
              </a:rPr>
              <a:t>N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|s</a:t>
            </a:r>
            <a:r>
              <a:rPr lang="en-US" altLang="en-US" sz="2000" dirty="0">
                <a:solidFill>
                  <a:srgbClr val="0070C0"/>
                </a:solidFill>
              </a:rPr>
              <a:t>) ≈ </a:t>
            </a:r>
            <a:r>
              <a:rPr lang="en-US" altLang="en-US" sz="2000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|s</a:t>
            </a:r>
            <a:r>
              <a:rPr lang="en-US" altLang="en-US" sz="20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46091" name="TextBox 28">
            <a:extLst>
              <a:ext uri="{FF2B5EF4-FFF2-40B4-BE49-F238E27FC236}">
                <a16:creationId xmlns:a16="http://schemas.microsoft.com/office/drawing/2014/main" id="{28DDE6EE-ABAD-DE4D-B7CD-9B489C3F1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665" y="4313693"/>
            <a:ext cx="1673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i="1" dirty="0">
                <a:solidFill>
                  <a:srgbClr val="0070C0"/>
                </a:solidFill>
              </a:rPr>
              <a:t>N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|b</a:t>
            </a:r>
            <a:r>
              <a:rPr lang="en-US" altLang="en-US" sz="2000" dirty="0">
                <a:solidFill>
                  <a:srgbClr val="0070C0"/>
                </a:solidFill>
              </a:rPr>
              <a:t>) ≈ </a:t>
            </a:r>
            <a:r>
              <a:rPr lang="en-US" altLang="en-US" sz="2000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|b</a:t>
            </a:r>
            <a:r>
              <a:rPr lang="en-US" altLang="en-US" sz="2000" dirty="0">
                <a:solidFill>
                  <a:srgbClr val="0070C0"/>
                </a:solidFill>
              </a:rPr>
              <a:t>)</a:t>
            </a:r>
          </a:p>
        </p:txBody>
      </p:sp>
      <p:cxnSp>
        <p:nvCxnSpPr>
          <p:cNvPr id="46092" name="Straight Arrow Connector 29">
            <a:extLst>
              <a:ext uri="{FF2B5EF4-FFF2-40B4-BE49-F238E27FC236}">
                <a16:creationId xmlns:a16="http://schemas.microsoft.com/office/drawing/2014/main" id="{313536DA-9ED1-7545-A7C8-E8CD1974FB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40100" y="2147888"/>
            <a:ext cx="657225" cy="79375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3" name="Straight Arrow Connector 32">
            <a:extLst>
              <a:ext uri="{FF2B5EF4-FFF2-40B4-BE49-F238E27FC236}">
                <a16:creationId xmlns:a16="http://schemas.microsoft.com/office/drawing/2014/main" id="{01971625-5D10-9549-817F-C562428E07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17888" y="4751388"/>
            <a:ext cx="658812" cy="6731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4" name="TextBox 30">
            <a:extLst>
              <a:ext uri="{FF2B5EF4-FFF2-40B4-BE49-F238E27FC236}">
                <a16:creationId xmlns:a16="http://schemas.microsoft.com/office/drawing/2014/main" id="{13776BFC-BA0E-3F42-8554-ADEF3EA4A66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72456" y="1806853"/>
            <a:ext cx="74411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18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1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095" name="TextBox 36">
            <a:extLst>
              <a:ext uri="{FF2B5EF4-FFF2-40B4-BE49-F238E27FC236}">
                <a16:creationId xmlns:a16="http://schemas.microsoft.com/office/drawing/2014/main" id="{991DF896-C1B2-6944-A57E-9BFE0375ABD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65187" y="4206360"/>
            <a:ext cx="76976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18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1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096" name="TextBox 33">
            <a:extLst>
              <a:ext uri="{FF2B5EF4-FFF2-40B4-BE49-F238E27FC236}">
                <a16:creationId xmlns:a16="http://schemas.microsoft.com/office/drawing/2014/main" id="{6AE1294B-8500-DB4B-8DFE-3E392F2EA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900" y="1630363"/>
            <a:ext cx="37750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possibility is to generate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 data and construct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histograms for both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and background.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(normalized) histogram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 to approximate LR:</a:t>
            </a:r>
          </a:p>
        </p:txBody>
      </p:sp>
      <p:sp>
        <p:nvSpPr>
          <p:cNvPr id="46097" name="TextBox 40">
            <a:extLst>
              <a:ext uri="{FF2B5EF4-FFF2-40B4-BE49-F238E27FC236}">
                <a16:creationId xmlns:a16="http://schemas.microsoft.com/office/drawing/2014/main" id="{A2E983FF-9187-E545-A831-F914C5996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051550"/>
            <a:ext cx="28725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endParaRPr lang="en-US" altLang="en-US" sz="180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46098" name="TextBox 41">
            <a:extLst>
              <a:ext uri="{FF2B5EF4-FFF2-40B4-BE49-F238E27FC236}">
                <a16:creationId xmlns:a16="http://schemas.microsoft.com/office/drawing/2014/main" id="{650B2CD5-B04B-A84D-BF4D-BDCA61F4E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3" y="3681413"/>
            <a:ext cx="28725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endParaRPr lang="en-US" altLang="en-US" sz="180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46099" name="Picture 37">
            <a:extLst>
              <a:ext uri="{FF2B5EF4-FFF2-40B4-BE49-F238E27FC236}">
                <a16:creationId xmlns:a16="http://schemas.microsoft.com/office/drawing/2014/main" id="{A5CA14F4-3FC0-3F40-AD76-4ABB0CB8E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4527550"/>
            <a:ext cx="2044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0" name="TextBox 45">
            <a:extLst>
              <a:ext uri="{FF2B5EF4-FFF2-40B4-BE49-F238E27FC236}">
                <a16:creationId xmlns:a16="http://schemas.microsoft.com/office/drawing/2014/main" id="{E77FDACA-395A-B547-BC3C-FF8772AC6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9075" y="5472113"/>
            <a:ext cx="33201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work well for single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6A75F51-0465-9A4A-B65D-10ADFAF5ADB1}"/>
                  </a:ext>
                </a:extLst>
              </p14:cNvPr>
              <p14:cNvContentPartPr/>
              <p14:nvPr/>
            </p14:nvContentPartPr>
            <p14:xfrm>
              <a:off x="4136400" y="2341800"/>
              <a:ext cx="70200" cy="3290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6A75F51-0465-9A4A-B65D-10ADFAF5AD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20200" y="2325600"/>
                <a:ext cx="102600" cy="332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205112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Date Placeholder 1">
            <a:extLst>
              <a:ext uri="{FF2B5EF4-FFF2-40B4-BE49-F238E27FC236}">
                <a16:creationId xmlns:a16="http://schemas.microsoft.com/office/drawing/2014/main" id="{A69DCD42-FE42-D64A-A04B-F2B2FE36972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8130" name="Footer Placeholder 2">
            <a:extLst>
              <a:ext uri="{FF2B5EF4-FFF2-40B4-BE49-F238E27FC236}">
                <a16:creationId xmlns:a16="http://schemas.microsoft.com/office/drawing/2014/main" id="{A47D4027-A7B6-ED48-852B-CBB9899E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Gran Sasso 2025 / Lecture 1</a:t>
            </a: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75B59EB3-1169-E64E-88C2-A936F227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810365C-6980-6945-B7CF-1A6948D0086E}" type="slidenum">
              <a:rPr lang="en-GB" altLang="en-US" sz="1400">
                <a:solidFill>
                  <a:srgbClr val="0070C0"/>
                </a:solidFill>
              </a:rPr>
              <a:pPr/>
              <a:t>32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27A042C0-4F2C-FD4A-8054-3DED14D6F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98427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LR from 2D-histograms</a:t>
            </a:r>
          </a:p>
        </p:txBody>
      </p:sp>
      <p:sp>
        <p:nvSpPr>
          <p:cNvPr id="48133" name="TextBox 19">
            <a:extLst>
              <a:ext uri="{FF2B5EF4-FFF2-40B4-BE49-F238E27FC236}">
                <a16:creationId xmlns:a16="http://schemas.microsoft.com/office/drawing/2014/main" id="{BD0772E5-B090-4647-BC59-ACAF26B69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660400"/>
            <a:ext cx="7707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problem has 2 variables.  Try using 2-D histograms:</a:t>
            </a:r>
          </a:p>
        </p:txBody>
      </p:sp>
      <p:pic>
        <p:nvPicPr>
          <p:cNvPr id="48134" name="Picture 3">
            <a:extLst>
              <a:ext uri="{FF2B5EF4-FFF2-40B4-BE49-F238E27FC236}">
                <a16:creationId xmlns:a16="http://schemas.microsoft.com/office/drawing/2014/main" id="{33A58C16-B040-C14D-87C5-E93986A01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1349375"/>
            <a:ext cx="32861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4">
            <a:extLst>
              <a:ext uri="{FF2B5EF4-FFF2-40B4-BE49-F238E27FC236}">
                <a16:creationId xmlns:a16="http://schemas.microsoft.com/office/drawing/2014/main" id="{DBF5B52E-D8F6-884D-9F07-BD67B95D4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1358900"/>
            <a:ext cx="331946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Rectangle 5">
            <a:extLst>
              <a:ext uri="{FF2B5EF4-FFF2-40B4-BE49-F238E27FC236}">
                <a16:creationId xmlns:a16="http://schemas.microsoft.com/office/drawing/2014/main" id="{C35E2616-D6E6-FE47-85D0-15FFEB1A4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425" y="3340100"/>
            <a:ext cx="266700" cy="266700"/>
          </a:xfrm>
          <a:prstGeom prst="rect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48137" name="Rectangle 24">
            <a:extLst>
              <a:ext uri="{FF2B5EF4-FFF2-40B4-BE49-F238E27FC236}">
                <a16:creationId xmlns:a16="http://schemas.microsoft.com/office/drawing/2014/main" id="{FD98CECB-A9CF-F34B-A8B1-F01E3DE1C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3319463"/>
            <a:ext cx="266700" cy="266700"/>
          </a:xfrm>
          <a:prstGeom prst="rect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dirty="0">
              <a:solidFill>
                <a:srgbClr val="CC3300"/>
              </a:solidFill>
              <a:highlight>
                <a:srgbClr val="CC3300"/>
              </a:highlight>
            </a:endParaRPr>
          </a:p>
        </p:txBody>
      </p:sp>
      <p:sp>
        <p:nvSpPr>
          <p:cNvPr id="48138" name="TextBox 8">
            <a:extLst>
              <a:ext uri="{FF2B5EF4-FFF2-40B4-BE49-F238E27FC236}">
                <a16:creationId xmlns:a16="http://schemas.microsoft.com/office/drawing/2014/main" id="{758F814C-1885-DB41-AD3F-DDD634608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4703763"/>
            <a:ext cx="8286243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pdfs using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x,y|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x,y|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corresponding cells.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if we want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 for each variable, then in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-dimensions we</a:t>
            </a:r>
          </a:p>
          <a:p>
            <a:pPr>
              <a:spcAft>
                <a:spcPts val="6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i="1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cells; can’t generate enough training data to populate.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Histogram method usually not usable for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 1 dimension.</a:t>
            </a:r>
          </a:p>
        </p:txBody>
      </p:sp>
      <p:cxnSp>
        <p:nvCxnSpPr>
          <p:cNvPr id="48139" name="Straight Arrow Connector 26">
            <a:extLst>
              <a:ext uri="{FF2B5EF4-FFF2-40B4-BE49-F238E27FC236}">
                <a16:creationId xmlns:a16="http://schemas.microsoft.com/office/drawing/2014/main" id="{4A1E8C9A-A5D5-114D-938D-5FD550B6C3E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806700" y="3636963"/>
            <a:ext cx="752475" cy="109855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40" name="Straight Arrow Connector 31">
            <a:extLst>
              <a:ext uri="{FF2B5EF4-FFF2-40B4-BE49-F238E27FC236}">
                <a16:creationId xmlns:a16="http://schemas.microsoft.com/office/drawing/2014/main" id="{D3D7DE27-B7B0-C747-B6A7-8172059AF23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67325" y="3700463"/>
            <a:ext cx="815975" cy="10033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41" name="TextBox 16">
            <a:extLst>
              <a:ext uri="{FF2B5EF4-FFF2-40B4-BE49-F238E27FC236}">
                <a16:creationId xmlns:a16="http://schemas.microsoft.com/office/drawing/2014/main" id="{EAC1DDE3-A476-DF45-BCC8-4D0522BC9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257425"/>
            <a:ext cx="919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</a:p>
        </p:txBody>
      </p:sp>
      <p:sp>
        <p:nvSpPr>
          <p:cNvPr id="48142" name="TextBox 35">
            <a:extLst>
              <a:ext uri="{FF2B5EF4-FFF2-40B4-BE49-F238E27FC236}">
                <a16:creationId xmlns:a16="http://schemas.microsoft.com/office/drawing/2014/main" id="{9122D20B-7AC0-714E-8251-77506BA4D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975" y="2254250"/>
            <a:ext cx="1079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back-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</a:t>
            </a:r>
          </a:p>
        </p:txBody>
      </p:sp>
    </p:spTree>
    <p:extLst>
      <p:ext uri="{BB962C8B-B14F-4D97-AF65-F5344CB8AC3E}">
        <p14:creationId xmlns:p14="http://schemas.microsoft.com/office/powerpoint/2010/main" val="17211153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Date Placeholder 1">
            <a:extLst>
              <a:ext uri="{FF2B5EF4-FFF2-40B4-BE49-F238E27FC236}">
                <a16:creationId xmlns:a16="http://schemas.microsoft.com/office/drawing/2014/main" id="{BD0DFB23-BD11-7D4C-916D-7D9211BEF28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50178" name="Footer Placeholder 2">
            <a:extLst>
              <a:ext uri="{FF2B5EF4-FFF2-40B4-BE49-F238E27FC236}">
                <a16:creationId xmlns:a16="http://schemas.microsoft.com/office/drawing/2014/main" id="{5323D170-848E-3D46-AACD-84A8B77A1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74FB9DB1-73C3-294C-9D6F-7AAD7CCD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1E84D-4739-704C-86C4-50BA52284703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C01D985B-529F-0343-BA83-518562C1A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95263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Strategies for multivariate analysis</a:t>
            </a:r>
          </a:p>
        </p:txBody>
      </p:sp>
      <p:sp>
        <p:nvSpPr>
          <p:cNvPr id="50181" name="TextBox 1">
            <a:extLst>
              <a:ext uri="{FF2B5EF4-FFF2-40B4-BE49-F238E27FC236}">
                <a16:creationId xmlns:a16="http://schemas.microsoft.com/office/drawing/2014/main" id="{91A38318-D01F-7A42-9B9B-4CB44F71F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1041400"/>
            <a:ext cx="85439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 gives optimal answer, but cannot be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directly, because we usually don’t have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Histogram method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variables requires that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estimate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i="1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 (the values of the pdfs in each cell),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this is rarely practical.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compromise solution is to assume a certain functional form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test statistic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fewer parameters; determine them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(using MC) to give best separation between signal and background.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Alternatively, try to estimate the probability densities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(with something better than histograms) and use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pdfs to construct an approximate likelihood ratio.</a:t>
            </a:r>
          </a:p>
        </p:txBody>
      </p:sp>
    </p:spTree>
    <p:extLst>
      <p:ext uri="{BB962C8B-B14F-4D97-AF65-F5344CB8AC3E}">
        <p14:creationId xmlns:p14="http://schemas.microsoft.com/office/powerpoint/2010/main" val="233597545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Date Placeholder 3">
            <a:extLst>
              <a:ext uri="{FF2B5EF4-FFF2-40B4-BE49-F238E27FC236}">
                <a16:creationId xmlns:a16="http://schemas.microsoft.com/office/drawing/2014/main" id="{CA5198B9-119A-164C-8E0D-EB3A60FAD56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52226" name="Footer Placeholder 4">
            <a:extLst>
              <a:ext uri="{FF2B5EF4-FFF2-40B4-BE49-F238E27FC236}">
                <a16:creationId xmlns:a16="http://schemas.microsoft.com/office/drawing/2014/main" id="{B726DDB4-2E5C-D140-BF19-655C29DCC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 Sasso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227" name="Slide Number Placeholder 5">
            <a:extLst>
              <a:ext uri="{FF2B5EF4-FFF2-40B4-BE49-F238E27FC236}">
                <a16:creationId xmlns:a16="http://schemas.microsoft.com/office/drawing/2014/main" id="{9E295E86-76C0-E340-B586-3C757A29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077DBB7-3CD3-A24B-8BCD-E19B187CA05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ECECE15E-647E-884D-9AF0-1B035E097B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032" y="368753"/>
            <a:ext cx="8535309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Multivariate methods    (Machine Learning)</a:t>
            </a:r>
          </a:p>
        </p:txBody>
      </p:sp>
      <p:sp>
        <p:nvSpPr>
          <p:cNvPr id="52229" name="Text Box 3">
            <a:extLst>
              <a:ext uri="{FF2B5EF4-FFF2-40B4-BE49-F238E27FC236}">
                <a16:creationId xmlns:a16="http://schemas.microsoft.com/office/drawing/2014/main" id="{22E2DDB7-2E06-864B-8DC0-B454C8C50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321" y="959303"/>
            <a:ext cx="8013020" cy="515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new (and some old) methods: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discriminant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(Deep) Neural Networks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Kernel density methods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Support Vector Machines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Decision trees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Boosting, Boosting	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→ AI, beyond the scope of these lectures but useful to keep in mind the connection to statistics.  Recommend (free online):</a:t>
            </a:r>
          </a:p>
          <a:p>
            <a:pPr>
              <a:spcAft>
                <a:spcPts val="1200"/>
              </a:spcAft>
            </a:pP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C.M. Bishop and H. Bishop, Deep Learning, https://www.bishopbook.com/</a:t>
            </a:r>
          </a:p>
          <a:p>
            <a:pPr>
              <a:spcAft>
                <a:spcPct val="20000"/>
              </a:spcAft>
            </a:pP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James, Witten, Hastie, </a:t>
            </a:r>
            <a:r>
              <a:rPr lang="en-US" alt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Tibshirani</a:t>
            </a: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Taylor, An Introduction to Statistical Learning, https://</a:t>
            </a:r>
            <a:r>
              <a:rPr lang="en-US" alt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www.statlearning.com</a:t>
            </a: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49658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A0DB272-2816-4F47-BAB9-E4B3A6A4BC05}"/>
              </a:ext>
            </a:extLst>
          </p:cNvPr>
          <p:cNvSpPr txBox="1">
            <a:spLocks noChangeArrowheads="1"/>
          </p:cNvSpPr>
          <p:nvPr/>
        </p:nvSpPr>
        <p:spPr>
          <a:xfrm>
            <a:off x="2502356" y="220064"/>
            <a:ext cx="39227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Parameter estimation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6A35851-B5ED-5A49-881F-D24319F40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141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0154F4D-A1C6-B94E-A21F-AA4C1723D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57" y="897128"/>
            <a:ext cx="8303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pdf are any constants that characterize it,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DE4014D-2FBE-EF45-8A79-7665E0A8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476500"/>
            <a:ext cx="517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EDDC15D-5091-EA4B-8BA2-23871F1E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3101975"/>
            <a:ext cx="7733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observed values: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5460F1C-3468-044C-9BFD-934EFAD12D4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557338"/>
            <a:ext cx="2216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7519E5-FB7D-A042-B840-02231BF8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2476500"/>
            <a:ext cx="1500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C82D8D43-577D-CB4F-98FC-988960532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0200" y="2070100"/>
            <a:ext cx="406400" cy="3810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1F7DDBFB-F34A-1D4F-AB82-4D333BB8AE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3800" y="2095500"/>
            <a:ext cx="279400" cy="393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1BA9B2B8-6689-ED46-AA5C-28A50F00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813175"/>
            <a:ext cx="7524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find some function of the data to estimate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parameter(s):</a:t>
            </a:r>
          </a:p>
        </p:txBody>
      </p:sp>
      <p:pic>
        <p:nvPicPr>
          <p:cNvPr id="17" name="Picture 15" descr="txp_fig">
            <a:extLst>
              <a:ext uri="{FF2B5EF4-FFF2-40B4-BE49-F238E27FC236}">
                <a16:creationId xmlns:a16="http://schemas.microsoft.com/office/drawing/2014/main" id="{AE2B67BE-6804-6349-9EF5-89AEE2DFB3A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8313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50F5CB20-B37C-964C-8BD2-0EC95E959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4445000"/>
            <a:ext cx="1104900" cy="939800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400F5704-E222-B444-A26E-0CB24BE12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4638675"/>
            <a:ext cx="414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←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 written with a hat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D15CD72D-C22C-134D-A817-559DD338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84063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we say ‘estimator’ for the function of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‘estimate’ for the value of the estimator with a particular data set.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4229-42CA-444E-AD0C-B207AD21B82F}"/>
              </a:ext>
            </a:extLst>
          </p:cNvPr>
          <p:cNvSpPr txBox="1"/>
          <p:nvPr/>
        </p:nvSpPr>
        <p:spPr>
          <a:xfrm>
            <a:off x="6425068" y="1784007"/>
            <a:ext cx="253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i.e.,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indexes a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of hypotheses.</a:t>
            </a:r>
          </a:p>
        </p:txBody>
      </p:sp>
    </p:spTree>
    <p:extLst>
      <p:ext uri="{BB962C8B-B14F-4D97-AF65-F5344CB8AC3E}">
        <p14:creationId xmlns:p14="http://schemas.microsoft.com/office/powerpoint/2010/main" val="6080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70B00DF-EF77-FB4F-A964-77AA97520746}"/>
              </a:ext>
            </a:extLst>
          </p:cNvPr>
          <p:cNvSpPr txBox="1">
            <a:spLocks noChangeArrowheads="1"/>
          </p:cNvSpPr>
          <p:nvPr/>
        </p:nvSpPr>
        <p:spPr>
          <a:xfrm>
            <a:off x="583747" y="273050"/>
            <a:ext cx="7663316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Properties of estimators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E50E282-EEA1-154A-8F0B-4F9D31562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17575"/>
            <a:ext cx="7667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were to repeat the entire measurement, the estimates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each would follow a pdf: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138CDA75-EFEC-954E-BA68-5D9B05201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384675"/>
            <a:ext cx="6135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small (or zero) bias (systematic error):</a:t>
            </a:r>
          </a:p>
        </p:txBody>
      </p:sp>
      <p:pic>
        <p:nvPicPr>
          <p:cNvPr id="22" name="Picture 20" descr="txp_fig">
            <a:extLst>
              <a:ext uri="{FF2B5EF4-FFF2-40B4-BE49-F238E27FC236}">
                <a16:creationId xmlns:a16="http://schemas.microsoft.com/office/drawing/2014/main" id="{1C361008-B932-4541-A68C-A0BD43838B1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4491038"/>
            <a:ext cx="1608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1">
            <a:extLst>
              <a:ext uri="{FF2B5EF4-FFF2-40B4-BE49-F238E27FC236}">
                <a16:creationId xmlns:a16="http://schemas.microsoft.com/office/drawing/2014/main" id="{2B1E3C07-2423-6941-8059-33B2D48DB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4867275"/>
            <a:ext cx="8334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average of repeated measurements should tend to true value.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474425B2-E720-424D-9449-FC999FC2E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387975"/>
            <a:ext cx="604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want a small variance (statistical error):</a:t>
            </a:r>
          </a:p>
        </p:txBody>
      </p:sp>
      <p:pic>
        <p:nvPicPr>
          <p:cNvPr id="25" name="Picture 23" descr="txp_fig">
            <a:extLst>
              <a:ext uri="{FF2B5EF4-FFF2-40B4-BE49-F238E27FC236}">
                <a16:creationId xmlns:a16="http://schemas.microsoft.com/office/drawing/2014/main" id="{51DFC46E-D778-A14A-B30E-D173EE65055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5468938"/>
            <a:ext cx="527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3DDC6DBC-4264-2A47-A281-1CBEF3DA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832475"/>
            <a:ext cx="734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small bias &amp; variance are in general conflicting criteria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CC1EEF7-E0AA-9AE0-B762-ACB229033AAA}"/>
              </a:ext>
            </a:extLst>
          </p:cNvPr>
          <p:cNvGrpSpPr/>
          <p:nvPr/>
        </p:nvGrpSpPr>
        <p:grpSpPr>
          <a:xfrm>
            <a:off x="1116013" y="1793875"/>
            <a:ext cx="5659437" cy="2517775"/>
            <a:chOff x="1116013" y="1793875"/>
            <a:chExt cx="5659437" cy="2517775"/>
          </a:xfrm>
        </p:grpSpPr>
        <p:pic>
          <p:nvPicPr>
            <p:cNvPr id="28" name="Picture 2" descr="goft">
              <a:extLst>
                <a:ext uri="{FF2B5EF4-FFF2-40B4-BE49-F238E27FC236}">
                  <a16:creationId xmlns:a16="http://schemas.microsoft.com/office/drawing/2014/main" id="{3F09BB2F-6FAB-664B-EB71-911D5AE5A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25" y="2197100"/>
              <a:ext cx="3816350" cy="168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Line 7">
              <a:extLst>
                <a:ext uri="{FF2B5EF4-FFF2-40B4-BE49-F238E27FC236}">
                  <a16:creationId xmlns:a16="http://schemas.microsoft.com/office/drawing/2014/main" id="{5392133F-CD75-C402-5533-D54C7F8A97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1700" y="2133600"/>
              <a:ext cx="0" cy="1663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Line 8">
              <a:extLst>
                <a:ext uri="{FF2B5EF4-FFF2-40B4-BE49-F238E27FC236}">
                  <a16:creationId xmlns:a16="http://schemas.microsoft.com/office/drawing/2014/main" id="{101CD974-4D19-BE32-1031-5476167184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700" y="3784600"/>
              <a:ext cx="419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9" descr="txp_fig">
              <a:extLst>
                <a:ext uri="{FF2B5EF4-FFF2-40B4-BE49-F238E27FC236}">
                  <a16:creationId xmlns:a16="http://schemas.microsoft.com/office/drawing/2014/main" id="{FD1F6842-77DD-0446-9448-9CD2E91E53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2230438"/>
              <a:ext cx="8318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0" descr="txp_fig">
              <a:extLst>
                <a:ext uri="{FF2B5EF4-FFF2-40B4-BE49-F238E27FC236}">
                  <a16:creationId xmlns:a16="http://schemas.microsoft.com/office/drawing/2014/main" id="{12DEA598-5CBD-FD12-7677-AA87601128A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763" y="3635375"/>
              <a:ext cx="166687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1" descr="txp_fig">
              <a:extLst>
                <a:ext uri="{FF2B5EF4-FFF2-40B4-BE49-F238E27FC236}">
                  <a16:creationId xmlns:a16="http://schemas.microsoft.com/office/drawing/2014/main" id="{FADBCAA0-FE58-052C-9F0A-6C6F66FAFA9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813" y="4102100"/>
              <a:ext cx="139700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Line 12">
              <a:extLst>
                <a:ext uri="{FF2B5EF4-FFF2-40B4-BE49-F238E27FC236}">
                  <a16:creationId xmlns:a16="http://schemas.microsoft.com/office/drawing/2014/main" id="{7DBB6E22-9875-A2C3-9588-8E8F5C81F7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9900" y="3797300"/>
              <a:ext cx="0" cy="203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Line 13">
              <a:extLst>
                <a:ext uri="{FF2B5EF4-FFF2-40B4-BE49-F238E27FC236}">
                  <a16:creationId xmlns:a16="http://schemas.microsoft.com/office/drawing/2014/main" id="{459602E1-8FCF-6B30-9CD4-5D6A904EAC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7300" y="2768600"/>
              <a:ext cx="342900" cy="10160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Line 14">
              <a:extLst>
                <a:ext uri="{FF2B5EF4-FFF2-40B4-BE49-F238E27FC236}">
                  <a16:creationId xmlns:a16="http://schemas.microsoft.com/office/drawing/2014/main" id="{524D8507-1A20-B972-9FDC-6D6E605E88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1200" y="3200400"/>
              <a:ext cx="241300" cy="31750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 Box 15">
              <a:extLst>
                <a:ext uri="{FF2B5EF4-FFF2-40B4-BE49-F238E27FC236}">
                  <a16:creationId xmlns:a16="http://schemas.microsoft.com/office/drawing/2014/main" id="{5A9FB759-8ED9-73B2-0E2D-D37CC9495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4825" y="2441575"/>
              <a:ext cx="10005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biased</a:t>
              </a:r>
            </a:p>
          </p:txBody>
        </p:sp>
        <p:sp>
          <p:nvSpPr>
            <p:cNvPr id="38" name="Text Box 16">
              <a:extLst>
                <a:ext uri="{FF2B5EF4-FFF2-40B4-BE49-F238E27FC236}">
                  <a16:creationId xmlns:a16="http://schemas.microsoft.com/office/drawing/2014/main" id="{2F255772-F173-1419-D64A-6C305D7B7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025" y="2403475"/>
              <a:ext cx="123815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large</a:t>
              </a:r>
            </a:p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variance</a:t>
              </a:r>
            </a:p>
          </p:txBody>
        </p:sp>
        <p:sp>
          <p:nvSpPr>
            <p:cNvPr id="39" name="Line 17">
              <a:extLst>
                <a:ext uri="{FF2B5EF4-FFF2-40B4-BE49-F238E27FC236}">
                  <a16:creationId xmlns:a16="http://schemas.microsoft.com/office/drawing/2014/main" id="{F455E359-EFF0-FE9F-97DF-3FC5A07D7A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19600" y="2120900"/>
              <a:ext cx="215900" cy="2286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 Box 18">
              <a:extLst>
                <a:ext uri="{FF2B5EF4-FFF2-40B4-BE49-F238E27FC236}">
                  <a16:creationId xmlns:a16="http://schemas.microsoft.com/office/drawing/2014/main" id="{45A96008-2B7B-EC1C-F76A-097982FE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5825" y="1793875"/>
              <a:ext cx="7198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best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82D10FE-B02D-2777-FE3D-A44FD07FB5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8972" y="3810000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75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5EBE3F8-B518-254C-A187-84CCA01AF0F5}"/>
              </a:ext>
            </a:extLst>
          </p:cNvPr>
          <p:cNvSpPr txBox="1">
            <a:spLocks noChangeArrowheads="1"/>
          </p:cNvSpPr>
          <p:nvPr/>
        </p:nvSpPr>
        <p:spPr>
          <a:xfrm>
            <a:off x="595313" y="349250"/>
            <a:ext cx="65690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 for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i.i.d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.* data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5F249CE-5E8C-4B47-AD58-63853BB5D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778000"/>
            <a:ext cx="7859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where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joint pdf for the whole data sample is: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40015730-DD37-AA42-AE4F-07936CA4032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890838"/>
            <a:ext cx="39004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E1042378-A967-8B40-8623-A0B2597BA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4052888"/>
            <a:ext cx="7732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case the likelihood function is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CA9FC7C2-AB52-954C-AFD9-C4284427B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4940300"/>
            <a:ext cx="1717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constant)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50A0DB9-3771-3D49-9FD9-603A43DE3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6156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independent and identically distributed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F5090956-F524-3343-A192-A7A36B7A907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4833938"/>
            <a:ext cx="24844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65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7B29B0-3A7A-2242-9037-0B4507FBB4F7}"/>
              </a:ext>
            </a:extLst>
          </p:cNvPr>
          <p:cNvSpPr txBox="1">
            <a:spLocks noChangeArrowheads="1"/>
          </p:cNvSpPr>
          <p:nvPr/>
        </p:nvSpPr>
        <p:spPr>
          <a:xfrm>
            <a:off x="423275" y="282916"/>
            <a:ext cx="782134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Maximum Likelihood Estimators (MLEs)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2E15C63-C18A-E14C-B320-18B6652F7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01" y="1003465"/>
            <a:ext cx="7772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maximum likelihood estimators or MLEs to be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 values for which the likelihood is maximum.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558CFA-A4A5-4B4B-B3A0-565794B80AF7}"/>
              </a:ext>
            </a:extLst>
          </p:cNvPr>
          <p:cNvGrpSpPr/>
          <p:nvPr/>
        </p:nvGrpSpPr>
        <p:grpSpPr>
          <a:xfrm>
            <a:off x="3748211" y="2360406"/>
            <a:ext cx="4646640" cy="2180729"/>
            <a:chOff x="1447474" y="3009514"/>
            <a:chExt cx="5594023" cy="28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14:cNvPr>
                <p14:cNvContentPartPr/>
                <p14:nvPr/>
              </p14:nvContentPartPr>
              <p14:xfrm>
                <a:off x="2464457" y="3069634"/>
                <a:ext cx="35280" cy="224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45728" y="3049232"/>
                  <a:ext cx="72302" cy="2284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14:cNvPr>
                <p14:cNvContentPartPr/>
                <p14:nvPr/>
              </p14:nvContentPartPr>
              <p14:xfrm>
                <a:off x="2558057" y="5249794"/>
                <a:ext cx="39988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39421" y="5229418"/>
                  <a:ext cx="4035718" cy="142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14:cNvPr>
                <p14:cNvContentPartPr/>
                <p14:nvPr/>
              </p14:nvContentPartPr>
              <p14:xfrm>
                <a:off x="6808217" y="5486314"/>
                <a:ext cx="233280" cy="226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90039" y="5465901"/>
                  <a:ext cx="270068" cy="266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14:cNvPr>
                <p14:cNvContentPartPr/>
                <p14:nvPr/>
              </p14:nvContentPartPr>
              <p14:xfrm>
                <a:off x="3238097" y="3183394"/>
                <a:ext cx="2479680" cy="1573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19463" y="3163470"/>
                  <a:ext cx="2516516" cy="1613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14:cNvPr>
                <p14:cNvContentPartPr/>
                <p14:nvPr/>
              </p14:nvContentPartPr>
              <p14:xfrm>
                <a:off x="5692937" y="4245394"/>
                <a:ext cx="316080" cy="36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74727" y="4224990"/>
                  <a:ext cx="352934" cy="402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79CC92D-33C6-3F46-8B53-A4DC54F9EBF3}"/>
                </a:ext>
              </a:extLst>
            </p:cNvPr>
            <p:cNvGrpSpPr/>
            <p:nvPr/>
          </p:nvGrpSpPr>
          <p:grpSpPr>
            <a:xfrm>
              <a:off x="4321337" y="3298234"/>
              <a:ext cx="131040" cy="1880640"/>
              <a:chOff x="4321337" y="3298234"/>
              <a:chExt cx="131040" cy="188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14:cNvPr>
                  <p14:cNvContentPartPr/>
                  <p14:nvPr/>
                </p14:nvContentPartPr>
                <p14:xfrm>
                  <a:off x="4321337" y="3298234"/>
                  <a:ext cx="133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303291" y="3277950"/>
                    <a:ext cx="49843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14:cNvPr>
                  <p14:cNvContentPartPr/>
                  <p14:nvPr/>
                </p14:nvContentPartPr>
                <p14:xfrm>
                  <a:off x="4343297" y="3537634"/>
                  <a:ext cx="7560" cy="5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325237" y="3517739"/>
                    <a:ext cx="42840" cy="942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14:cNvPr>
                  <p14:cNvContentPartPr/>
                  <p14:nvPr/>
                </p14:nvContentPartPr>
                <p14:xfrm>
                  <a:off x="4364897" y="3701074"/>
                  <a:ext cx="9000" cy="60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346897" y="3680756"/>
                    <a:ext cx="45429" cy="100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14:cNvPr>
                  <p14:cNvContentPartPr/>
                  <p14:nvPr/>
                </p14:nvContentPartPr>
                <p14:xfrm>
                  <a:off x="4376057" y="3940474"/>
                  <a:ext cx="9000" cy="74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357628" y="3920064"/>
                    <a:ext cx="45429" cy="114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14:cNvPr>
                  <p14:cNvContentPartPr/>
                  <p14:nvPr/>
                </p14:nvContentPartPr>
                <p14:xfrm>
                  <a:off x="4364897" y="4169074"/>
                  <a:ext cx="21240" cy="51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346691" y="4148721"/>
                    <a:ext cx="58085" cy="91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14:cNvPr>
                  <p14:cNvContentPartPr/>
                  <p14:nvPr/>
                </p14:nvContentPartPr>
                <p14:xfrm>
                  <a:off x="4401257" y="4327114"/>
                  <a:ext cx="7560" cy="561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83617" y="4307293"/>
                    <a:ext cx="42840" cy="95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14:cNvPr>
                  <p14:cNvContentPartPr/>
                  <p14:nvPr/>
                </p14:nvContentPartPr>
                <p14:xfrm>
                  <a:off x="4408457" y="4528354"/>
                  <a:ext cx="15480" cy="68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90397" y="4508070"/>
                    <a:ext cx="52030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14:cNvPr>
                  <p14:cNvContentPartPr/>
                  <p14:nvPr/>
                </p14:nvContentPartPr>
                <p14:xfrm>
                  <a:off x="4445537" y="4785754"/>
                  <a:ext cx="6840" cy="504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27582" y="4765971"/>
                    <a:ext cx="43178" cy="89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14:cNvPr>
                  <p14:cNvContentPartPr/>
                  <p14:nvPr/>
                </p14:nvContentPartPr>
                <p14:xfrm>
                  <a:off x="4430417" y="4952794"/>
                  <a:ext cx="10440" cy="47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11712" y="4932836"/>
                    <a:ext cx="47415" cy="879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14:cNvPr>
                  <p14:cNvContentPartPr/>
                  <p14:nvPr/>
                </p14:nvContentPartPr>
                <p14:xfrm>
                  <a:off x="4441217" y="5116234"/>
                  <a:ext cx="5400" cy="62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423355" y="5095829"/>
                    <a:ext cx="40292" cy="1029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11D437-8AF3-B548-815A-4A7480EE44FB}"/>
                </a:ext>
              </a:extLst>
            </p:cNvPr>
            <p:cNvGrpSpPr/>
            <p:nvPr/>
          </p:nvGrpSpPr>
          <p:grpSpPr>
            <a:xfrm>
              <a:off x="4395497" y="5448514"/>
              <a:ext cx="210600" cy="435240"/>
              <a:chOff x="4395497" y="5448514"/>
              <a:chExt cx="210600" cy="4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14:cNvPr>
                  <p14:cNvContentPartPr/>
                  <p14:nvPr/>
                </p14:nvContentPartPr>
                <p14:xfrm>
                  <a:off x="4395497" y="5670634"/>
                  <a:ext cx="173160" cy="213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76882" y="5650224"/>
                    <a:ext cx="209524" cy="253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14:cNvPr>
                  <p14:cNvContentPartPr/>
                  <p14:nvPr/>
                </p14:nvContentPartPr>
                <p14:xfrm>
                  <a:off x="4417097" y="5448514"/>
                  <a:ext cx="189000" cy="156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98932" y="5428155"/>
                    <a:ext cx="225330" cy="19648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14:cNvPr>
                <p14:cNvContentPartPr/>
                <p14:nvPr/>
              </p14:nvContentPartPr>
              <p14:xfrm>
                <a:off x="1447474" y="3009514"/>
                <a:ext cx="327600" cy="38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29274" y="2989102"/>
                  <a:ext cx="364433" cy="42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14:cNvPr>
                <p14:cNvContentPartPr/>
                <p14:nvPr/>
              </p14:nvContentPartPr>
              <p14:xfrm>
                <a:off x="1921594" y="3061714"/>
                <a:ext cx="231120" cy="31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02948" y="3041332"/>
                  <a:ext cx="267978" cy="35265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03E828A-1388-554D-A58F-46CC08F41B91}"/>
              </a:ext>
            </a:extLst>
          </p:cNvPr>
          <p:cNvSpPr txBox="1"/>
          <p:nvPr/>
        </p:nvSpPr>
        <p:spPr>
          <a:xfrm>
            <a:off x="511142" y="2215249"/>
            <a:ext cx="300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Maximizing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equivalent to maximizing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E036BB-B1FE-8248-9666-624F93B21552}"/>
              </a:ext>
            </a:extLst>
          </p:cNvPr>
          <p:cNvSpPr txBox="1"/>
          <p:nvPr/>
        </p:nvSpPr>
        <p:spPr>
          <a:xfrm>
            <a:off x="379731" y="4876310"/>
            <a:ext cx="77165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have multiple maxima (take highest).</a:t>
            </a:r>
          </a:p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MLEs not guaranteed to have any ‘optimal’ properties, (but in practice they’re very good).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1D066A3-626D-0140-8799-C993C17523F4}"/>
              </a:ext>
            </a:extLst>
          </p:cNvPr>
          <p:cNvCxnSpPr>
            <a:cxnSpLocks/>
          </p:cNvCxnSpPr>
          <p:nvPr/>
        </p:nvCxnSpPr>
        <p:spPr>
          <a:xfrm flipV="1">
            <a:off x="2841171" y="2552984"/>
            <a:ext cx="612166" cy="23375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F9B61E09-8BB5-374C-BBC3-282FB3FD4AC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35728" y="3869473"/>
            <a:ext cx="2387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C10737-2426-D141-BADB-C6C93F12AE0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30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</a:t>
            </a:r>
          </a:p>
        </p:txBody>
      </p:sp>
      <p:pic>
        <p:nvPicPr>
          <p:cNvPr id="7" name="Picture 5" descr="txp_fig">
            <a:extLst>
              <a:ext uri="{FF2B5EF4-FFF2-40B4-BE49-F238E27FC236}">
                <a16:creationId xmlns:a16="http://schemas.microsoft.com/office/drawing/2014/main" id="{84F512F0-91F7-E94B-8924-810D5FEDD2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217613"/>
            <a:ext cx="213836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4625171-3D3A-E14B-95A8-B2FC0CD6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260475"/>
            <a:ext cx="3372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exponential pdf,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812E229-4C53-B94B-8564-DECCC0E6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984375"/>
            <a:ext cx="4171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suppose we have i.i.d. data,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7EC00E02-64D6-BB4E-B53F-9805DFDB762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2141538"/>
            <a:ext cx="11668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CB81A81D-9380-3041-BDDB-D3509551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2847975"/>
            <a:ext cx="333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E3032239-7A21-1943-936A-89EA54A5264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773363"/>
            <a:ext cx="2498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1DABEE4-039C-C448-A4E6-E3BCABB64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692525"/>
            <a:ext cx="7818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maximum also gives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value of its logarithm (the log-likelihood function):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A6CADD4D-9CC1-F549-9BB9-6F1B7A728DE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11713"/>
            <a:ext cx="5400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6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425C39E-E55E-CA49-A2C2-C018DE7E4ADE}"/>
              </a:ext>
            </a:extLst>
          </p:cNvPr>
          <p:cNvSpPr txBox="1">
            <a:spLocks noChangeArrowheads="1"/>
          </p:cNvSpPr>
          <p:nvPr/>
        </p:nvSpPr>
        <p:spPr>
          <a:xfrm>
            <a:off x="756104" y="345622"/>
            <a:ext cx="716869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A quick review of probability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0253F-08FD-334B-BAE4-ABB81F270BCD}"/>
              </a:ext>
            </a:extLst>
          </p:cNvPr>
          <p:cNvSpPr txBox="1"/>
          <p:nvPr/>
        </p:nvSpPr>
        <p:spPr>
          <a:xfrm>
            <a:off x="370115" y="1208314"/>
            <a:ext cx="3680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Frequentist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outcome of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repeatable observation)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A7E1E-845B-4141-8BE8-D0B251293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228" y="1275442"/>
            <a:ext cx="3403600" cy="73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D17874-E577-274A-B3E1-80F4C3EB9C06}"/>
              </a:ext>
            </a:extLst>
          </p:cNvPr>
          <p:cNvSpPr txBox="1"/>
          <p:nvPr/>
        </p:nvSpPr>
        <p:spPr>
          <a:xfrm>
            <a:off x="312965" y="2391895"/>
            <a:ext cx="3543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Subjective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hypothesis)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D99999-5D30-1F40-B6C9-2D91F9D4C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1" y="2414573"/>
            <a:ext cx="4330700" cy="520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DD8755-3A18-1744-8C65-C6BA18C8C31B}"/>
              </a:ext>
            </a:extLst>
          </p:cNvPr>
          <p:cNvSpPr txBox="1"/>
          <p:nvPr/>
        </p:nvSpPr>
        <p:spPr>
          <a:xfrm>
            <a:off x="304799" y="3277577"/>
            <a:ext cx="3121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Conditional probability: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FE732A-39CE-DD4B-A35A-AE4118EC1458}"/>
              </a:ext>
            </a:extLst>
          </p:cNvPr>
          <p:cNvSpPr txBox="1"/>
          <p:nvPr/>
        </p:nvSpPr>
        <p:spPr>
          <a:xfrm>
            <a:off x="274865" y="5009697"/>
            <a:ext cx="36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independent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iff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637B2-1FA4-0E44-A3BE-052EDC594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003346"/>
            <a:ext cx="2705100" cy="469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96383A-7277-3946-9D83-CA696BECB2B1}"/>
              </a:ext>
            </a:extLst>
          </p:cNvPr>
          <p:cNvSpPr txBox="1"/>
          <p:nvPr/>
        </p:nvSpPr>
        <p:spPr>
          <a:xfrm>
            <a:off x="315686" y="5834742"/>
            <a:ext cx="3763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if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independent, then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3EC0EB-561D-BE45-866A-17927B7E4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800" y="5680528"/>
            <a:ext cx="3403600" cy="787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90C266-C30E-D84E-AA2F-665FFBDBD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0879" y="3152392"/>
            <a:ext cx="2349500" cy="68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28F92A-D497-67E9-2948-F1B1FFABDE9D}"/>
              </a:ext>
            </a:extLst>
          </p:cNvPr>
          <p:cNvSpPr txBox="1"/>
          <p:nvPr/>
        </p:nvSpPr>
        <p:spPr>
          <a:xfrm>
            <a:off x="679904" y="4102622"/>
            <a:ext cx="2553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E.g. rolling a die, outcome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1,2,...,6: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5B74F-92AC-0E09-6B5C-8463176FF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038" y="4138148"/>
            <a:ext cx="5007683" cy="5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5701930-A4C1-B94A-8212-6727FCB702EF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C26C0E6-0172-2540-BF80-526257676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184275"/>
            <a:ext cx="376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its maximum by setting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C4DE2383-FCA9-D141-891D-242C4064953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138238"/>
            <a:ext cx="191611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260700B2-EE3F-5A40-9678-6C71E6D9C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2212975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9DBA2F1-49F6-994F-91DB-3578A7F2F60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2112963"/>
            <a:ext cx="15414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_6_2">
            <a:extLst>
              <a:ext uri="{FF2B5EF4-FFF2-40B4-BE49-F238E27FC236}">
                <a16:creationId xmlns:a16="http://schemas.microsoft.com/office/drawing/2014/main" id="{D2E4B450-A13A-EA4C-B417-B7B7F9E5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527300"/>
            <a:ext cx="380206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8C2A57CA-BFE7-B840-A648-12AABCA0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203575"/>
            <a:ext cx="33225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50  values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using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the ML estimate: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DF456F06-C653-7E4C-8D26-DCAAA69255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349875"/>
            <a:ext cx="13477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7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6FA5E5F-1E03-FB41-843C-BE9021132F2D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6510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(3)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27FE143-9220-D543-A705-B44B01C83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40088"/>
            <a:ext cx="1690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MLE</a:t>
            </a:r>
          </a:p>
        </p:txBody>
      </p:sp>
      <p:pic>
        <p:nvPicPr>
          <p:cNvPr id="8" name="Picture 8" descr="txp_fig">
            <a:extLst>
              <a:ext uri="{FF2B5EF4-FFF2-40B4-BE49-F238E27FC236}">
                <a16:creationId xmlns:a16="http://schemas.microsoft.com/office/drawing/2014/main" id="{A850BECA-1683-C54B-AE3C-140233F659F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40" y="313739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8CEC5167-A63B-F74D-A70F-9C951E3AC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801688"/>
            <a:ext cx="7668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exponential distribution one has for mean, variance: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CED8D57-A3DC-EE4B-8779-559C520E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338263"/>
            <a:ext cx="34798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7FD5DD6-444B-A84F-9C3B-29B701BC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276475"/>
            <a:ext cx="4371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3D81AC5-06E2-1046-BB70-BFBCB279A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026" y="3228139"/>
            <a:ext cx="23624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therefore find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8A01FBCA-3BF3-FC48-8886-A439FBC60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865563"/>
            <a:ext cx="5067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7860562B-0922-3644-8503-8A1D55AC4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197350"/>
            <a:ext cx="2411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03A50FA-ECCA-E14D-A360-14F8A42E0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186363"/>
            <a:ext cx="52911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14BB4617-C123-BA46-99C7-B67DEE610F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5408613"/>
            <a:ext cx="1335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2CBD86CE-8089-8D43-B299-AB72CA9B3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4021138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6E078D27-BCB0-5741-AD12-79F16637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276850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18021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CB6D596-57C2-9B45-A879-DE9579A8305F}"/>
              </a:ext>
            </a:extLst>
          </p:cNvPr>
          <p:cNvSpPr txBox="1">
            <a:spLocks noChangeArrowheads="1"/>
          </p:cNvSpPr>
          <p:nvPr/>
        </p:nvSpPr>
        <p:spPr>
          <a:xfrm>
            <a:off x="417513" y="361950"/>
            <a:ext cx="77200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 Monte Carlo method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E3B29BB-0CCA-9644-ACBA-A8244AB35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8375"/>
            <a:ext cx="78199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estimated our parameter we now need to report its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‘statistical error’, i.e., how widely distributed would estimates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if we were to repeat the entire measurement many times.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BF948CD3-B976-E746-847D-C0DEC3676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2276475"/>
            <a:ext cx="85938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way to do this would be to simulate the entire experiment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times with a Monte Carlo program (use ML estimate for MC).</a:t>
            </a:r>
          </a:p>
        </p:txBody>
      </p:sp>
      <p:pic>
        <p:nvPicPr>
          <p:cNvPr id="9" name="Picture 7" descr="fig_6_3">
            <a:extLst>
              <a:ext uri="{FF2B5EF4-FFF2-40B4-BE49-F238E27FC236}">
                <a16:creationId xmlns:a16="http://schemas.microsoft.com/office/drawing/2014/main" id="{CF516D43-7473-4C4C-9173-F774A0382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3530600"/>
            <a:ext cx="3059112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34E49601-038A-EC42-80F3-A914E82FA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432175"/>
            <a:ext cx="40687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exponential example, from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variance of estimates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4CFA2905-22F3-D045-B22F-5DDF9DB958C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3" y="4513263"/>
            <a:ext cx="1487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E7608D40-9633-DF4B-9BF4-D86E74E93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4905375"/>
            <a:ext cx="51459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distribution of estimates is roughly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Gaussian − (almost) always true for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in large sample limit.</a:t>
            </a:r>
          </a:p>
        </p:txBody>
      </p:sp>
    </p:spTree>
    <p:extLst>
      <p:ext uri="{BB962C8B-B14F-4D97-AF65-F5344CB8AC3E}">
        <p14:creationId xmlns:p14="http://schemas.microsoft.com/office/powerpoint/2010/main" val="223933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1CE758B-3C2C-A84A-AB62-A51319DE56C7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18891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 from information inequality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82C0C2E-6BBF-BE4F-8D64-F6395E043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795338"/>
            <a:ext cx="7648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(RCF) sets a lower bound on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ML):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80083AA1-3E76-BB45-90BA-7297BA6EA13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49500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0E1D6AE5-5B33-2E45-A480-ADB47093B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936875"/>
            <a:ext cx="77781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the bias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small, and equality either holds exactly 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good approximation (e.g. large data sample limit).   Then,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80F2E630-1317-F54F-B1D9-FFC50A210CB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967163"/>
            <a:ext cx="3095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31605617-1D26-0641-BD79-97139162115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966913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A07954-7CF7-754D-95D0-375578FEB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4829175"/>
            <a:ext cx="7886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this using the 2nd derivative of 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its maximum: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A88167F2-3BEE-8B43-A60B-8E606E9E5C8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5414963"/>
            <a:ext cx="34702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C2DCE27B-F9E7-0D43-9229-290180153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8" y="1373188"/>
            <a:ext cx="25638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 Variance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Bound (MVB)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B9E22E0A-3E95-604A-AB44-8D8D0F0E7EC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24525" y="1628775"/>
            <a:ext cx="503238" cy="287338"/>
          </a:xfrm>
          <a:prstGeom prst="straightConnector1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368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185737" y="16263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MVB for MLE of exponential parameter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8098-0FDD-7B46-B88E-01D954B5C145}"/>
              </a:ext>
            </a:extLst>
          </p:cNvPr>
          <p:cNvSpPr txBox="1"/>
          <p:nvPr/>
        </p:nvSpPr>
        <p:spPr>
          <a:xfrm>
            <a:off x="435882" y="2216461"/>
            <a:ext cx="648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found for the exponential parameter the MLE 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CD10DB79-41F2-8F4D-8C39-A09653E3E1B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04" y="210212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0B807-0988-0F40-A853-40E92445DC89}"/>
              </a:ext>
            </a:extLst>
          </p:cNvPr>
          <p:cNvSpPr txBox="1"/>
          <p:nvPr/>
        </p:nvSpPr>
        <p:spPr>
          <a:xfrm>
            <a:off x="403224" y="2950700"/>
            <a:ext cx="523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showed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hence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𝜕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553E9-4CEA-824E-8C99-552C152667BB}"/>
              </a:ext>
            </a:extLst>
          </p:cNvPr>
          <p:cNvSpPr txBox="1"/>
          <p:nvPr/>
        </p:nvSpPr>
        <p:spPr>
          <a:xfrm>
            <a:off x="446767" y="119945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D5C8A-DE5E-0D48-9262-546FE219E660}"/>
              </a:ext>
            </a:extLst>
          </p:cNvPr>
          <p:cNvSpPr txBox="1"/>
          <p:nvPr/>
        </p:nvSpPr>
        <p:spPr>
          <a:xfrm>
            <a:off x="457653" y="3797700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F4F3A-DC5C-2E41-AAA4-B0018025D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11" y="957100"/>
            <a:ext cx="4825286" cy="9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495DF-A91C-4A41-A47A-36E6BEE7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992" y="3604821"/>
            <a:ext cx="3311538" cy="9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AF42B-8777-0040-BECC-D3CDB82E2A79}"/>
              </a:ext>
            </a:extLst>
          </p:cNvPr>
          <p:cNvSpPr txBox="1"/>
          <p:nvPr/>
        </p:nvSpPr>
        <p:spPr>
          <a:xfrm>
            <a:off x="446767" y="4780208"/>
            <a:ext cx="350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since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E755B4-0790-5C48-A0D2-D3B8C19A1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71" y="4639612"/>
            <a:ext cx="2580324" cy="86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F5318F-7215-2749-BAAB-480D48564D04}"/>
              </a:ext>
            </a:extLst>
          </p:cNvPr>
          <p:cNvSpPr txBox="1"/>
          <p:nvPr/>
        </p:nvSpPr>
        <p:spPr>
          <a:xfrm>
            <a:off x="435882" y="5665173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9C8ED7-A851-754F-9A08-AE8809FCF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0" y="5518005"/>
            <a:ext cx="2516239" cy="75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D00179-AB95-8247-8537-D7E095B23CF7}"/>
              </a:ext>
            </a:extLst>
          </p:cNvPr>
          <p:cNvSpPr txBox="1"/>
          <p:nvPr/>
        </p:nvSpPr>
        <p:spPr>
          <a:xfrm>
            <a:off x="5225143" y="5695746"/>
            <a:ext cx="3269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(Here MLE is “efficient”).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CB64-646B-C14F-A106-6A09DC12DAD8}"/>
              </a:ext>
            </a:extLst>
          </p:cNvPr>
          <p:cNvSpPr txBox="1"/>
          <p:nvPr/>
        </p:nvSpPr>
        <p:spPr>
          <a:xfrm>
            <a:off x="4620634" y="577974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75B2-2EB9-2F41-89AF-A7FCD9F2F339}"/>
              </a:ext>
            </a:extLst>
          </p:cNvPr>
          <p:cNvSpPr txBox="1"/>
          <p:nvPr/>
        </p:nvSpPr>
        <p:spPr>
          <a:xfrm>
            <a:off x="6620676" y="4814739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61226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8DBA742-FD84-A447-B653-D6FD565ED9FF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graphical method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9B5DB08-CA8F-D442-95A0-D96D0F7A8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2025"/>
            <a:ext cx="46421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ln</a:t>
            </a:r>
            <a:r>
              <a:rPr lang="en-US" altLang="en-US" sz="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its maximum: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1833CB6F-4D0E-D549-9F3F-E85E2B29E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517775"/>
            <a:ext cx="7499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term is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second term is zero, for third term use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(assume equality):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6B47309-1CC6-BE4F-A5C1-CF16BEF38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689475"/>
            <a:ext cx="6399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F1CE05A2-9158-1348-8E89-9BAF705DE69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630363"/>
            <a:ext cx="7924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104E367D-DD41-B54B-84E8-DB223FED8F4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3576638"/>
            <a:ext cx="37068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ABB411B8-DBBC-F14F-AA82-BD0731FA7DC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4724400"/>
            <a:ext cx="34432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29B2C9F9-9661-E94E-840F-2B82DFCE4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13572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to get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28DFD271-5FE5-454B-A730-FD5DD3ACB12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5622925"/>
            <a:ext cx="292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08A37C6F-756D-8C45-8840-77E5AEAF1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495925"/>
            <a:ext cx="2849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change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away from</a:t>
            </a:r>
          </a:p>
        </p:txBody>
      </p:sp>
      <p:pic>
        <p:nvPicPr>
          <p:cNvPr id="16" name="Picture 14" descr="txp_fig">
            <a:extLst>
              <a:ext uri="{FF2B5EF4-FFF2-40B4-BE49-F238E27FC236}">
                <a16:creationId xmlns:a16="http://schemas.microsoft.com/office/drawing/2014/main" id="{E1B426B7-DE83-E640-A7ED-608A7EF25A3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605463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6B938986-F291-544A-A617-C093AA393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502275"/>
            <a:ext cx="3563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decreases by 1/2.</a:t>
            </a:r>
          </a:p>
        </p:txBody>
      </p:sp>
    </p:spTree>
    <p:extLst>
      <p:ext uri="{BB962C8B-B14F-4D97-AF65-F5344CB8AC3E}">
        <p14:creationId xmlns:p14="http://schemas.microsoft.com/office/powerpoint/2010/main" val="308309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8D9AC97B-1261-5D44-B175-19CE3DBAB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052513"/>
            <a:ext cx="45164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F6C28DE-D175-FA42-9FDB-8A4F314F265A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 of variance by graphical method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79C3CE6-920B-3943-80C7-0AFE60635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387475"/>
            <a:ext cx="394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example with exponential: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C8D8B9A-9278-EE42-B8B0-2423F2A8E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006975"/>
            <a:ext cx="713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quite parabolic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since finite sample size (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50).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CB58CDCD-DD82-8A4E-8D8F-01C9FC023FA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449513"/>
            <a:ext cx="397351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6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1023937" y="253726"/>
            <a:ext cx="70961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B56D9A5-79A9-994B-9590-CCB8EC46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64" y="951594"/>
            <a:ext cx="7367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) 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2ACA45-5770-764F-BD87-F599A0F5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415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information matrix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4AC25B1-33C2-7540-A6D0-15025FBA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1208088"/>
            <a:ext cx="155575" cy="20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3FA64-FDBE-1841-B90F-F2AFAE7127E5}"/>
              </a:ext>
            </a:extLst>
          </p:cNvPr>
          <p:cNvSpPr txBox="1"/>
          <p:nvPr/>
        </p:nvSpPr>
        <p:spPr>
          <a:xfrm>
            <a:off x="481123" y="3823574"/>
            <a:ext cx="624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states that the matrix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586AD-680A-954A-8F8C-926A0F651148}"/>
              </a:ext>
            </a:extLst>
          </p:cNvPr>
          <p:cNvGrpSpPr/>
          <p:nvPr/>
        </p:nvGrpSpPr>
        <p:grpSpPr>
          <a:xfrm>
            <a:off x="502894" y="3140868"/>
            <a:ext cx="7799894" cy="611331"/>
            <a:chOff x="631371" y="3477773"/>
            <a:chExt cx="7799894" cy="611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1261C-2BD4-9441-BB4C-4ADC782934C7}"/>
                </a:ext>
              </a:extLst>
            </p:cNvPr>
            <p:cNvSpPr txBox="1"/>
            <p:nvPr/>
          </p:nvSpPr>
          <p:spPr>
            <a:xfrm>
              <a:off x="631371" y="3583881"/>
              <a:ext cx="586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the covariance matrix of estimators </a:t>
              </a:r>
              <a:r>
                <a:rPr lang="el-GR" alt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is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6569A7-A08B-5D47-B028-4F96C19E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8765" y="3530304"/>
              <a:ext cx="2222500" cy="55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53D3D7-616A-DB4E-AB89-0BDF6449BD31}"/>
                </a:ext>
              </a:extLst>
            </p:cNvPr>
            <p:cNvSpPr txBox="1"/>
            <p:nvPr/>
          </p:nvSpPr>
          <p:spPr>
            <a:xfrm>
              <a:off x="5660571" y="347777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^</a:t>
              </a:r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D17D26-7AA7-8B4F-9AD3-47B5076C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10" y="4366201"/>
            <a:ext cx="5649428" cy="93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CDD20D-FCFA-024A-A45C-EB455B1B3D2D}"/>
              </a:ext>
            </a:extLst>
          </p:cNvPr>
          <p:cNvSpPr txBox="1"/>
          <p:nvPr/>
        </p:nvSpPr>
        <p:spPr>
          <a:xfrm>
            <a:off x="470924" y="5367241"/>
            <a:ext cx="62694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positive semi-definite:  </a:t>
            </a:r>
          </a:p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0,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diagonal elements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0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65892A-BC4F-E942-9177-660B30E91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74" y="2211225"/>
            <a:ext cx="5854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6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713241" y="300717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3AB78-45A8-0749-9304-628693B73733}"/>
              </a:ext>
            </a:extLst>
          </p:cNvPr>
          <p:cNvSpPr txBox="1"/>
          <p:nvPr/>
        </p:nvSpPr>
        <p:spPr>
          <a:xfrm>
            <a:off x="475068" y="1089588"/>
            <a:ext cx="84598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practice the inequality is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used in the large-sample limit: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bias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inequality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equality,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and therefore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D762FF-6655-7E4B-BE02-E751A0AB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11" y="3782148"/>
            <a:ext cx="2260600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C1322-E8A2-0D40-967C-18550404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68" y="5678027"/>
            <a:ext cx="1917700" cy="54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77382-4160-A34C-A6E4-29A0196EF202}"/>
              </a:ext>
            </a:extLst>
          </p:cNvPr>
          <p:cNvSpPr txBox="1"/>
          <p:nvPr/>
        </p:nvSpPr>
        <p:spPr>
          <a:xfrm>
            <a:off x="391885" y="2884182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451F3-0A90-1749-8DBD-D8862D7F1D16}"/>
              </a:ext>
            </a:extLst>
          </p:cNvPr>
          <p:cNvSpPr txBox="1"/>
          <p:nvPr/>
        </p:nvSpPr>
        <p:spPr>
          <a:xfrm>
            <a:off x="391885" y="3881692"/>
            <a:ext cx="491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can be estimated from data using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55620E-45F0-4843-999A-B90A7BF30B21}"/>
              </a:ext>
            </a:extLst>
          </p:cNvPr>
          <p:cNvSpPr txBox="1"/>
          <p:nvPr/>
        </p:nvSpPr>
        <p:spPr>
          <a:xfrm>
            <a:off x="391885" y="4790175"/>
            <a:ext cx="848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(or with automatic differentiation),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invert to get the covariance matrix of the estimators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C094D1-1E7F-3349-B116-3122A755F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880" y="2724977"/>
            <a:ext cx="2527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4" y="353103"/>
            <a:ext cx="72326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by inverting a test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19" y="916864"/>
            <a:ext cx="8315161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addition to a ‘point estimate’ of a parameter we should report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interval reflecting its statistical uncertainty.  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parameter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found by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defining a test of the hypothesized value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(do this for all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Specify values of the data that are ‘</a:t>
            </a:r>
            <a:r>
              <a:rPr lang="en-US" altLang="ja-JP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disfavoured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(critical region) such that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in critical region|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for a prespecified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0.05 or 0.1.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data observed in the critical region, reject the value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invert the test to define a confidence interval as: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that are not rejected in a test of size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(confidence level CL is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3415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425C39E-E55E-CA49-A2C2-C018DE7E4ADE}"/>
              </a:ext>
            </a:extLst>
          </p:cNvPr>
          <p:cNvSpPr txBox="1">
            <a:spLocks noChangeArrowheads="1"/>
          </p:cNvSpPr>
          <p:nvPr/>
        </p:nvSpPr>
        <p:spPr>
          <a:xfrm>
            <a:off x="777876" y="160565"/>
            <a:ext cx="716869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Bayes’ theorem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AB28B-43A7-6943-BFBE-BF177010FA4D}"/>
              </a:ext>
            </a:extLst>
          </p:cNvPr>
          <p:cNvSpPr txBox="1"/>
          <p:nvPr/>
        </p:nvSpPr>
        <p:spPr>
          <a:xfrm>
            <a:off x="402772" y="783769"/>
            <a:ext cx="5685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definition of conditional probability and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354F1C-9D10-4549-A245-AD5BDEEAB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472" y="745669"/>
            <a:ext cx="2565400" cy="53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E96133-5C7F-1D45-AE21-C95722A74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280" y="1347108"/>
            <a:ext cx="2755900" cy="723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A98402-18B0-724B-BA1F-FEDCC2CAC7C8}"/>
              </a:ext>
            </a:extLst>
          </p:cNvPr>
          <p:cNvSpPr txBox="1"/>
          <p:nvPr/>
        </p:nvSpPr>
        <p:spPr>
          <a:xfrm>
            <a:off x="1001487" y="150222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E7B93E-9876-7F4B-BAB4-B9A09CECFECA}"/>
              </a:ext>
            </a:extLst>
          </p:cNvPr>
          <p:cNvSpPr txBox="1"/>
          <p:nvPr/>
        </p:nvSpPr>
        <p:spPr>
          <a:xfrm>
            <a:off x="4724401" y="1502228"/>
            <a:ext cx="2546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(Bayes’ theorem)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1258B1-B22F-4147-8A01-EBC1BFF02C81}"/>
              </a:ext>
            </a:extLst>
          </p:cNvPr>
          <p:cNvSpPr txBox="1"/>
          <p:nvPr/>
        </p:nvSpPr>
        <p:spPr>
          <a:xfrm>
            <a:off x="424545" y="2405745"/>
            <a:ext cx="4604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set of all outcomes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∪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disjoint, then law of total probability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says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B8BFF2-F3AC-0848-8530-C79A665A4055}"/>
              </a:ext>
            </a:extLst>
          </p:cNvPr>
          <p:cNvSpPr txBox="1"/>
          <p:nvPr/>
        </p:nvSpPr>
        <p:spPr>
          <a:xfrm>
            <a:off x="413659" y="4778830"/>
            <a:ext cx="4256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that Bayes’ theorem becomes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2177D94-2393-CD47-B3D6-AF18E833C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586" y="4657272"/>
            <a:ext cx="3276600" cy="787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43BF2A-D216-8C46-B7B9-931050B2001B}"/>
              </a:ext>
            </a:extLst>
          </p:cNvPr>
          <p:cNvSpPr txBox="1"/>
          <p:nvPr/>
        </p:nvSpPr>
        <p:spPr>
          <a:xfrm>
            <a:off x="402771" y="5617029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holds regardless of how probability is interpreted (frequency, degree of belief...).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84DA0D-E614-2940-BCF3-24BFF779B75E}"/>
              </a:ext>
            </a:extLst>
          </p:cNvPr>
          <p:cNvGrpSpPr/>
          <p:nvPr/>
        </p:nvGrpSpPr>
        <p:grpSpPr>
          <a:xfrm>
            <a:off x="5084654" y="2171858"/>
            <a:ext cx="3127463" cy="1911667"/>
            <a:chOff x="5298080" y="2249261"/>
            <a:chExt cx="3127463" cy="1911667"/>
          </a:xfrm>
        </p:grpSpPr>
        <p:pic>
          <p:nvPicPr>
            <p:cNvPr id="17" name="Picture 18" descr="subsets">
              <a:extLst>
                <a:ext uri="{FF2B5EF4-FFF2-40B4-BE49-F238E27FC236}">
                  <a16:creationId xmlns:a16="http://schemas.microsoft.com/office/drawing/2014/main" id="{4F81149A-6544-8841-A4EB-27A62BDE6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152" y="2507136"/>
              <a:ext cx="2409639" cy="160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19">
              <a:extLst>
                <a:ext uri="{FF2B5EF4-FFF2-40B4-BE49-F238E27FC236}">
                  <a16:creationId xmlns:a16="http://schemas.microsoft.com/office/drawing/2014/main" id="{589D1A39-D9A4-C841-9188-837D3F8D0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9427" y="3853151"/>
              <a:ext cx="6559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B</a:t>
              </a:r>
              <a:r>
                <a:rPr lang="en-US" altLang="en-US" sz="1400" dirty="0"/>
                <a:t> ∩ </a:t>
              </a:r>
              <a:r>
                <a:rPr lang="en-US" altLang="en-US" sz="1400" i="1" dirty="0"/>
                <a:t>A</a:t>
              </a:r>
              <a:r>
                <a:rPr lang="en-US" altLang="en-US" sz="1400" i="1" baseline="-25000" dirty="0"/>
                <a:t>i</a:t>
              </a:r>
            </a:p>
          </p:txBody>
        </p:sp>
        <p:sp>
          <p:nvSpPr>
            <p:cNvPr id="27" name="Text Box 20">
              <a:extLst>
                <a:ext uri="{FF2B5EF4-FFF2-40B4-BE49-F238E27FC236}">
                  <a16:creationId xmlns:a16="http://schemas.microsoft.com/office/drawing/2014/main" id="{37D76241-B5E1-F04F-A998-C9E7F55FFB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4483" y="3389788"/>
              <a:ext cx="4710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A</a:t>
              </a:r>
              <a:r>
                <a:rPr lang="en-US" altLang="en-US" sz="1400" i="1" baseline="-25000" dirty="0"/>
                <a:t>i</a:t>
              </a:r>
            </a:p>
          </p:txBody>
        </p:sp>
        <p:sp>
          <p:nvSpPr>
            <p:cNvPr id="28" name="Text Box 21">
              <a:extLst>
                <a:ext uri="{FF2B5EF4-FFF2-40B4-BE49-F238E27FC236}">
                  <a16:creationId xmlns:a16="http://schemas.microsoft.com/office/drawing/2014/main" id="{62FDDB47-DAB5-1340-86E7-D4F261EF3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8384" y="2249261"/>
              <a:ext cx="29367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B</a:t>
              </a:r>
              <a:endParaRPr lang="en-US" altLang="en-US" sz="1400" i="1" baseline="-25000" dirty="0"/>
            </a:p>
          </p:txBody>
        </p:sp>
        <p:sp>
          <p:nvSpPr>
            <p:cNvPr id="29" name="Text Box 22">
              <a:extLst>
                <a:ext uri="{FF2B5EF4-FFF2-40B4-BE49-F238E27FC236}">
                  <a16:creationId xmlns:a16="http://schemas.microsoft.com/office/drawing/2014/main" id="{35AF0EF0-67D3-4F4B-98D1-85EBD24D9D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8080" y="2901632"/>
              <a:ext cx="27443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>
                  <a:cs typeface="Times New Roman" panose="02020603050405020304" pitchFamily="18" charset="0"/>
                </a:rPr>
                <a:t>S</a:t>
              </a:r>
              <a:endParaRPr lang="en-US" altLang="en-US" sz="1400" i="1" baseline="-25000" dirty="0"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34D1166-F759-4B4F-20ED-8C02999FC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32" y="3765063"/>
            <a:ext cx="4826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E91BC44-7ACB-3242-AA26-719FE1B67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18" y="257857"/>
            <a:ext cx="8464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between confidence interval and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46EE1C8-17C4-EA4C-98D6-ED3498523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29" y="874944"/>
            <a:ext cx="8338457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 we can consider a significance test for each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hypothesized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resulting in 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we 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confidence interval at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consists of those values of </a:t>
            </a:r>
          </a:p>
          <a:p>
            <a:pPr>
              <a:spcAft>
                <a:spcPts val="1200"/>
              </a:spcAft>
            </a:pP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that are not rejected.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an upper limit 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greatest value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In practice find by setting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multidimensional parameter space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,...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idea – result is a confidence “region” with boundary determined by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4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probability of confidence interval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916864"/>
            <a:ext cx="8613694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true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rejected, then it’s not in the confidence interval.  The probability for this is by construction (equality for continuous data):</a:t>
            </a:r>
          </a:p>
          <a:p>
            <a:pPr>
              <a:spcAft>
                <a:spcPct val="40000"/>
              </a:spcAft>
            </a:pP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		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type-I error rate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Therefore, the probability for the interval to contain or “cover”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(conf. interval “covers”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≥ 1 −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endParaRPr lang="en-US" altLang="en-US" i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This assumes that the set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values considered includes the true value, i.e., it assumes the composite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035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90EB8A2-2D7F-F34B-9BDD-2112CE0E8972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77825"/>
            <a:ext cx="792003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Frequentist upper limit on Poisson parameter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6AAD1CA-63F3-5641-9AFD-B6BDF83FD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90613"/>
            <a:ext cx="733335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again the case of observing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Poisson(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4.5,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Find upper limit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95% CL.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 alternative 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(critical region at low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hypothesized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CL 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 from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46BCEB17-EF2A-A845-A8E9-EA5D31D55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89363"/>
            <a:ext cx="64135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ECF3604-BE46-4945-B5D0-2496EE396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652963"/>
            <a:ext cx="4699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BC10609-8F02-1C44-91CE-EB5DE9EFA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665788"/>
            <a:ext cx="46482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0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7D8C0BC-679F-BB43-8A51-A45DF3764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95275"/>
            <a:ext cx="847248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n-GB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sz="3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GB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 frequentist upper limit on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endParaRPr lang="en-GB" altLang="en-US" sz="3200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14A33E11-B27F-374A-96D9-1A79B8440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84248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low fluctuation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formula can give negative result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i.e. confidence interval is empty;  all values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7698917-5B5A-BF43-BFD5-078497A31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70088"/>
            <a:ext cx="49403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E890FA0-6442-9E4E-A995-613FB0872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53219"/>
            <a:ext cx="8004629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Limits near a boundary of the parameter space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894B641-54D0-644A-945A-4E5FF0915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08050"/>
            <a:ext cx="702769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e.g. </a:t>
            </a:r>
            <a:r>
              <a:rPr lang="en-US" altLang="en-US" i="1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 = 2.5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observe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0.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choose CL </a:t>
            </a:r>
            <a:r>
              <a:rPr lang="en-US" altLang="en-US" dirty="0">
                <a:solidFill>
                  <a:srgbClr val="0070C0"/>
                </a:solidFill>
              </a:rPr>
              <a:t>= 0.9,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from the formula for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</a:rPr>
              <a:t>up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67FEDBBB-F7D9-034F-B368-6E2949D5C0A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44725"/>
            <a:ext cx="3543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086B05A1-F6E2-2F4A-A476-8805E3A07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79713"/>
            <a:ext cx="8190319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Physicist: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already knew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we started; can’t use negative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upper limit to report result of expensive experiment!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Statistician: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interval is designed to cover the true value only 90%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of the time — this was clearly not one of those times.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3EBCC39-27D9-1A40-A8CF-A10DE4B3F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300663"/>
            <a:ext cx="8467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uncommon dilemma when testing parameter values for which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has very little experimental sensitivity, e.g., very small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588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360E4EA-7B07-2344-BF26-706F8136A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66713"/>
            <a:ext cx="471487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limit for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endParaRPr lang="en-GB" altLang="en-US" sz="3200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84849B9-26A6-0541-B594-F05522FA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3500438"/>
            <a:ext cx="258286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30D27A60-4699-7842-8F03-F0118F26B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073150"/>
            <a:ext cx="750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Physicist:  I should have used CL = 0.95 — then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0.496</a:t>
            </a:r>
            <a:endParaRPr lang="en-US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CD438606-FA7E-7940-B608-4B8FFCFBB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1773238"/>
            <a:ext cx="6373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 better:  for CL = 0.917923 we get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10</a:t>
            </a:r>
            <a:r>
              <a:rPr lang="en-US" altLang="en-US" baseline="30000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998866E-91DA-4E4F-A0DF-DF2194E3A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462213"/>
            <a:ext cx="78534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Reality check: 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2.5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typical Poisson fluctuation in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least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√2.5 = 1.6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How can the limit be so low?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E0F9DF9-2DF4-1B4D-9F05-F040E2F6F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521075"/>
            <a:ext cx="39469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the mean limit for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no-signal hypothesis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(sensitivity).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123D73B7-A3FC-A24B-9232-ABD5B29FF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5013325"/>
            <a:ext cx="36981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95% CL limits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2.5,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0.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 upper limit = 4.44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75B94A62-13C9-3D4B-BDD3-943D0D4AD7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9338" y="5516563"/>
            <a:ext cx="576262" cy="2159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0F0B3E46-47F6-C342-81B9-58285870866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37288"/>
            <a:ext cx="3683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2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28BC0-CD5F-ADE4-762C-291BE3069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>
            <a:extLst>
              <a:ext uri="{FF2B5EF4-FFF2-40B4-BE49-F238E27FC236}">
                <a16:creationId xmlns:a16="http://schemas.microsoft.com/office/drawing/2014/main" id="{16E65E58-6EB7-7F51-A57D-8B0954E0B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06AFA-094C-B644-5AB8-EF9CFCC4F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0CDCA-5819-D474-403C-34342433E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A50DF7B-C8C8-7A30-2CB2-E30D4B44A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262209"/>
            <a:ext cx="841629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Background-free vs background dominated limits</a:t>
            </a:r>
            <a:endParaRPr lang="en-GB" altLang="en-US" sz="3200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39B5B-627F-8993-6317-ED29D6BB64C7}"/>
              </a:ext>
            </a:extLst>
          </p:cNvPr>
          <p:cNvSpPr txBox="1"/>
          <p:nvPr/>
        </p:nvSpPr>
        <p:spPr>
          <a:xfrm>
            <a:off x="457199" y="1854930"/>
            <a:ext cx="564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on the rate of a signal process is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23E36A-CCE5-2053-8E47-43B9E9544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553" y="1796147"/>
            <a:ext cx="1270000" cy="660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3BC9D6-6941-4CF3-5546-91504F233B7E}"/>
              </a:ext>
            </a:extLst>
          </p:cNvPr>
          <p:cNvSpPr txBox="1"/>
          <p:nvPr/>
        </p:nvSpPr>
        <p:spPr>
          <a:xfrm>
            <a:off x="6006046" y="2343446"/>
            <a:ext cx="910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targets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C60BBF-6A5D-3A23-58B1-C838E8D224E9}"/>
              </a:ext>
            </a:extLst>
          </p:cNvPr>
          <p:cNvSpPr txBox="1"/>
          <p:nvPr/>
        </p:nvSpPr>
        <p:spPr>
          <a:xfrm>
            <a:off x="7843746" y="2318045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E4090ED-FEC7-003E-092E-21217DB04BF1}"/>
              </a:ext>
            </a:extLst>
          </p:cNvPr>
          <p:cNvCxnSpPr>
            <a:cxnSpLocks/>
          </p:cNvCxnSpPr>
          <p:nvPr/>
        </p:nvCxnSpPr>
        <p:spPr>
          <a:xfrm flipH="1" flipV="1">
            <a:off x="7465309" y="2386298"/>
            <a:ext cx="306705" cy="15054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0B75B9B-BD08-46E9-8AC3-167450575008}"/>
              </a:ext>
            </a:extLst>
          </p:cNvPr>
          <p:cNvCxnSpPr>
            <a:cxnSpLocks/>
          </p:cNvCxnSpPr>
          <p:nvPr/>
        </p:nvCxnSpPr>
        <p:spPr>
          <a:xfrm flipV="1">
            <a:off x="6934415" y="2386298"/>
            <a:ext cx="184841" cy="1524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CAC6E0D-02B4-85D9-0688-39C04187F9E7}"/>
              </a:ext>
            </a:extLst>
          </p:cNvPr>
          <p:cNvSpPr txBox="1"/>
          <p:nvPr/>
        </p:nvSpPr>
        <p:spPr>
          <a:xfrm>
            <a:off x="486375" y="3356914"/>
            <a:ext cx="1534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≪ 1,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F98700-0244-4E14-02CF-9C67A075BA92}"/>
              </a:ext>
            </a:extLst>
          </p:cNvPr>
          <p:cNvSpPr txBox="1"/>
          <p:nvPr/>
        </p:nvSpPr>
        <p:spPr>
          <a:xfrm>
            <a:off x="515254" y="4358451"/>
            <a:ext cx="1534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≫ 1,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7F87D3-6418-751F-FA2F-E7AE3CADE847}"/>
              </a:ext>
            </a:extLst>
          </p:cNvPr>
          <p:cNvGrpSpPr/>
          <p:nvPr/>
        </p:nvGrpSpPr>
        <p:grpSpPr>
          <a:xfrm>
            <a:off x="813758" y="5004072"/>
            <a:ext cx="6431904" cy="513361"/>
            <a:chOff x="2378532" y="4306755"/>
            <a:chExt cx="6431904" cy="51336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A18D1D7-7EE2-1BBD-7DC9-63D66B008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8532" y="4444199"/>
              <a:ext cx="1168400" cy="3302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5F70D6E-5BE8-25AA-46E6-D14FC2036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9326" y="4367999"/>
              <a:ext cx="1549400" cy="4064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DB54E59-74AF-4981-AFB6-F9327201E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0436" y="4306755"/>
              <a:ext cx="2540000" cy="4318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F2343C9-BD19-41F3-5A1A-3AE5435C760E}"/>
                </a:ext>
              </a:extLst>
            </p:cNvPr>
            <p:cNvSpPr txBox="1"/>
            <p:nvPr/>
          </p:nvSpPr>
          <p:spPr>
            <a:xfrm>
              <a:off x="3436006" y="4358451"/>
              <a:ext cx="261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A40F7FC-76F8-8C2D-F1A0-94EC30EBC8FA}"/>
                </a:ext>
              </a:extLst>
            </p:cNvPr>
            <p:cNvSpPr txBox="1"/>
            <p:nvPr/>
          </p:nvSpPr>
          <p:spPr>
            <a:xfrm>
              <a:off x="5497116" y="4358450"/>
              <a:ext cx="261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6299552-974E-6ABA-E943-B5CA646597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747" y="4324486"/>
            <a:ext cx="4076700" cy="5334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7A093B-C719-2979-DC48-0FB653C0DB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2853" y="879129"/>
            <a:ext cx="3581400" cy="685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1A15A3B-B4A0-C70D-4058-E4D2AB9C7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8779" y="989498"/>
            <a:ext cx="2120900" cy="4953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16E899F-7AD3-66A0-125B-A6EEB76E6E33}"/>
              </a:ext>
            </a:extLst>
          </p:cNvPr>
          <p:cNvSpPr txBox="1"/>
          <p:nvPr/>
        </p:nvSpPr>
        <p:spPr>
          <a:xfrm>
            <a:off x="483322" y="994013"/>
            <a:ext cx="590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AB2F3A-C240-447B-CD16-90C2607AABEE}"/>
              </a:ext>
            </a:extLst>
          </p:cNvPr>
          <p:cNvSpPr txBox="1"/>
          <p:nvPr/>
        </p:nvSpPr>
        <p:spPr>
          <a:xfrm>
            <a:off x="3618410" y="9797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4808338-063F-1B96-2461-E8F4F53A4D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947" y="5713693"/>
            <a:ext cx="2717800" cy="558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F66451F-6297-AD02-6BBE-1D4C2FA3A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4697" y="3237046"/>
            <a:ext cx="2832100" cy="6477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9819CC8-98F7-4839-9CF7-D49182F18059}"/>
              </a:ext>
            </a:extLst>
          </p:cNvPr>
          <p:cNvSpPr txBox="1"/>
          <p:nvPr/>
        </p:nvSpPr>
        <p:spPr>
          <a:xfrm>
            <a:off x="5120147" y="334000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5FF5110-9859-87E2-0082-566F815BD6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0755" y="5596259"/>
            <a:ext cx="4711700" cy="8382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310A484-4618-592E-20B8-0B5BE48A39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1619" y="3278166"/>
            <a:ext cx="2514600" cy="6858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5C0489A-28F6-8B19-2F80-0F059C15008D}"/>
              </a:ext>
            </a:extLst>
          </p:cNvPr>
          <p:cNvSpPr txBox="1"/>
          <p:nvPr/>
        </p:nvSpPr>
        <p:spPr>
          <a:xfrm>
            <a:off x="3629529" y="578956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8E36790-810A-11BF-5961-DAF29EE65118}"/>
              </a:ext>
            </a:extLst>
          </p:cNvPr>
          <p:cNvSpPr/>
          <p:nvPr/>
        </p:nvSpPr>
        <p:spPr>
          <a:xfrm>
            <a:off x="7569813" y="3237046"/>
            <a:ext cx="726406" cy="726920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8C9E1DC-064E-3554-BF10-D0870E79EE36}"/>
              </a:ext>
            </a:extLst>
          </p:cNvPr>
          <p:cNvSpPr/>
          <p:nvPr/>
        </p:nvSpPr>
        <p:spPr>
          <a:xfrm>
            <a:off x="8077960" y="5691088"/>
            <a:ext cx="873278" cy="726920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BE74D69-B83C-35E2-C566-4B7802B1B12F}"/>
              </a:ext>
            </a:extLst>
          </p:cNvPr>
          <p:cNvSpPr txBox="1"/>
          <p:nvPr/>
        </p:nvSpPr>
        <p:spPr>
          <a:xfrm>
            <a:off x="7446528" y="4487049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(1−</a:t>
            </a:r>
            <a:r>
              <a:rPr lang="el-GR" sz="20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0.95)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248B2B3-A143-067B-27B0-9FA7B9938DF6}"/>
              </a:ext>
            </a:extLst>
          </p:cNvPr>
          <p:cNvCxnSpPr>
            <a:cxnSpLocks/>
          </p:cNvCxnSpPr>
          <p:nvPr/>
        </p:nvCxnSpPr>
        <p:spPr>
          <a:xfrm flipH="1" flipV="1">
            <a:off x="7245662" y="4005086"/>
            <a:ext cx="200866" cy="3720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17BBB48-2DE6-AF33-7607-77E19E747DA8}"/>
              </a:ext>
            </a:extLst>
          </p:cNvPr>
          <p:cNvCxnSpPr>
            <a:cxnSpLocks/>
          </p:cNvCxnSpPr>
          <p:nvPr/>
        </p:nvCxnSpPr>
        <p:spPr>
          <a:xfrm flipH="1">
            <a:off x="7493312" y="5011702"/>
            <a:ext cx="184745" cy="6367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0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3BD65D-C760-B54D-B3B0-0E6E0B701605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0122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Approximate confidence intervals/regions </a:t>
            </a:r>
            <a:b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from the likelihood function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EA7DDA5-DB97-934E-997B-F5DB7C035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58900"/>
            <a:ext cx="8456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test parameter value(s)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the ratio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7466B2-8669-E54E-BF4B-B677D066F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2159000"/>
            <a:ext cx="190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D588946-A569-0144-9494-F740A06A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2239963"/>
            <a:ext cx="19939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930862C1-AD33-D344-9A76-5FABB522A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3122613"/>
            <a:ext cx="80533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data and hypothesized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Equivalently, usually define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2FF2919-51AE-2841-8236-8B8B3A459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4130675"/>
            <a:ext cx="2209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2BDCB8C5-1A67-FC48-8447-44B4C3D2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676775"/>
            <a:ext cx="79203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higher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the data.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33EB83B-9248-CC4A-B282-03422D338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5588000"/>
            <a:ext cx="2991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therefore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CEBE88A-A5B7-4741-B052-05C17BBC9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5437188"/>
            <a:ext cx="309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AEF4099F-2205-AB45-BECB-D06A02B93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288" y="6156325"/>
            <a:ext cx="1303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pdf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3DF0D7-730A-224D-AE79-71E5A8F23F7F}"/>
              </a:ext>
            </a:extLst>
          </p:cNvPr>
          <p:cNvCxnSpPr>
            <a:cxnSpLocks/>
          </p:cNvCxnSpPr>
          <p:nvPr/>
        </p:nvCxnSpPr>
        <p:spPr>
          <a:xfrm flipH="1" flipV="1">
            <a:off x="6422571" y="6106886"/>
            <a:ext cx="337459" cy="29391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86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D460AFF-365A-0149-915D-8B213B51CDA7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8A8A996-CD15-7246-9A28-85EB7634C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926417"/>
            <a:ext cx="7166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 says (in large-sample limit and provided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 conditions hold...)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6029926-7AE8-9A4D-9483-E517563B5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2002742"/>
            <a:ext cx="190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528369F-6D99-D345-A636-0B2E8F4FE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912254"/>
            <a:ext cx="444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 dist. with #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d.o.f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of components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83EE9EA-7A79-6041-B5A2-2E5D5F99E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2877454"/>
            <a:ext cx="4600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Assuming this holds, 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CC0E564-4EB6-DD4D-B61F-C0B663D3A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3509279"/>
            <a:ext cx="2413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F2C130B2-3BD3-D24B-B856-3752A7D0F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10" y="4172854"/>
            <a:ext cx="8216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boundary of confidence region set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DE2F541C-F6C8-D445-9F61-27B8BFC3F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4822142"/>
            <a:ext cx="22987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C1B27DA0-92AF-A54E-98BF-57394251C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26" y="5728604"/>
            <a:ext cx="155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also 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1D228F5-F045-8542-9FB5-746DB1BA6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541279"/>
            <a:ext cx="2247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9366D7-40C2-804B-BF11-BB5DC9C6B12F}"/>
              </a:ext>
            </a:extLst>
          </p:cNvPr>
          <p:cNvSpPr txBox="1"/>
          <p:nvPr/>
        </p:nvSpPr>
        <p:spPr>
          <a:xfrm>
            <a:off x="5508172" y="3527910"/>
            <a:ext cx="2350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equal to </a:t>
            </a:r>
            <a:r>
              <a:rPr lang="el-GR" altLang="en-US" sz="2400" i="1" dirty="0"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0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4CB6E9-8C08-454E-B7D0-43180FE90066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5572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0A6FA3F-698C-294F-B09B-C012A0327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941388"/>
            <a:ext cx="69976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boundary of confidence region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 is where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A9F2DB0A-EDFC-A043-B42E-D93D42F37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611313"/>
            <a:ext cx="4445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62CBE8F5-82CB-C441-8E6C-845BA3CD1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2316163"/>
            <a:ext cx="6783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for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68.3%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parameter,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8C8DBF29-1E2B-9544-9FA5-A8C752C0B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675063"/>
            <a:ext cx="7551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the 68.3% confidence level interval is determined by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ECB30C86-E658-9A49-98E2-D3EF1EB6F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4313238"/>
            <a:ext cx="30353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F81D3FBD-B9D5-784B-AE56-08384C2BA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5035550"/>
            <a:ext cx="8367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as recipe for finding the estimator’s standard deviation, i.e.,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DDF4B029-99FD-3444-BF28-9F4201AFC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638800"/>
            <a:ext cx="2209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6C69319D-49C3-B646-86D6-6984BD18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50" y="5692775"/>
            <a:ext cx="4454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68.3% CL confidence interval.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51B794A2-5F88-F94F-ABAA-532029F0E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3016250"/>
            <a:ext cx="223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61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DCC8F16-A058-C540-A68B-99A070AB65F7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Frequentist Statistics − general philosophy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8FF8E0C-FFFF-2040-A98C-E9DFFEC74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68589"/>
            <a:ext cx="8632825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frequentist statistics, probabilities are associated only with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data, i.e., outcomes of repeatable observations (shorthand: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Probability = limiting frequency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such 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(string theory is true), 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(0.117 &lt; </a:t>
            </a:r>
            <a:r>
              <a:rPr lang="el-GR" altLang="en-US" sz="2400" i="1" dirty="0">
                <a:latin typeface="+mn-lt"/>
              </a:rPr>
              <a:t>α</a:t>
            </a:r>
            <a:r>
              <a:rPr lang="en-US" altLang="en-US" sz="2400" baseline="-25000" dirty="0">
                <a:latin typeface="+mn-lt"/>
              </a:rPr>
              <a:t>s</a:t>
            </a:r>
            <a:r>
              <a:rPr lang="en-US" altLang="en-US" sz="2400" dirty="0">
                <a:latin typeface="+mn-lt"/>
              </a:rPr>
              <a:t> &lt; 0.119), </a:t>
            </a:r>
          </a:p>
          <a:p>
            <a:pPr>
              <a:spcBef>
                <a:spcPct val="0"/>
              </a:spcBef>
              <a:spcAft>
                <a:spcPct val="40000"/>
              </a:spcAft>
              <a:buNone/>
            </a:pPr>
            <a:r>
              <a:rPr lang="en-US" altLang="en-US" sz="2400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	P</a:t>
            </a:r>
            <a:r>
              <a:rPr lang="en-US" altLang="en-US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 (Whitmer wins in 2028),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etc. are either 0 or 1, but we don’t know which.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E7D9E16A-CDA8-ED45-9C92-8B81A971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16" y="4460649"/>
            <a:ext cx="835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tools of frequentist statistics tell us what to expect,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assumption of certain probabilities, about hypothetical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repeated observations.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77D79701-DD9E-9B4C-B689-A342AF150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341" y="5613174"/>
            <a:ext cx="812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Preferred theories (models, hypotheses, ...) are those  that predict a high probability for data “like” the data observed.</a:t>
            </a:r>
          </a:p>
        </p:txBody>
      </p:sp>
    </p:spTree>
    <p:extLst>
      <p:ext uri="{BB962C8B-B14F-4D97-AF65-F5344CB8AC3E}">
        <p14:creationId xmlns:p14="http://schemas.microsoft.com/office/powerpoint/2010/main" val="37968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C29CC19-5D51-FE43-BE8F-4A95A0544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700213"/>
            <a:ext cx="5395913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0870C43-A958-EE45-9C21-20B9B05EB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732" y="419100"/>
            <a:ext cx="62753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interval from 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3200" i="1" dirty="0">
                <a:solidFill>
                  <a:srgbClr val="0070C0"/>
                </a:solidFill>
                <a:cs typeface="Times New Roman" panose="02020603050405020304" pitchFamily="18" charset="0"/>
                <a:sym typeface="Symbol" pitchFamily="2" charset="2"/>
              </a:rPr>
              <a:t>θ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DAE563A-19D1-A94C-93F8-89092563D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1027113"/>
            <a:ext cx="574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parameter, CL = 0.683,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46A0B36-0078-5C44-87CC-7ACA2D54E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7405" y="2109788"/>
            <a:ext cx="3508076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exponential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example, now with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report ML estimate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approx. confidence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from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– 1/2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“asymmetric error bar”: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1C9C3BB-D587-8C4D-9668-2E87BC938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300663"/>
            <a:ext cx="1917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45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3E76E2-F509-724B-AFCF-AB489CC0B8E0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1705ED-253C-A847-B85D-65C85DD8E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2854325"/>
            <a:ext cx="6781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DF442670-E037-A343-A987-E0B9EA0DC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3017838"/>
            <a:ext cx="911225" cy="2984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F932934C-0857-974A-AF56-9DD3913D0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3124200"/>
            <a:ext cx="5461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6B28E6C-75A6-5E4C-B5AB-05D3B3BDF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035300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9655B2E-9D65-2148-A51A-3B577201F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097088"/>
            <a:ext cx="24892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BFC5FE72-A22C-8B49-A577-9CA8E5D62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1104900"/>
            <a:ext cx="79200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increasing number of parameters,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region determined by a given </a:t>
            </a:r>
          </a:p>
        </p:txBody>
      </p:sp>
    </p:spTree>
    <p:extLst>
      <p:ext uri="{BB962C8B-B14F-4D97-AF65-F5344CB8AC3E}">
        <p14:creationId xmlns:p14="http://schemas.microsoft.com/office/powerpoint/2010/main" val="59480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935EA-D5B3-0346-9847-7231F473F8BD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A024DEF-9055-8947-AE13-D978E1E0E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2264002"/>
            <a:ext cx="7058025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5B333170-2C80-3D4E-9B61-A4D6622D7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30325"/>
            <a:ext cx="69597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given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F9FEAFA-8696-7246-A00A-C21FE52E1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2457450"/>
            <a:ext cx="457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12350CD-75A3-3C4B-BF66-53FF17916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2646363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14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AF332D2-5624-5444-9CA4-52FC4C1B2707}"/>
              </a:ext>
            </a:extLst>
          </p:cNvPr>
          <p:cNvSpPr txBox="1">
            <a:spLocks noChangeArrowheads="1"/>
          </p:cNvSpPr>
          <p:nvPr/>
        </p:nvSpPr>
        <p:spPr>
          <a:xfrm>
            <a:off x="1839686" y="237443"/>
            <a:ext cx="5851434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Extra slides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227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22" y="80967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statistics books, papers, etc.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FB88CF-4207-9E4B-91FC-F9175B651C10}"/>
              </a:ext>
            </a:extLst>
          </p:cNvPr>
          <p:cNvSpPr txBox="1"/>
          <p:nvPr/>
        </p:nvSpPr>
        <p:spPr>
          <a:xfrm>
            <a:off x="435429" y="766771"/>
            <a:ext cx="8574315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G. Cowan,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Data Analysis</a:t>
            </a:r>
            <a:r>
              <a:rPr lang="en-US" altLang="en-US" sz="2400" dirty="0">
                <a:solidFill>
                  <a:srgbClr val="0070C0"/>
                </a:solidFill>
              </a:rPr>
              <a:t>, Clarendon, Oxford, 1998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R.J. Barlow,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Statistics: A Guide to the Use of Statistical Methods in the Physical Sciences</a:t>
            </a:r>
            <a:r>
              <a:rPr lang="en-US" altLang="en-US" sz="2400" dirty="0">
                <a:solidFill>
                  <a:srgbClr val="0070C0"/>
                </a:solidFill>
              </a:rPr>
              <a:t>, Wiley, 1989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Ilya </a:t>
            </a:r>
            <a:r>
              <a:rPr lang="en-US" altLang="en-US" sz="2400" dirty="0" err="1">
                <a:solidFill>
                  <a:srgbClr val="0070C0"/>
                </a:solidFill>
              </a:rPr>
              <a:t>Narsky</a:t>
            </a:r>
            <a:r>
              <a:rPr lang="en-US" altLang="en-US" sz="2400" dirty="0">
                <a:solidFill>
                  <a:srgbClr val="0070C0"/>
                </a:solidFill>
              </a:rPr>
              <a:t> and Frank C. Porter,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Analysis Techniques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Wiley, 2014.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Luca Lista,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Methods for Data Analysis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Springer, 2017.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L. Lyons,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 for Nuclear and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CUP, 1986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F. James.,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Experimental Physics</a:t>
            </a:r>
            <a:r>
              <a:rPr lang="en-US" altLang="en-US" sz="2400" dirty="0">
                <a:solidFill>
                  <a:srgbClr val="0070C0"/>
                </a:solidFill>
              </a:rPr>
              <a:t>, 2nd ed., World Scientific, 2006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S. Brandt,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Data Analysis</a:t>
            </a:r>
            <a:r>
              <a:rPr lang="en-US" altLang="en-US" sz="2400" dirty="0">
                <a:solidFill>
                  <a:srgbClr val="0070C0"/>
                </a:solidFill>
              </a:rPr>
              <a:t>, Springer, New York, 1998.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S. </a:t>
            </a:r>
            <a:r>
              <a:rPr lang="en-US" altLang="en-US" sz="2400" dirty="0" err="1">
                <a:solidFill>
                  <a:srgbClr val="0070C0"/>
                </a:solidFill>
              </a:rPr>
              <a:t>Navas</a:t>
            </a:r>
            <a:r>
              <a:rPr lang="en-US" altLang="en-US" sz="2400" dirty="0">
                <a:solidFill>
                  <a:srgbClr val="0070C0"/>
                </a:solidFill>
              </a:rPr>
              <a:t> et al. (Particle Data Group), Phys. Rev. D 110, 030001 (2024);  </a:t>
            </a:r>
            <a:r>
              <a:rPr lang="en-US" altLang="en-US" sz="20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pdg.lbl.gov</a:t>
            </a:r>
            <a:r>
              <a:rPr lang="en-US" altLang="en-US" sz="2400" dirty="0">
                <a:solidFill>
                  <a:srgbClr val="0070C0"/>
                </a:solidFill>
              </a:rPr>
              <a:t> sections on probability, statistics, MC.</a:t>
            </a:r>
          </a:p>
        </p:txBody>
      </p:sp>
    </p:spTree>
    <p:extLst>
      <p:ext uri="{BB962C8B-B14F-4D97-AF65-F5344CB8AC3E}">
        <p14:creationId xmlns:p14="http://schemas.microsoft.com/office/powerpoint/2010/main" val="31478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 Sasso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65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2575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E63564-A0F7-154F-B5BD-2995DF60F157}"/>
              </a:ext>
            </a:extLst>
          </p:cNvPr>
          <p:cNvSpPr/>
          <p:nvPr/>
        </p:nvSpPr>
        <p:spPr>
          <a:xfrm rot="19530833">
            <a:off x="6381478" y="1401848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A0D142-8182-9441-BA81-0A3578727513}"/>
              </a:ext>
            </a:extLst>
          </p:cNvPr>
          <p:cNvSpPr txBox="1"/>
          <p:nvPr/>
        </p:nvSpPr>
        <p:spPr>
          <a:xfrm>
            <a:off x="498514" y="721669"/>
            <a:ext cx="630505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suppose the LR satisfies the criterion of the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lemma:</a:t>
            </a:r>
          </a:p>
          <a:p>
            <a:pPr>
              <a:spcAft>
                <a:spcPts val="600"/>
              </a:spcAft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≥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l-GR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≤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l-GR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not in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6B5CB-516A-AB46-B11E-D4CBDCB1EB6E}"/>
              </a:ext>
            </a:extLst>
          </p:cNvPr>
          <p:cNvSpPr txBox="1"/>
          <p:nvPr/>
        </p:nvSpPr>
        <p:spPr>
          <a:xfrm>
            <a:off x="6494314" y="3513009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21DBB-879D-904B-9871-611499316F01}"/>
              </a:ext>
            </a:extLst>
          </p:cNvPr>
          <p:cNvSpPr txBox="1"/>
          <p:nvPr/>
        </p:nvSpPr>
        <p:spPr>
          <a:xfrm>
            <a:off x="376874" y="2963568"/>
            <a:ext cx="5513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to change this into a different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retaining the same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5E2C4B-D735-8C45-9F7B-AF3CC6C3E561}"/>
              </a:ext>
            </a:extLst>
          </p:cNvPr>
          <p:cNvSpPr/>
          <p:nvPr/>
        </p:nvSpPr>
        <p:spPr>
          <a:xfrm rot="19530833">
            <a:off x="6381479" y="4340437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E69F095-E992-4844-931A-53B4F7D8F824}"/>
              </a:ext>
            </a:extLst>
          </p:cNvPr>
          <p:cNvSpPr/>
          <p:nvPr/>
        </p:nvSpPr>
        <p:spPr>
          <a:xfrm>
            <a:off x="6704843" y="4200567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EB0353D-739C-004C-97C8-DA61EE116258}"/>
              </a:ext>
            </a:extLst>
          </p:cNvPr>
          <p:cNvSpPr/>
          <p:nvPr/>
        </p:nvSpPr>
        <p:spPr>
          <a:xfrm>
            <a:off x="7253741" y="4913531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14:cNvPr>
              <p14:cNvContentPartPr/>
              <p14:nvPr/>
            </p14:nvContentPartPr>
            <p14:xfrm>
              <a:off x="6696634" y="4220554"/>
              <a:ext cx="641880" cy="493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60994" y="4148554"/>
                <a:ext cx="71352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14:cNvPr>
              <p14:cNvContentPartPr/>
              <p14:nvPr/>
            </p14:nvContentPartPr>
            <p14:xfrm>
              <a:off x="7456594" y="4209034"/>
              <a:ext cx="51120" cy="15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0594" y="4137034"/>
                <a:ext cx="122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14:cNvPr>
              <p14:cNvContentPartPr/>
              <p14:nvPr/>
            </p14:nvContentPartPr>
            <p14:xfrm>
              <a:off x="7402954" y="4231354"/>
              <a:ext cx="64800" cy="3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66954" y="4159354"/>
                <a:ext cx="136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14:cNvPr>
              <p14:cNvContentPartPr/>
              <p14:nvPr/>
            </p14:nvContentPartPr>
            <p14:xfrm>
              <a:off x="7347874" y="4161154"/>
              <a:ext cx="840600" cy="7740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11874" y="4089154"/>
                <a:ext cx="91224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14:cNvPr>
              <p14:cNvContentPartPr/>
              <p14:nvPr/>
            </p14:nvContentPartPr>
            <p14:xfrm>
              <a:off x="7918834" y="4941994"/>
              <a:ext cx="28080" cy="2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82834" y="4869994"/>
                <a:ext cx="99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14:cNvPr>
              <p14:cNvContentPartPr/>
              <p14:nvPr/>
            </p14:nvContentPartPr>
            <p14:xfrm>
              <a:off x="7596634" y="4922194"/>
              <a:ext cx="339480" cy="3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60634" y="4850554"/>
                <a:ext cx="4111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14:cNvPr>
              <p14:cNvContentPartPr/>
              <p14:nvPr/>
            </p14:nvContentPartPr>
            <p14:xfrm>
              <a:off x="6518074" y="4963594"/>
              <a:ext cx="1036800" cy="5439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82434" y="4891954"/>
                <a:ext cx="11084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14:cNvPr>
              <p14:cNvContentPartPr/>
              <p14:nvPr/>
            </p14:nvContentPartPr>
            <p14:xfrm>
              <a:off x="6520234" y="5322874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4594" y="525123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14:cNvPr>
              <p14:cNvContentPartPr/>
              <p14:nvPr/>
            </p14:nvContentPartPr>
            <p14:xfrm>
              <a:off x="6494314" y="4761274"/>
              <a:ext cx="247680" cy="500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58314" y="4689274"/>
                <a:ext cx="319320" cy="64404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9C01A5B4-7B09-854D-BC2D-5C070848B09D}"/>
              </a:ext>
            </a:extLst>
          </p:cNvPr>
          <p:cNvSpPr txBox="1"/>
          <p:nvPr/>
        </p:nvSpPr>
        <p:spPr>
          <a:xfrm>
            <a:off x="7732585" y="5465361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C875C2-9A91-F143-B2BF-BEDBA447CA3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855150" y="3974674"/>
            <a:ext cx="119403" cy="407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8590D08-608A-404F-A8D6-F679BBC9C323}"/>
              </a:ext>
            </a:extLst>
          </p:cNvPr>
          <p:cNvCxnSpPr>
            <a:cxnSpLocks/>
          </p:cNvCxnSpPr>
          <p:nvPr/>
        </p:nvCxnSpPr>
        <p:spPr>
          <a:xfrm flipH="1" flipV="1">
            <a:off x="7578634" y="5137474"/>
            <a:ext cx="187740" cy="37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D745734-5962-ED41-A29D-1A9B4D70D844}"/>
              </a:ext>
            </a:extLst>
          </p:cNvPr>
          <p:cNvSpPr txBox="1"/>
          <p:nvPr/>
        </p:nvSpPr>
        <p:spPr>
          <a:xfrm>
            <a:off x="8343212" y="4664001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0EA52DF-2AF6-6A47-802A-D86D881066D7}"/>
              </a:ext>
            </a:extLst>
          </p:cNvPr>
          <p:cNvSpPr txBox="1"/>
          <p:nvPr/>
        </p:nvSpPr>
        <p:spPr>
          <a:xfrm>
            <a:off x="7766374" y="2193727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71D3BC2-AE4A-794D-B0AF-934AAB5CE17D}"/>
              </a:ext>
            </a:extLst>
          </p:cNvPr>
          <p:cNvCxnSpPr>
            <a:cxnSpLocks/>
          </p:cNvCxnSpPr>
          <p:nvPr/>
        </p:nvCxnSpPr>
        <p:spPr>
          <a:xfrm flipH="1" flipV="1">
            <a:off x="7800412" y="4556797"/>
            <a:ext cx="522367" cy="284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7A1C171-607F-7E45-ACC8-03090010784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2208" y="5266254"/>
            <a:ext cx="42164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ECCB56-CA73-964B-B87F-FDD07AF41E0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2208" y="5820442"/>
            <a:ext cx="4940300" cy="52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A487B-ADF1-8644-869F-814217D9C55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6283" y="3788914"/>
            <a:ext cx="5257800" cy="55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0532A0-78A6-D348-B15C-573493F37CFA}"/>
              </a:ext>
            </a:extLst>
          </p:cNvPr>
          <p:cNvSpPr txBox="1"/>
          <p:nvPr/>
        </p:nvSpPr>
        <p:spPr>
          <a:xfrm>
            <a:off x="369682" y="4381872"/>
            <a:ext cx="5498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do so add a part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to keep the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need to remove a part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</a:t>
            </a:r>
          </a:p>
        </p:txBody>
      </p:sp>
    </p:spTree>
    <p:extLst>
      <p:ext uri="{BB962C8B-B14F-4D97-AF65-F5344CB8AC3E}">
        <p14:creationId xmlns:p14="http://schemas.microsoft.com/office/powerpoint/2010/main" val="20788885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 Sasso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66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 (2)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6B5CB-516A-AB46-B11E-D4CBDCB1EB6E}"/>
              </a:ext>
            </a:extLst>
          </p:cNvPr>
          <p:cNvSpPr txBox="1"/>
          <p:nvPr/>
        </p:nvSpPr>
        <p:spPr>
          <a:xfrm>
            <a:off x="6423212" y="859147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21DBB-879D-904B-9871-611499316F01}"/>
              </a:ext>
            </a:extLst>
          </p:cNvPr>
          <p:cNvSpPr txBox="1"/>
          <p:nvPr/>
        </p:nvSpPr>
        <p:spPr>
          <a:xfrm>
            <a:off x="577971" y="999099"/>
            <a:ext cx="5242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are supposing the LR is higher for all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removed than for the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added, and therefore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5E2C4B-D735-8C45-9F7B-AF3CC6C3E561}"/>
              </a:ext>
            </a:extLst>
          </p:cNvPr>
          <p:cNvSpPr/>
          <p:nvPr/>
        </p:nvSpPr>
        <p:spPr>
          <a:xfrm rot="19530833">
            <a:off x="6310377" y="1686575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E69F095-E992-4844-931A-53B4F7D8F824}"/>
              </a:ext>
            </a:extLst>
          </p:cNvPr>
          <p:cNvSpPr/>
          <p:nvPr/>
        </p:nvSpPr>
        <p:spPr>
          <a:xfrm>
            <a:off x="6633741" y="1546705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EB0353D-739C-004C-97C8-DA61EE116258}"/>
              </a:ext>
            </a:extLst>
          </p:cNvPr>
          <p:cNvSpPr/>
          <p:nvPr/>
        </p:nvSpPr>
        <p:spPr>
          <a:xfrm>
            <a:off x="7182639" y="2259669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14:cNvPr>
              <p14:cNvContentPartPr/>
              <p14:nvPr/>
            </p14:nvContentPartPr>
            <p14:xfrm>
              <a:off x="6625532" y="1566692"/>
              <a:ext cx="641880" cy="493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89892" y="1494692"/>
                <a:ext cx="71352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14:cNvPr>
              <p14:cNvContentPartPr/>
              <p14:nvPr/>
            </p14:nvContentPartPr>
            <p14:xfrm>
              <a:off x="7385492" y="1555172"/>
              <a:ext cx="51120" cy="15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9492" y="1483172"/>
                <a:ext cx="122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14:cNvPr>
              <p14:cNvContentPartPr/>
              <p14:nvPr/>
            </p14:nvContentPartPr>
            <p14:xfrm>
              <a:off x="7331852" y="1577492"/>
              <a:ext cx="64800" cy="3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95852" y="1505492"/>
                <a:ext cx="136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14:cNvPr>
              <p14:cNvContentPartPr/>
              <p14:nvPr/>
            </p14:nvContentPartPr>
            <p14:xfrm>
              <a:off x="7276772" y="1507292"/>
              <a:ext cx="840600" cy="7740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40772" y="1435292"/>
                <a:ext cx="91224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14:cNvPr>
              <p14:cNvContentPartPr/>
              <p14:nvPr/>
            </p14:nvContentPartPr>
            <p14:xfrm>
              <a:off x="7847732" y="2288132"/>
              <a:ext cx="28080" cy="2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11732" y="2216132"/>
                <a:ext cx="99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14:cNvPr>
              <p14:cNvContentPartPr/>
              <p14:nvPr/>
            </p14:nvContentPartPr>
            <p14:xfrm>
              <a:off x="7525532" y="2268332"/>
              <a:ext cx="339480" cy="3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89532" y="2196692"/>
                <a:ext cx="4111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14:cNvPr>
              <p14:cNvContentPartPr/>
              <p14:nvPr/>
            </p14:nvContentPartPr>
            <p14:xfrm>
              <a:off x="6446972" y="2309732"/>
              <a:ext cx="1036800" cy="5439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11332" y="2238092"/>
                <a:ext cx="11084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14:cNvPr>
              <p14:cNvContentPartPr/>
              <p14:nvPr/>
            </p14:nvContentPartPr>
            <p14:xfrm>
              <a:off x="6449132" y="2669012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13492" y="2597372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14:cNvPr>
              <p14:cNvContentPartPr/>
              <p14:nvPr/>
            </p14:nvContentPartPr>
            <p14:xfrm>
              <a:off x="6423212" y="2107412"/>
              <a:ext cx="247680" cy="500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87212" y="2035412"/>
                <a:ext cx="319320" cy="64404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9C01A5B4-7B09-854D-BC2D-5C070848B09D}"/>
              </a:ext>
            </a:extLst>
          </p:cNvPr>
          <p:cNvSpPr txBox="1"/>
          <p:nvPr/>
        </p:nvSpPr>
        <p:spPr>
          <a:xfrm>
            <a:off x="7661483" y="2811499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C875C2-9A91-F143-B2BF-BEDBA447CA3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784048" y="1320812"/>
            <a:ext cx="119403" cy="407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8590D08-608A-404F-A8D6-F679BBC9C323}"/>
              </a:ext>
            </a:extLst>
          </p:cNvPr>
          <p:cNvCxnSpPr>
            <a:cxnSpLocks/>
          </p:cNvCxnSpPr>
          <p:nvPr/>
        </p:nvCxnSpPr>
        <p:spPr>
          <a:xfrm flipH="1" flipV="1">
            <a:off x="7507532" y="2483612"/>
            <a:ext cx="187740" cy="37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D745734-5962-ED41-A29D-1A9B4D70D844}"/>
              </a:ext>
            </a:extLst>
          </p:cNvPr>
          <p:cNvSpPr txBox="1"/>
          <p:nvPr/>
        </p:nvSpPr>
        <p:spPr>
          <a:xfrm>
            <a:off x="8272110" y="2010139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71D3BC2-AE4A-794D-B0AF-934AAB5CE17D}"/>
              </a:ext>
            </a:extLst>
          </p:cNvPr>
          <p:cNvCxnSpPr>
            <a:cxnSpLocks/>
          </p:cNvCxnSpPr>
          <p:nvPr/>
        </p:nvCxnSpPr>
        <p:spPr>
          <a:xfrm flipH="1" flipV="1">
            <a:off x="7729310" y="1902935"/>
            <a:ext cx="522367" cy="284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2D70EAA-0684-5B46-A130-49A3ADAA85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4828" y="2582077"/>
            <a:ext cx="5295900" cy="55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9C5BE4-9EAA-F043-A311-4F7A1676223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1950" y="3359667"/>
            <a:ext cx="5435600" cy="63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30D0BC-2805-F346-AC57-ACAF9C4ABDAF}"/>
              </a:ext>
            </a:extLst>
          </p:cNvPr>
          <p:cNvSpPr txBox="1"/>
          <p:nvPr/>
        </p:nvSpPr>
        <p:spPr>
          <a:xfrm>
            <a:off x="482269" y="4147751"/>
            <a:ext cx="5814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right-hand sides are equal and therefore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C07A48-E8E2-3D41-B8B5-60742865DCE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7335" y="4832513"/>
            <a:ext cx="4991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791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 Sasso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67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 (3)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9AF297-1BBF-8141-A9EE-F8D3D1569D86}"/>
              </a:ext>
            </a:extLst>
          </p:cNvPr>
          <p:cNvSpPr/>
          <p:nvPr/>
        </p:nvSpPr>
        <p:spPr>
          <a:xfrm>
            <a:off x="379625" y="2377990"/>
            <a:ext cx="4627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disjoint,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W′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disjoint, so by Kolmogorov’s 3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axiom,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E1B534-F5E8-5344-AB91-9FF64F8CB402}"/>
              </a:ext>
            </a:extLst>
          </p:cNvPr>
          <p:cNvSpPr txBox="1"/>
          <p:nvPr/>
        </p:nvSpPr>
        <p:spPr>
          <a:xfrm>
            <a:off x="457198" y="976361"/>
            <a:ext cx="1264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AB7C25-3EC4-1C4D-9868-0AFA00F58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32" y="3683302"/>
            <a:ext cx="6900706" cy="57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6A34F6-98A2-3042-80F7-8887DA16C85F}"/>
              </a:ext>
            </a:extLst>
          </p:cNvPr>
          <p:cNvSpPr txBox="1"/>
          <p:nvPr/>
        </p:nvSpPr>
        <p:spPr>
          <a:xfrm>
            <a:off x="378846" y="4322977"/>
            <a:ext cx="1412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B88879-14E0-FD43-8199-1781D42B7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87" y="4904052"/>
            <a:ext cx="8345456" cy="540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74C3960-D4A5-0045-A439-3AC03769FA43}"/>
                  </a:ext>
                </a:extLst>
              </p14:cNvPr>
              <p14:cNvContentPartPr/>
              <p14:nvPr/>
            </p14:nvContentPartPr>
            <p14:xfrm>
              <a:off x="4536993" y="5261162"/>
              <a:ext cx="4180320" cy="358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74C3960-D4A5-0045-A439-3AC03769FA4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21873" y="5246042"/>
                <a:ext cx="4210920" cy="38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FF8163BB-B9AA-B647-954D-28FE893E8FE2}"/>
              </a:ext>
            </a:extLst>
          </p:cNvPr>
          <p:cNvGrpSpPr/>
          <p:nvPr/>
        </p:nvGrpSpPr>
        <p:grpSpPr>
          <a:xfrm>
            <a:off x="6567393" y="5788202"/>
            <a:ext cx="670320" cy="384120"/>
            <a:chOff x="6610937" y="5624914"/>
            <a:chExt cx="670320" cy="38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C6BF4E0-7D03-E245-8D5D-E77997831370}"/>
                    </a:ext>
                  </a:extLst>
                </p14:cNvPr>
                <p14:cNvContentPartPr/>
                <p14:nvPr/>
              </p14:nvContentPartPr>
              <p14:xfrm>
                <a:off x="6610937" y="5624914"/>
                <a:ext cx="286920" cy="248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C6BF4E0-7D03-E245-8D5D-E7799783137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95817" y="5609434"/>
                  <a:ext cx="31752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35A5698-3549-6E42-A1C0-D472A857BAEA}"/>
                    </a:ext>
                  </a:extLst>
                </p14:cNvPr>
                <p14:cNvContentPartPr/>
                <p14:nvPr/>
              </p14:nvContentPartPr>
              <p14:xfrm>
                <a:off x="6635777" y="5941354"/>
                <a:ext cx="313920" cy="67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35A5698-3549-6E42-A1C0-D472A857BAE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20657" y="5925874"/>
                  <a:ext cx="3445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C790F5F-9B94-FF4D-AB19-602B53A93D35}"/>
                    </a:ext>
                  </a:extLst>
                </p14:cNvPr>
                <p14:cNvContentPartPr/>
                <p14:nvPr/>
              </p14:nvContentPartPr>
              <p14:xfrm>
                <a:off x="7060937" y="5628874"/>
                <a:ext cx="220320" cy="252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C790F5F-9B94-FF4D-AB19-602B53A93D3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45457" y="5613754"/>
                  <a:ext cx="250920" cy="282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ABF9423-4057-9A41-87B9-E1D2EAA378FB}"/>
              </a:ext>
            </a:extLst>
          </p:cNvPr>
          <p:cNvSpPr txBox="1"/>
          <p:nvPr/>
        </p:nvSpPr>
        <p:spPr>
          <a:xfrm>
            <a:off x="6423212" y="859147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ABE49C2-AFC7-D147-B44E-D3F35DDECCC7}"/>
              </a:ext>
            </a:extLst>
          </p:cNvPr>
          <p:cNvSpPr/>
          <p:nvPr/>
        </p:nvSpPr>
        <p:spPr>
          <a:xfrm rot="19530833">
            <a:off x="6310377" y="1686575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2E0EEAE-9ADF-0B48-908A-04C9D657B3E6}"/>
              </a:ext>
            </a:extLst>
          </p:cNvPr>
          <p:cNvSpPr/>
          <p:nvPr/>
        </p:nvSpPr>
        <p:spPr>
          <a:xfrm>
            <a:off x="6633741" y="1546705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B3467A08-BBB9-994E-A28F-B777EBC2A017}"/>
              </a:ext>
            </a:extLst>
          </p:cNvPr>
          <p:cNvSpPr/>
          <p:nvPr/>
        </p:nvSpPr>
        <p:spPr>
          <a:xfrm>
            <a:off x="7182639" y="2259669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65A712C-9B3A-6F4C-8B9C-C1DEFC119867}"/>
                  </a:ext>
                </a:extLst>
              </p14:cNvPr>
              <p14:cNvContentPartPr/>
              <p14:nvPr/>
            </p14:nvContentPartPr>
            <p14:xfrm>
              <a:off x="6625532" y="1566692"/>
              <a:ext cx="641880" cy="4932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65A712C-9B3A-6F4C-8B9C-C1DEFC11986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89892" y="1494692"/>
                <a:ext cx="71352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B0EA235-2591-4D4C-A098-0FFF820AB100}"/>
                  </a:ext>
                </a:extLst>
              </p14:cNvPr>
              <p14:cNvContentPartPr/>
              <p14:nvPr/>
            </p14:nvContentPartPr>
            <p14:xfrm>
              <a:off x="7385492" y="1555172"/>
              <a:ext cx="51120" cy="15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B0EA235-2591-4D4C-A098-0FFF820AB10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49492" y="1483172"/>
                <a:ext cx="122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3B84273-8CE0-4F45-80DF-23ABEF8A0C3F}"/>
                  </a:ext>
                </a:extLst>
              </p14:cNvPr>
              <p14:cNvContentPartPr/>
              <p14:nvPr/>
            </p14:nvContentPartPr>
            <p14:xfrm>
              <a:off x="7331852" y="1577492"/>
              <a:ext cx="64800" cy="32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3B84273-8CE0-4F45-80DF-23ABEF8A0C3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95852" y="1505492"/>
                <a:ext cx="136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1B3B6FF-5B12-2644-837E-57721734576D}"/>
                  </a:ext>
                </a:extLst>
              </p14:cNvPr>
              <p14:cNvContentPartPr/>
              <p14:nvPr/>
            </p14:nvContentPartPr>
            <p14:xfrm>
              <a:off x="7276772" y="1507292"/>
              <a:ext cx="840600" cy="7740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1B3B6FF-5B12-2644-837E-57721734576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40772" y="1435292"/>
                <a:ext cx="91224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B598777-B677-8247-939D-48C3DC3AAD32}"/>
                  </a:ext>
                </a:extLst>
              </p14:cNvPr>
              <p14:cNvContentPartPr/>
              <p14:nvPr/>
            </p14:nvContentPartPr>
            <p14:xfrm>
              <a:off x="7847732" y="2288132"/>
              <a:ext cx="28080" cy="25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B598777-B677-8247-939D-48C3DC3AAD3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11732" y="2216132"/>
                <a:ext cx="99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11F2B35-6D1A-2D4E-966D-31B93F5DCCE3}"/>
                  </a:ext>
                </a:extLst>
              </p14:cNvPr>
              <p14:cNvContentPartPr/>
              <p14:nvPr/>
            </p14:nvContentPartPr>
            <p14:xfrm>
              <a:off x="7525532" y="2268332"/>
              <a:ext cx="339480" cy="36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11F2B35-6D1A-2D4E-966D-31B93F5DCCE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489532" y="2196692"/>
                <a:ext cx="4111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0C8AEF1-99FF-0D45-A16B-27663E16219C}"/>
                  </a:ext>
                </a:extLst>
              </p14:cNvPr>
              <p14:cNvContentPartPr/>
              <p14:nvPr/>
            </p14:nvContentPartPr>
            <p14:xfrm>
              <a:off x="6446972" y="2309732"/>
              <a:ext cx="1036800" cy="5439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0C8AEF1-99FF-0D45-A16B-27663E16219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11332" y="2238092"/>
                <a:ext cx="11084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3150A763-2401-E045-9D95-53FB1E87AB5E}"/>
                  </a:ext>
                </a:extLst>
              </p14:cNvPr>
              <p14:cNvContentPartPr/>
              <p14:nvPr/>
            </p14:nvContentPartPr>
            <p14:xfrm>
              <a:off x="6449132" y="2669012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3150A763-2401-E045-9D95-53FB1E87AB5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413492" y="2597372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1F4DCCE-B448-2345-810A-328B33400BEE}"/>
                  </a:ext>
                </a:extLst>
              </p14:cNvPr>
              <p14:cNvContentPartPr/>
              <p14:nvPr/>
            </p14:nvContentPartPr>
            <p14:xfrm>
              <a:off x="6423212" y="2107412"/>
              <a:ext cx="247680" cy="500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1F4DCCE-B448-2345-810A-328B33400BE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387212" y="2035412"/>
                <a:ext cx="319320" cy="644040"/>
              </a:xfrm>
              <a:prstGeom prst="rect">
                <a:avLst/>
              </a:prstGeom>
            </p:spPr>
          </p:pic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36080601-F2E8-3544-B4F9-1102CA9B934F}"/>
              </a:ext>
            </a:extLst>
          </p:cNvPr>
          <p:cNvSpPr txBox="1"/>
          <p:nvPr/>
        </p:nvSpPr>
        <p:spPr>
          <a:xfrm>
            <a:off x="7661483" y="2811499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64D5F3D-76F3-5F41-B25C-F208B6A69B70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6784048" y="1320812"/>
            <a:ext cx="119403" cy="407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380B3BF-B1D2-AE4F-8B6B-7A7790B6CCAE}"/>
              </a:ext>
            </a:extLst>
          </p:cNvPr>
          <p:cNvCxnSpPr>
            <a:cxnSpLocks/>
          </p:cNvCxnSpPr>
          <p:nvPr/>
        </p:nvCxnSpPr>
        <p:spPr>
          <a:xfrm flipH="1" flipV="1">
            <a:off x="7507532" y="2483612"/>
            <a:ext cx="187740" cy="37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9F0E918-62A0-ED4B-9248-0FD0782FE465}"/>
              </a:ext>
            </a:extLst>
          </p:cNvPr>
          <p:cNvSpPr txBox="1"/>
          <p:nvPr/>
        </p:nvSpPr>
        <p:spPr>
          <a:xfrm>
            <a:off x="8272110" y="2010139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7776D33-3338-D14F-B39E-8D450CD11F87}"/>
              </a:ext>
            </a:extLst>
          </p:cNvPr>
          <p:cNvCxnSpPr>
            <a:cxnSpLocks/>
          </p:cNvCxnSpPr>
          <p:nvPr/>
        </p:nvCxnSpPr>
        <p:spPr>
          <a:xfrm flipH="1" flipV="1">
            <a:off x="7729310" y="1902935"/>
            <a:ext cx="522367" cy="284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72068D8-3EA8-7341-BAA8-4269227F7B9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17139" y="1583142"/>
            <a:ext cx="4940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951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 Sasso 2025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68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 (4)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2256E8-EA79-4042-9B3B-EFC926035F59}"/>
              </a:ext>
            </a:extLst>
          </p:cNvPr>
          <p:cNvSpPr txBox="1"/>
          <p:nvPr/>
        </p:nvSpPr>
        <p:spPr>
          <a:xfrm>
            <a:off x="603479" y="1043992"/>
            <a:ext cx="2004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7001B2-6F78-3C4F-963C-A2A1DABFD423}"/>
              </a:ext>
            </a:extLst>
          </p:cNvPr>
          <p:cNvSpPr txBox="1"/>
          <p:nvPr/>
        </p:nvSpPr>
        <p:spPr>
          <a:xfrm>
            <a:off x="456051" y="3026994"/>
            <a:ext cx="8187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the deformed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cannot have higher power than the original one that satisfied the LR criterion of the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AFD59D5-7F0E-5D4E-9D8F-3A9F85343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882" y="2066503"/>
            <a:ext cx="460928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940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0991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Large-sample (asymptotic) properties of MLEs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AC40E-EF78-DD45-8ADF-E399DD931EEF}"/>
              </a:ext>
            </a:extLst>
          </p:cNvPr>
          <p:cNvSpPr txBox="1"/>
          <p:nvPr/>
        </p:nvSpPr>
        <p:spPr>
          <a:xfrm>
            <a:off x="395855" y="838115"/>
            <a:ext cx="84651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(or “asymptotic”) limit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assuming regularity conditions one can show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that the likelihood and MLE have several important properties.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boundaries of the data space cannot depend on the parameter;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parameter cannot be on the edge of the parameter space;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must be differentiable;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only solution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𝜕ln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DD582-CBB3-BE42-98EC-F64A1D48BA77}"/>
              </a:ext>
            </a:extLst>
          </p:cNvPr>
          <p:cNvSpPr txBox="1"/>
          <p:nvPr/>
        </p:nvSpPr>
        <p:spPr>
          <a:xfrm>
            <a:off x="5077105" y="4643779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100D8-6015-4F4D-B9AC-B06590C3FC97}"/>
              </a:ext>
            </a:extLst>
          </p:cNvPr>
          <p:cNvSpPr txBox="1"/>
          <p:nvPr/>
        </p:nvSpPr>
        <p:spPr>
          <a:xfrm>
            <a:off x="395854" y="5248772"/>
            <a:ext cx="836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slides immediately following, the properties are shown without proof for a single parameter; the corresponding properties hold also for the multiparameter case,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3932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E60EEB8-13F5-FE48-A4CB-99636A125B8D}"/>
              </a:ext>
            </a:extLst>
          </p:cNvPr>
          <p:cNvSpPr txBox="1">
            <a:spLocks noChangeArrowheads="1"/>
          </p:cNvSpPr>
          <p:nvPr/>
        </p:nvSpPr>
        <p:spPr>
          <a:xfrm>
            <a:off x="180975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Bayesian Statistics − general philosophy 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DBFF933C-5115-0F48-983C-EEFBA5088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955675"/>
            <a:ext cx="835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Bayesian statistics, use subjective probability for hypotheses: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989E99D7-9FB4-AF48-9DC7-5756282D1C8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670175"/>
            <a:ext cx="41894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>
            <a:extLst>
              <a:ext uri="{FF2B5EF4-FFF2-40B4-BE49-F238E27FC236}">
                <a16:creationId xmlns:a16="http://schemas.microsoft.com/office/drawing/2014/main" id="{689B629D-7D5D-CE45-87BA-CFC3F148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00438"/>
            <a:ext cx="33938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posterior probability, i.e.,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after seeing the data</a:t>
            </a: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6C2B1EB7-FF08-B049-A414-DACFE334EA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2132013"/>
            <a:ext cx="287338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760FD9EA-12F3-D345-8ADC-299EB68C0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325" y="1844675"/>
            <a:ext cx="29876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prior probability, i.e.,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before seeing the data</a:t>
            </a: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F445E64A-7D1C-9D44-8EA2-2BB3A395EA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5150" y="3284538"/>
            <a:ext cx="215900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BEDE5E50-EF5C-3744-AA9F-1D9B6802E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1598613"/>
            <a:ext cx="42799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probability of the data assuming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hypothesis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i="1" dirty="0">
                <a:latin typeface="+mn-lt"/>
              </a:rPr>
              <a:t> </a:t>
            </a:r>
            <a:r>
              <a:rPr lang="en-US" altLang="en-US" sz="2400" dirty="0">
                <a:latin typeface="+mn-lt"/>
              </a:rPr>
              <a:t>(the likelihood)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F08CB589-6B28-234F-85B1-070011D50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543300"/>
            <a:ext cx="3676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normalization involves sum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over all possible hypotheses</a:t>
            </a:r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416F54E2-71CA-E84E-A3F2-D8F2D4DFC0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87900" y="3500438"/>
            <a:ext cx="144463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CE599F95-2D67-3E4F-9D95-44D709D707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0050" y="2276475"/>
            <a:ext cx="217488" cy="2159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4642114A-FD61-8947-A14B-081CB24C7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581525"/>
            <a:ext cx="777081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Bayes’ theorem has an “if-then” character: 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If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your prior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were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),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then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it says how these probabilities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should change in the light of the data.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	No general prescription for priors (subjective!)</a:t>
            </a:r>
          </a:p>
        </p:txBody>
      </p:sp>
    </p:spTree>
    <p:extLst>
      <p:ext uri="{BB962C8B-B14F-4D97-AF65-F5344CB8AC3E}">
        <p14:creationId xmlns:p14="http://schemas.microsoft.com/office/powerpoint/2010/main" val="34991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98665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log-likelihood becomes quadratic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CA877-188B-1243-9FF6-9ADFEB44D1C6}"/>
              </a:ext>
            </a:extLst>
          </p:cNvPr>
          <p:cNvSpPr txBox="1"/>
          <p:nvPr/>
        </p:nvSpPr>
        <p:spPr>
          <a:xfrm>
            <a:off x="493713" y="985158"/>
            <a:ext cx="740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becomes Gaussian in shape, i.e. the log-likelihood becomes quadratic (parabolic).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3267C-A839-304A-A351-49DFF2A8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39" y="2083944"/>
            <a:ext cx="3377266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FADBF-7D9E-4343-929A-B5ED0B5D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73" y="2083944"/>
            <a:ext cx="3317598" cy="28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5D08B4-5E0B-7A40-8951-3E864BE34CC3}"/>
              </a:ext>
            </a:extLst>
          </p:cNvPr>
          <p:cNvSpPr txBox="1"/>
          <p:nvPr/>
        </p:nvSpPr>
        <p:spPr>
          <a:xfrm>
            <a:off x="569913" y="5078008"/>
            <a:ext cx="805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becomes increasingly precise as the (log)-likelihood becomes more tightly concentrated about its peak,</a:t>
            </a:r>
          </a:p>
          <a:p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probability for 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a pdf for 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37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198665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 converges to the true parameter value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85799" y="1045028"/>
            <a:ext cx="74410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MLE converges in probability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true parameter value.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for any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685799" y="3586841"/>
            <a:ext cx="420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2F75A-C893-2741-AFE6-D48B1245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17" y="2631093"/>
            <a:ext cx="3289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1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is asymptotically unbiased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474493" y="907945"/>
            <a:ext cx="845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the MLE can be biased, but in the large-sample limit, this bias goes to zero: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439088" y="2745226"/>
            <a:ext cx="799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(Recall for the exponential parameter we found the bias was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identically zero regardless of the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2FAE7-6C91-8644-A35A-06F33E30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15" y="1895966"/>
            <a:ext cx="26162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230527" y="390631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variance approaches the MVB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04158" y="1164771"/>
            <a:ext cx="793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variance of the MLE approaches the minimum-variance bound, i.e., the information inequality becomes an equality (and bias goes to zero):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BB056-07B0-1048-AD9C-8FA5A69A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864" y="2609015"/>
            <a:ext cx="3543300" cy="11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9A3A4-45F5-1B4C-9172-7B5BAFFBD3A9}"/>
              </a:ext>
            </a:extLst>
          </p:cNvPr>
          <p:cNvSpPr txBox="1"/>
          <p:nvPr/>
        </p:nvSpPr>
        <p:spPr>
          <a:xfrm>
            <a:off x="604158" y="4191805"/>
            <a:ext cx="58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efficient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135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71940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distribution becomes Gaussian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520119" y="953339"/>
            <a:ext cx="841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pdf of the MLE becomes Gaussian,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70E43-2B83-0143-A51C-0A537A4C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26" y="3209087"/>
            <a:ext cx="4397172" cy="321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8006E-F075-AC43-810C-28E4A619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16" y="1536366"/>
            <a:ext cx="36576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2B00E-13F9-6042-AF7F-F514FD0983EA}"/>
              </a:ext>
            </a:extLst>
          </p:cNvPr>
          <p:cNvSpPr txBox="1"/>
          <p:nvPr/>
        </p:nvSpPr>
        <p:spPr>
          <a:xfrm>
            <a:off x="326210" y="3540908"/>
            <a:ext cx="41478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exponential MLE with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for exponential, MLE is arithmetic average, so Gaussian MLE seen to stem from Central Limit Theorem.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5A8A0-E03C-1948-8B11-461913F53AE3}"/>
              </a:ext>
            </a:extLst>
          </p:cNvPr>
          <p:cNvSpPr txBox="1"/>
          <p:nvPr/>
        </p:nvSpPr>
        <p:spPr>
          <a:xfrm>
            <a:off x="471940" y="2507341"/>
            <a:ext cx="9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34A1BA-1950-524D-B4AE-C6242CB5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45" y="2417960"/>
            <a:ext cx="457200" cy="666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4BAF3C-12B7-D249-9271-AEC5DD3F579D}"/>
              </a:ext>
            </a:extLst>
          </p:cNvPr>
          <p:cNvSpPr txBox="1"/>
          <p:nvPr/>
        </p:nvSpPr>
        <p:spPr>
          <a:xfrm>
            <a:off x="1928231" y="2527305"/>
            <a:ext cx="647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minimum variance bound (note bias is zero).</a:t>
            </a:r>
          </a:p>
        </p:txBody>
      </p:sp>
    </p:spTree>
    <p:extLst>
      <p:ext uri="{BB962C8B-B14F-4D97-AF65-F5344CB8AC3E}">
        <p14:creationId xmlns:p14="http://schemas.microsoft.com/office/powerpoint/2010/main" val="256490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5E63D-1D9E-2847-9616-4AB5E7BB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740340"/>
            <a:ext cx="4114800" cy="288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79DE9-A15A-4F41-9B25-B77B69DD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5" y="762112"/>
            <a:ext cx="4076700" cy="288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90A8F-2682-BC43-AAF0-E11B27BE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688556"/>
            <a:ext cx="4127500" cy="288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AB8F7-9210-954B-B68F-93FDD18CB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31" y="3671663"/>
            <a:ext cx="4051300" cy="28956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FB977A84-2965-4642-A1FE-7EBC44457FE6}"/>
              </a:ext>
            </a:extLst>
          </p:cNvPr>
          <p:cNvSpPr txBox="1">
            <a:spLocks noChangeArrowheads="1"/>
          </p:cNvSpPr>
          <p:nvPr/>
        </p:nvSpPr>
        <p:spPr>
          <a:xfrm>
            <a:off x="168049" y="97290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Distribution of MLE of exponential parameter</a:t>
            </a:r>
          </a:p>
        </p:txBody>
      </p:sp>
    </p:spTree>
    <p:extLst>
      <p:ext uri="{BB962C8B-B14F-4D97-AF65-F5344CB8AC3E}">
        <p14:creationId xmlns:p14="http://schemas.microsoft.com/office/powerpoint/2010/main" val="392935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for variances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0D2B3-0D59-1749-8010-CDC1DA18E8A4}"/>
              </a:ext>
            </a:extLst>
          </p:cNvPr>
          <p:cNvSpPr txBox="1"/>
          <p:nvPr/>
        </p:nvSpPr>
        <p:spPr>
          <a:xfrm>
            <a:off x="489857" y="1110343"/>
            <a:ext cx="507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about MLE: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74261-E223-C74B-B4CA-AF473F3E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9" y="1810813"/>
            <a:ext cx="7854000" cy="75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3D379-0559-5541-A226-8613960598C2}"/>
              </a:ext>
            </a:extLst>
          </p:cNvPr>
          <p:cNvSpPr txBox="1"/>
          <p:nvPr/>
        </p:nvSpPr>
        <p:spPr>
          <a:xfrm>
            <a:off x="5247424" y="2945382"/>
            <a:ext cx="3510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relate to covariance matrix of MLEs using information (in)equality.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A2B3C-6F7E-074B-8ECA-32709413623E}"/>
              </a:ext>
            </a:extLst>
          </p:cNvPr>
          <p:cNvSpPr txBox="1"/>
          <p:nvPr/>
        </p:nvSpPr>
        <p:spPr>
          <a:xfrm>
            <a:off x="1223583" y="2883447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07F34-858E-0B43-A952-2D133B1648B3}"/>
              </a:ext>
            </a:extLst>
          </p:cNvPr>
          <p:cNvSpPr txBox="1"/>
          <p:nvPr/>
        </p:nvSpPr>
        <p:spPr>
          <a:xfrm>
            <a:off x="3026353" y="2911789"/>
            <a:ext cx="62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6F385-8F3A-1E49-9345-0CDAB32B9C28}"/>
              </a:ext>
            </a:extLst>
          </p:cNvPr>
          <p:cNvSpPr txBox="1"/>
          <p:nvPr/>
        </p:nvSpPr>
        <p:spPr>
          <a:xfrm>
            <a:off x="559554" y="4132673"/>
            <a:ext cx="110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794E6-F132-0D45-8DE6-FEB0A06389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40" y="4091138"/>
            <a:ext cx="5702517" cy="79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8A2EB9-AAAF-454A-B5E4-6D253283B1E6}"/>
              </a:ext>
            </a:extLst>
          </p:cNvPr>
          <p:cNvSpPr txBox="1"/>
          <p:nvPr/>
        </p:nvSpPr>
        <p:spPr>
          <a:xfrm>
            <a:off x="526896" y="5085943"/>
            <a:ext cx="202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 the surface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425E56-7476-F849-BD3F-8FB87E6E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988" y="4992925"/>
            <a:ext cx="2692400" cy="647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BAA45B-844A-7C4F-B15C-7DD8EE022CF6}"/>
              </a:ext>
            </a:extLst>
          </p:cNvPr>
          <p:cNvSpPr txBox="1"/>
          <p:nvPr/>
        </p:nvSpPr>
        <p:spPr>
          <a:xfrm>
            <a:off x="5333626" y="5096417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corresponds 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BB9EF-F4A8-9B45-9340-684E15ED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6" y="5737465"/>
            <a:ext cx="29083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2B67E2-57D7-DA47-93F1-C28C54AEA826}"/>
              </a:ext>
            </a:extLst>
          </p:cNvPr>
          <p:cNvSpPr txBox="1"/>
          <p:nvPr/>
        </p:nvSpPr>
        <p:spPr>
          <a:xfrm>
            <a:off x="3384118" y="5760475"/>
            <a:ext cx="56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which is the equation of a (hyper-) ellipse.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99EE59-3692-AB41-AEAF-FABD2300E444}"/>
              </a:ext>
            </a:extLst>
          </p:cNvPr>
          <p:cNvCxnSpPr>
            <a:cxnSpLocks/>
          </p:cNvCxnSpPr>
          <p:nvPr/>
        </p:nvCxnSpPr>
        <p:spPr>
          <a:xfrm flipV="1">
            <a:off x="1717444" y="2421124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86850-47DE-064C-90A7-3BB82473F85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340574" y="2548680"/>
            <a:ext cx="76202" cy="36310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2BD502-ECEC-324D-8BDA-F706BF2783A6}"/>
              </a:ext>
            </a:extLst>
          </p:cNvPr>
          <p:cNvCxnSpPr>
            <a:cxnSpLocks/>
          </p:cNvCxnSpPr>
          <p:nvPr/>
        </p:nvCxnSpPr>
        <p:spPr>
          <a:xfrm flipV="1">
            <a:off x="5770331" y="2497656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8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6399" name="Group 6398">
            <a:extLst>
              <a:ext uri="{FF2B5EF4-FFF2-40B4-BE49-F238E27FC236}">
                <a16:creationId xmlns:a16="http://schemas.microsoft.com/office/drawing/2014/main" id="{F1CC8489-0049-A145-BEB4-BCC006C15A69}"/>
              </a:ext>
            </a:extLst>
          </p:cNvPr>
          <p:cNvGrpSpPr/>
          <p:nvPr/>
        </p:nvGrpSpPr>
        <p:grpSpPr>
          <a:xfrm>
            <a:off x="996874" y="1258310"/>
            <a:ext cx="7150252" cy="4341379"/>
            <a:chOff x="862731" y="1083874"/>
            <a:chExt cx="8248046" cy="50079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14:cNvPr>
                <p14:cNvContentPartPr/>
                <p14:nvPr/>
              </p14:nvContentPartPr>
              <p14:xfrm>
                <a:off x="1583451" y="1740835"/>
                <a:ext cx="126000" cy="356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4718" y="1732114"/>
                  <a:ext cx="143465" cy="35796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14:cNvPr>
                <p14:cNvContentPartPr/>
                <p14:nvPr/>
              </p14:nvContentPartPr>
              <p14:xfrm>
                <a:off x="1686411" y="5208355"/>
                <a:ext cx="4743000" cy="128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77690" y="5199624"/>
                  <a:ext cx="4760442" cy="1463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14:cNvPr>
                <p14:cNvContentPartPr/>
                <p14:nvPr/>
              </p14:nvContentPartPr>
              <p14:xfrm>
                <a:off x="4023891" y="3074635"/>
                <a:ext cx="81720" cy="81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15180" y="3065912"/>
                  <a:ext cx="99143" cy="9844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8F5DD9F-FD4E-BC46-9492-4A4CFDD776D1}"/>
                </a:ext>
              </a:extLst>
            </p:cNvPr>
            <p:cNvGrpSpPr/>
            <p:nvPr/>
          </p:nvGrpSpPr>
          <p:grpSpPr>
            <a:xfrm>
              <a:off x="6733611" y="5299795"/>
              <a:ext cx="473040" cy="492480"/>
              <a:chOff x="6744497" y="4984114"/>
              <a:chExt cx="473040" cy="49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14:cNvPr>
                  <p14:cNvContentPartPr/>
                  <p14:nvPr/>
                </p14:nvContentPartPr>
                <p14:xfrm>
                  <a:off x="6744497" y="4984114"/>
                  <a:ext cx="309960" cy="3024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5772" y="4975391"/>
                    <a:ext cx="327411" cy="319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14:cNvPr>
                  <p14:cNvContentPartPr/>
                  <p14:nvPr/>
                </p14:nvContentPartPr>
                <p14:xfrm>
                  <a:off x="7104497" y="5346994"/>
                  <a:ext cx="113040" cy="12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95770" y="5338271"/>
                    <a:ext cx="130495" cy="147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14:cNvPr>
                  <p14:cNvContentPartPr/>
                  <p14:nvPr/>
                </p14:nvContentPartPr>
                <p14:xfrm>
                  <a:off x="7162457" y="5205514"/>
                  <a:ext cx="20520" cy="295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153839" y="5196783"/>
                    <a:ext cx="37757" cy="469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998BE41-A5E3-954D-9D4A-05227E3D8D0E}"/>
                </a:ext>
              </a:extLst>
            </p:cNvPr>
            <p:cNvGrpSpPr/>
            <p:nvPr/>
          </p:nvGrpSpPr>
          <p:grpSpPr>
            <a:xfrm>
              <a:off x="862731" y="1767475"/>
              <a:ext cx="474120" cy="639360"/>
              <a:chOff x="873617" y="1451794"/>
              <a:chExt cx="474120" cy="63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14:cNvPr>
                  <p14:cNvContentPartPr/>
                  <p14:nvPr/>
                </p14:nvContentPartPr>
                <p14:xfrm>
                  <a:off x="873617" y="1451794"/>
                  <a:ext cx="307440" cy="2638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64892" y="1443067"/>
                    <a:ext cx="324889" cy="2813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14:cNvPr>
                  <p14:cNvContentPartPr/>
                  <p14:nvPr/>
                </p14:nvContentPartPr>
                <p14:xfrm>
                  <a:off x="1158737" y="1829434"/>
                  <a:ext cx="189000" cy="26172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50014" y="1820710"/>
                    <a:ext cx="206446" cy="279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14:cNvPr>
                  <p14:cNvContentPartPr/>
                  <p14:nvPr/>
                </p14:nvContentPartPr>
                <p14:xfrm>
                  <a:off x="1277537" y="1581754"/>
                  <a:ext cx="7920" cy="619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268783" y="1573085"/>
                    <a:ext cx="25427" cy="7884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5E533E0C-54B9-4B4C-860A-9DF2E2564276}"/>
                </a:ext>
              </a:extLst>
            </p:cNvPr>
            <p:cNvGrpSpPr/>
            <p:nvPr/>
          </p:nvGrpSpPr>
          <p:grpSpPr>
            <a:xfrm>
              <a:off x="4107411" y="5402755"/>
              <a:ext cx="340560" cy="689040"/>
              <a:chOff x="4118297" y="5087074"/>
              <a:chExt cx="340560" cy="68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14:cNvPr>
                  <p14:cNvContentPartPr/>
                  <p14:nvPr/>
                </p14:nvContentPartPr>
                <p14:xfrm>
                  <a:off x="4118297" y="5296954"/>
                  <a:ext cx="209520" cy="30096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09567" y="5288237"/>
                    <a:ext cx="226980" cy="317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14:cNvPr>
                  <p14:cNvContentPartPr/>
                  <p14:nvPr/>
                </p14:nvContentPartPr>
                <p14:xfrm>
                  <a:off x="4169057" y="5087074"/>
                  <a:ext cx="189720" cy="17820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160339" y="5078351"/>
                    <a:ext cx="207156" cy="19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14:cNvPr>
                  <p14:cNvContentPartPr/>
                  <p14:nvPr/>
                </p14:nvContentPartPr>
                <p14:xfrm>
                  <a:off x="4353377" y="5627074"/>
                  <a:ext cx="105480" cy="14904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4656" y="5618356"/>
                    <a:ext cx="122922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14:cNvPr>
                  <p14:cNvContentPartPr/>
                  <p14:nvPr/>
                </p14:nvContentPartPr>
                <p14:xfrm>
                  <a:off x="4422137" y="5468674"/>
                  <a:ext cx="8280" cy="3960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13443" y="5459920"/>
                    <a:ext cx="25668" cy="5710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9" name="Group 6248">
              <a:extLst>
                <a:ext uri="{FF2B5EF4-FFF2-40B4-BE49-F238E27FC236}">
                  <a16:creationId xmlns:a16="http://schemas.microsoft.com/office/drawing/2014/main" id="{E893282B-2E2D-0146-8BB5-891755F9ECAF}"/>
                </a:ext>
              </a:extLst>
            </p:cNvPr>
            <p:cNvGrpSpPr/>
            <p:nvPr/>
          </p:nvGrpSpPr>
          <p:grpSpPr>
            <a:xfrm>
              <a:off x="891531" y="2766115"/>
              <a:ext cx="369000" cy="753120"/>
              <a:chOff x="902417" y="2450434"/>
              <a:chExt cx="369000" cy="75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14:cNvPr>
                  <p14:cNvContentPartPr/>
                  <p14:nvPr/>
                </p14:nvContentPartPr>
                <p14:xfrm>
                  <a:off x="925097" y="2764714"/>
                  <a:ext cx="30240" cy="252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16398" y="2755894"/>
                    <a:ext cx="47224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14:cNvPr>
                  <p14:cNvContentPartPr/>
                  <p14:nvPr/>
                </p14:nvContentPartPr>
                <p14:xfrm>
                  <a:off x="929417" y="2679034"/>
                  <a:ext cx="91800" cy="96840"/>
                </p14:xfrm>
              </p:contentPart>
            </mc:Choice>
            <mc:Fallback xmlns="">
              <p:pic>
                <p:nvPicPr>
                  <p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20694" y="2670306"/>
                    <a:ext cx="109246" cy="114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14:cNvPr>
                  <p14:cNvContentPartPr/>
                  <p14:nvPr/>
                </p14:nvContentPartPr>
                <p14:xfrm>
                  <a:off x="902417" y="2675434"/>
                  <a:ext cx="152640" cy="285480"/>
                </p14:xfrm>
              </p:contentPart>
            </mc:Choice>
            <mc:Fallback xmlns="">
              <p:pic>
                <p:nvPicPr>
                  <p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93707" y="2666720"/>
                    <a:ext cx="170061" cy="302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14:cNvPr>
                  <p14:cNvContentPartPr/>
                  <p14:nvPr/>
                </p14:nvContentPartPr>
                <p14:xfrm>
                  <a:off x="905657" y="2450434"/>
                  <a:ext cx="156960" cy="163800"/>
                </p14:xfrm>
              </p:contentPart>
            </mc:Choice>
            <mc:Fallback xmlns="">
              <p:pic>
                <p:nvPicPr>
                  <p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96937" y="2441704"/>
                    <a:ext cx="174400" cy="1812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14:cNvPr>
                  <p14:cNvContentPartPr/>
                  <p14:nvPr/>
                </p14:nvContentPartPr>
                <p14:xfrm>
                  <a:off x="1130297" y="2936794"/>
                  <a:ext cx="141120" cy="266760"/>
                </p14:xfrm>
              </p:contentPart>
            </mc:Choice>
            <mc:Fallback xmlns="">
              <p:pic>
                <p:nvPicPr>
                  <p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121581" y="2928068"/>
                    <a:ext cx="158552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14:cNvPr>
                  <p14:cNvContentPartPr/>
                  <p14:nvPr/>
                </p14:nvContentPartPr>
                <p14:xfrm>
                  <a:off x="1186457" y="2732314"/>
                  <a:ext cx="7560" cy="9000"/>
                </p14:xfrm>
              </p:contentPart>
            </mc:Choice>
            <mc:Fallback xmlns="">
              <p:pic>
                <p:nvPicPr>
                  <p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177637" y="2723723"/>
                    <a:ext cx="25200" cy="2618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14:cNvPr>
                <p14:cNvContentPartPr/>
                <p14:nvPr/>
              </p14:nvContentPartPr>
              <p14:xfrm>
                <a:off x="8686697" y="1284394"/>
                <a:ext cx="9000" cy="2520"/>
              </p14:xfrm>
            </p:contentPart>
          </mc:Choice>
          <mc:Fallback xmlns="">
            <p:pic>
              <p:nvPicPr>
                <p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78106" y="1275574"/>
                  <a:ext cx="26182" cy="20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53" name="Group 6352">
              <a:extLst>
                <a:ext uri="{FF2B5EF4-FFF2-40B4-BE49-F238E27FC236}">
                  <a16:creationId xmlns:a16="http://schemas.microsoft.com/office/drawing/2014/main" id="{7C7E7FD6-B8F7-8847-8991-339193251934}"/>
                </a:ext>
              </a:extLst>
            </p:cNvPr>
            <p:cNvGrpSpPr/>
            <p:nvPr/>
          </p:nvGrpSpPr>
          <p:grpSpPr>
            <a:xfrm>
              <a:off x="6651617" y="1083874"/>
              <a:ext cx="2051280" cy="527400"/>
              <a:chOff x="6651617" y="1083874"/>
              <a:chExt cx="2051280" cy="52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14:cNvPr>
                  <p14:cNvContentPartPr/>
                  <p14:nvPr/>
                </p14:nvContentPartPr>
                <p14:xfrm>
                  <a:off x="6685817" y="1095754"/>
                  <a:ext cx="196200" cy="195480"/>
                </p14:xfrm>
              </p:contentPart>
            </mc:Choice>
            <mc:Fallback xmlns="">
              <p:pic>
                <p:nvPicPr>
                  <p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77106" y="1087038"/>
                    <a:ext cx="213622" cy="212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14:cNvPr>
                  <p14:cNvContentPartPr/>
                  <p14:nvPr/>
                </p14:nvContentPartPr>
                <p14:xfrm>
                  <a:off x="6912257" y="1086754"/>
                  <a:ext cx="231120" cy="322560"/>
                </p14:xfrm>
              </p:contentPart>
            </mc:Choice>
            <mc:Fallback xmlns="">
              <p:pic>
                <p:nvPicPr>
                  <p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903543" y="1078036"/>
                    <a:ext cx="248547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14:cNvPr>
                  <p14:cNvContentPartPr/>
                  <p14:nvPr/>
                </p14:nvContentPartPr>
                <p14:xfrm>
                  <a:off x="7179377" y="1290874"/>
                  <a:ext cx="85320" cy="43200"/>
                </p14:xfrm>
              </p:contentPart>
            </mc:Choice>
            <mc:Fallback xmlns="">
              <p:pic>
                <p:nvPicPr>
                  <p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170637" y="1282151"/>
                    <a:ext cx="102800" cy="60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14:cNvPr>
                  <p14:cNvContentPartPr/>
                  <p14:nvPr/>
                </p14:nvContentPartPr>
                <p14:xfrm>
                  <a:off x="7249577" y="1167394"/>
                  <a:ext cx="31680" cy="10080"/>
                </p14:xfrm>
              </p:contentPart>
            </mc:Choice>
            <mc:Fallback xmlns="">
              <p:pic>
                <p:nvPicPr>
                  <p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40823" y="1158574"/>
                    <a:ext cx="49187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14:cNvPr>
                  <p14:cNvContentPartPr/>
                  <p14:nvPr/>
                </p14:nvContentPartPr>
                <p14:xfrm>
                  <a:off x="7336697" y="1300234"/>
                  <a:ext cx="126000" cy="122400"/>
                </p14:xfrm>
              </p:contentPart>
            </mc:Choice>
            <mc:Fallback xmlns="">
              <p:pic>
                <p:nvPicPr>
                  <p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327964" y="1291521"/>
                    <a:ext cx="143465" cy="139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14:cNvPr>
                  <p14:cNvContentPartPr/>
                  <p14:nvPr/>
                </p14:nvContentPartPr>
                <p14:xfrm>
                  <a:off x="7413017" y="1152994"/>
                  <a:ext cx="26640" cy="38160"/>
                </p14:xfrm>
              </p:contentPart>
            </mc:Choice>
            <mc:Fallback xmlns="">
              <p:pic>
                <p:nvPicPr>
                  <p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404276" y="1144284"/>
                    <a:ext cx="44123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14:cNvPr>
                  <p14:cNvContentPartPr/>
                  <p14:nvPr/>
                </p14:nvContentPartPr>
                <p14:xfrm>
                  <a:off x="7568897" y="1092154"/>
                  <a:ext cx="268920" cy="166680"/>
                </p14:xfrm>
              </p:contentPart>
            </mc:Choice>
            <mc:Fallback xmlns="">
              <p:pic>
                <p:nvPicPr>
                  <p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560182" y="1083425"/>
                    <a:ext cx="286350" cy="184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14:cNvPr>
                  <p14:cNvContentPartPr/>
                  <p14:nvPr/>
                </p14:nvContentPartPr>
                <p14:xfrm>
                  <a:off x="7785977" y="1319314"/>
                  <a:ext cx="67680" cy="57960"/>
                </p14:xfrm>
              </p:contentPart>
            </mc:Choice>
            <mc:Fallback xmlns="">
              <p:pic>
                <p:nvPicPr>
                  <p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7777311" y="1310620"/>
                    <a:ext cx="84600" cy="74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14:cNvPr>
                  <p14:cNvContentPartPr/>
                  <p14:nvPr/>
                </p14:nvContentPartPr>
                <p14:xfrm>
                  <a:off x="7871657" y="1229314"/>
                  <a:ext cx="9720" cy="11880"/>
                </p14:xfrm>
              </p:contentPart>
            </mc:Choice>
            <mc:Fallback xmlns="">
              <p:pic>
                <p:nvPicPr>
                  <p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863152" y="1220711"/>
                    <a:ext cx="26325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14:cNvPr>
                  <p14:cNvContentPartPr/>
                  <p14:nvPr/>
                </p14:nvContentPartPr>
                <p14:xfrm>
                  <a:off x="8041577" y="1083874"/>
                  <a:ext cx="280440" cy="160920"/>
                </p14:xfrm>
              </p:contentPart>
            </mc:Choice>
            <mc:Fallback xmlns="">
              <p:pic>
                <p:nvPicPr>
                  <p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032865" y="1075142"/>
                    <a:ext cx="297449" cy="17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14:cNvPr>
                  <p14:cNvContentPartPr/>
                  <p14:nvPr/>
                </p14:nvContentPartPr>
                <p14:xfrm>
                  <a:off x="8251097" y="1317874"/>
                  <a:ext cx="156960" cy="167400"/>
                </p14:xfrm>
              </p:contentPart>
            </mc:Choice>
            <mc:Fallback xmlns="">
              <p:pic>
                <p:nvPicPr>
                  <p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242377" y="1309151"/>
                    <a:ext cx="174400" cy="184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14:cNvPr>
                  <p14:cNvContentPartPr/>
                  <p14:nvPr/>
                </p14:nvContentPartPr>
                <p14:xfrm>
                  <a:off x="8370977" y="1218874"/>
                  <a:ext cx="6120" cy="1800"/>
                </p14:xfrm>
              </p:contentPart>
            </mc:Choice>
            <mc:Fallback xmlns="">
              <p:pic>
                <p:nvPicPr>
                  <p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362409" y="1209424"/>
                    <a:ext cx="23256" cy="20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14:cNvPr>
                  <p14:cNvContentPartPr/>
                  <p14:nvPr/>
                </p14:nvContentPartPr>
                <p14:xfrm>
                  <a:off x="6651617" y="1483114"/>
                  <a:ext cx="2051280" cy="128160"/>
                </p14:xfrm>
              </p:contentPart>
            </mc:Choice>
            <mc:Fallback xmlns="">
              <p:pic>
                <p:nvPicPr>
                  <p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642897" y="1474376"/>
                    <a:ext cx="2068305" cy="1456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64" name="Group 6363">
              <a:extLst>
                <a:ext uri="{FF2B5EF4-FFF2-40B4-BE49-F238E27FC236}">
                  <a16:creationId xmlns:a16="http://schemas.microsoft.com/office/drawing/2014/main" id="{FD15AEBC-52C7-EC48-80E2-223C1D872D23}"/>
                </a:ext>
              </a:extLst>
            </p:cNvPr>
            <p:cNvGrpSpPr/>
            <p:nvPr/>
          </p:nvGrpSpPr>
          <p:grpSpPr>
            <a:xfrm>
              <a:off x="7177937" y="1610194"/>
              <a:ext cx="1362600" cy="376920"/>
              <a:chOff x="7177937" y="1610194"/>
              <a:chExt cx="1362600" cy="37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14:cNvPr>
                  <p14:cNvContentPartPr/>
                  <p14:nvPr/>
                </p14:nvContentPartPr>
                <p14:xfrm>
                  <a:off x="7177937" y="1677514"/>
                  <a:ext cx="183240" cy="149040"/>
                </p14:xfrm>
              </p:contentPart>
            </mc:Choice>
            <mc:Fallback xmlns="">
              <p:pic>
                <p:nvPicPr>
                  <p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169211" y="1668796"/>
                    <a:ext cx="200691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14:cNvPr>
                  <p14:cNvContentPartPr/>
                  <p14:nvPr/>
                </p14:nvContentPartPr>
                <p14:xfrm>
                  <a:off x="7382417" y="1923034"/>
                  <a:ext cx="33120" cy="64080"/>
                </p14:xfrm>
              </p:contentPart>
            </mc:Choice>
            <mc:Fallback xmlns="">
              <p:pic>
                <p:nvPicPr>
                  <p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373723" y="1914352"/>
                    <a:ext cx="50094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14:cNvPr>
                  <p14:cNvContentPartPr/>
                  <p14:nvPr/>
                </p14:nvContentPartPr>
                <p14:xfrm>
                  <a:off x="7413017" y="1828714"/>
                  <a:ext cx="23400" cy="31680"/>
                </p14:xfrm>
              </p:contentPart>
            </mc:Choice>
            <mc:Fallback xmlns="">
              <p:pic>
                <p:nvPicPr>
                  <p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404396" y="1819960"/>
                    <a:ext cx="40642" cy="491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14:cNvPr>
                  <p14:cNvContentPartPr/>
                  <p14:nvPr/>
                </p14:nvContentPartPr>
                <p14:xfrm>
                  <a:off x="7443617" y="1610914"/>
                  <a:ext cx="133200" cy="116280"/>
                </p14:xfrm>
              </p:contentPart>
            </mc:Choice>
            <mc:Fallback xmlns="">
              <p:pic>
                <p:nvPicPr>
                  <p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434903" y="1602224"/>
                    <a:ext cx="150628" cy="133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14:cNvPr>
                  <p14:cNvContentPartPr/>
                  <p14:nvPr/>
                </p14:nvContentPartPr>
                <p14:xfrm>
                  <a:off x="7774457" y="1780114"/>
                  <a:ext cx="128880" cy="38160"/>
                </p14:xfrm>
              </p:contentPart>
            </mc:Choice>
            <mc:Fallback xmlns="">
              <p:pic>
                <p:nvPicPr>
                  <p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765726" y="1771404"/>
                    <a:ext cx="146341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14:cNvPr>
                  <p14:cNvContentPartPr/>
                  <p14:nvPr/>
                </p14:nvContentPartPr>
                <p14:xfrm>
                  <a:off x="8083697" y="1676794"/>
                  <a:ext cx="213120" cy="120240"/>
                </p14:xfrm>
              </p:contentPart>
            </mc:Choice>
            <mc:Fallback xmlns="">
              <p:pic>
                <p:nvPicPr>
                  <p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8074973" y="1668057"/>
                    <a:ext cx="230568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14:cNvPr>
                  <p14:cNvContentPartPr/>
                  <p14:nvPr/>
                </p14:nvContentPartPr>
                <p14:xfrm>
                  <a:off x="8288177" y="1853194"/>
                  <a:ext cx="131760" cy="118080"/>
                </p14:xfrm>
              </p:contentPart>
            </mc:Choice>
            <mc:Fallback xmlns="">
              <p:pic>
                <p:nvPicPr>
                  <p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8279448" y="1844463"/>
                    <a:ext cx="149217" cy="135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14:cNvPr>
                  <p14:cNvContentPartPr/>
                  <p14:nvPr/>
                </p14:nvContentPartPr>
                <p14:xfrm>
                  <a:off x="8360177" y="1774354"/>
                  <a:ext cx="25200" cy="19800"/>
                </p14:xfrm>
              </p:contentPart>
            </mc:Choice>
            <mc:Fallback xmlns="">
              <p:pic>
                <p:nvPicPr>
                  <p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8351357" y="1765691"/>
                    <a:ext cx="42840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14:cNvPr>
                  <p14:cNvContentPartPr/>
                  <p14:nvPr/>
                </p14:nvContentPartPr>
                <p14:xfrm>
                  <a:off x="8380337" y="1610194"/>
                  <a:ext cx="160200" cy="106200"/>
                </p14:xfrm>
              </p:contentPart>
            </mc:Choice>
            <mc:Fallback xmlns="">
              <p:pic>
                <p:nvPicPr>
                  <p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8371621" y="1601482"/>
                    <a:ext cx="177216" cy="12362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14:cNvPr>
                <p14:cNvContentPartPr/>
                <p14:nvPr/>
              </p14:nvContentPartPr>
              <p14:xfrm>
                <a:off x="4198217" y="2597674"/>
                <a:ext cx="1571400" cy="461160"/>
              </p14:xfrm>
            </p:contentPart>
          </mc:Choice>
          <mc:Fallback xmlns="">
            <p:pic>
              <p:nvPicPr>
                <p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89499" y="2588957"/>
                  <a:ext cx="1588422" cy="47859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76" name="Group 6375">
              <a:extLst>
                <a:ext uri="{FF2B5EF4-FFF2-40B4-BE49-F238E27FC236}">
                  <a16:creationId xmlns:a16="http://schemas.microsoft.com/office/drawing/2014/main" id="{C2C866D7-3B55-C846-B534-E5E189AA9FFE}"/>
                </a:ext>
              </a:extLst>
            </p:cNvPr>
            <p:cNvGrpSpPr/>
            <p:nvPr/>
          </p:nvGrpSpPr>
          <p:grpSpPr>
            <a:xfrm>
              <a:off x="1654371" y="1164514"/>
              <a:ext cx="4709606" cy="4144281"/>
              <a:chOff x="1654371" y="1164514"/>
              <a:chExt cx="4709606" cy="414428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14:cNvPr>
                  <p14:cNvContentPartPr/>
                  <p14:nvPr/>
                </p14:nvContentPartPr>
                <p14:xfrm>
                  <a:off x="2884491" y="5061835"/>
                  <a:ext cx="18360" cy="2469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875923" y="5053119"/>
                    <a:ext cx="35088" cy="264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14:cNvPr>
                  <p14:cNvContentPartPr/>
                  <p14:nvPr/>
                </p14:nvContentPartPr>
                <p14:xfrm>
                  <a:off x="5359851" y="4588435"/>
                  <a:ext cx="28800" cy="12024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51086" y="4579698"/>
                    <a:ext cx="46330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14:cNvPr>
                  <p14:cNvContentPartPr/>
                  <p14:nvPr/>
                </p14:nvContentPartPr>
                <p14:xfrm>
                  <a:off x="5355531" y="4887595"/>
                  <a:ext cx="13320" cy="20880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346790" y="4878878"/>
                    <a:ext cx="30803" cy="225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14:cNvPr>
                  <p14:cNvContentPartPr/>
                  <p14:nvPr/>
                </p14:nvContentPartPr>
                <p14:xfrm>
                  <a:off x="5377491" y="5170555"/>
                  <a:ext cx="25200" cy="698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368671" y="5161877"/>
                    <a:ext cx="42840" cy="87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14:cNvPr>
                  <p14:cNvContentPartPr/>
                  <p14:nvPr/>
                </p14:nvContentPartPr>
                <p14:xfrm>
                  <a:off x="2828691" y="1968715"/>
                  <a:ext cx="2499120" cy="2324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819970" y="1959994"/>
                    <a:ext cx="2516562" cy="23423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14:cNvPr>
                  <p14:cNvContentPartPr/>
                  <p14:nvPr/>
                </p14:nvContentPartPr>
                <p14:xfrm>
                  <a:off x="4147371" y="2448235"/>
                  <a:ext cx="117720" cy="1033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138666" y="2439521"/>
                    <a:ext cx="13512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14:cNvPr>
                  <p14:cNvContentPartPr/>
                  <p14:nvPr/>
                </p14:nvContentPartPr>
                <p14:xfrm>
                  <a:off x="4090491" y="3298195"/>
                  <a:ext cx="8280" cy="102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081797" y="3289472"/>
                    <a:ext cx="25668" cy="120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14:cNvPr>
                  <p14:cNvContentPartPr/>
                  <p14:nvPr/>
                </p14:nvContentPartPr>
                <p14:xfrm>
                  <a:off x="4101651" y="3559555"/>
                  <a:ext cx="20520" cy="1555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093033" y="3550846"/>
                    <a:ext cx="37757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14:cNvPr>
                  <p14:cNvContentPartPr/>
                  <p14:nvPr/>
                </p14:nvContentPartPr>
                <p14:xfrm>
                  <a:off x="4151691" y="3912715"/>
                  <a:ext cx="16920" cy="11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143025" y="3904000"/>
                    <a:ext cx="34253" cy="136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14:cNvPr>
                  <p14:cNvContentPartPr/>
                  <p14:nvPr/>
                </p14:nvContentPartPr>
                <p14:xfrm>
                  <a:off x="4158171" y="4234195"/>
                  <a:ext cx="30240" cy="1605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149472" y="4225482"/>
                    <a:ext cx="47224" cy="1779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14:cNvPr>
                  <p14:cNvContentPartPr/>
                  <p14:nvPr/>
                </p14:nvContentPartPr>
                <p14:xfrm>
                  <a:off x="5309811" y="1733635"/>
                  <a:ext cx="24480" cy="10404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301098" y="1724930"/>
                    <a:ext cx="41906" cy="1214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14:cNvPr>
                  <p14:cNvContentPartPr/>
                  <p14:nvPr/>
                </p14:nvContentPartPr>
                <p14:xfrm>
                  <a:off x="5311971" y="1991755"/>
                  <a:ext cx="19080" cy="16524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303261" y="1983036"/>
                    <a:ext cx="36501" cy="182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14:cNvPr>
                  <p14:cNvContentPartPr/>
                  <p14:nvPr/>
                </p14:nvContentPartPr>
                <p14:xfrm>
                  <a:off x="5324211" y="2358955"/>
                  <a:ext cx="9720" cy="1389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315706" y="2350244"/>
                    <a:ext cx="26325" cy="1563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14:cNvPr>
                  <p14:cNvContentPartPr/>
                  <p14:nvPr/>
                </p14:nvContentPartPr>
                <p14:xfrm>
                  <a:off x="5352651" y="2819395"/>
                  <a:ext cx="11880" cy="1976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344048" y="2810676"/>
                    <a:ext cx="29086" cy="2150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14:cNvPr>
                  <p14:cNvContentPartPr/>
                  <p14:nvPr/>
                </p14:nvContentPartPr>
                <p14:xfrm>
                  <a:off x="5354811" y="3846835"/>
                  <a:ext cx="22680" cy="2390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346151" y="3838120"/>
                    <a:ext cx="39999" cy="256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14:cNvPr>
                  <p14:cNvContentPartPr/>
                  <p14:nvPr/>
                </p14:nvContentPartPr>
                <p14:xfrm>
                  <a:off x="5344731" y="4234195"/>
                  <a:ext cx="24480" cy="1904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336018" y="4225482"/>
                    <a:ext cx="41906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14:cNvPr>
                  <p14:cNvContentPartPr/>
                  <p14:nvPr/>
                </p14:nvContentPartPr>
                <p14:xfrm>
                  <a:off x="3402531" y="4318435"/>
                  <a:ext cx="246240" cy="1404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393811" y="4309763"/>
                    <a:ext cx="263680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14:cNvPr>
                  <p14:cNvContentPartPr/>
                  <p14:nvPr/>
                </p14:nvContentPartPr>
                <p14:xfrm>
                  <a:off x="3962331" y="4277755"/>
                  <a:ext cx="249120" cy="612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953612" y="4269187"/>
                    <a:ext cx="266558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14:cNvPr>
                  <p14:cNvContentPartPr/>
                  <p14:nvPr/>
                </p14:nvContentPartPr>
                <p14:xfrm>
                  <a:off x="4201731" y="1969435"/>
                  <a:ext cx="266760" cy="396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193005" y="1961119"/>
                    <a:ext cx="284212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14:cNvPr>
                  <p14:cNvContentPartPr/>
                  <p14:nvPr/>
                </p14:nvContentPartPr>
                <p14:xfrm>
                  <a:off x="4865571" y="1976635"/>
                  <a:ext cx="348840" cy="90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4856850" y="1968044"/>
                    <a:ext cx="366282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14:cNvPr>
                  <p14:cNvContentPartPr/>
                  <p14:nvPr/>
                </p14:nvContentPartPr>
                <p14:xfrm>
                  <a:off x="5409171" y="1959355"/>
                  <a:ext cx="192600" cy="140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400454" y="1950683"/>
                    <a:ext cx="210034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14:cNvPr>
                  <p14:cNvContentPartPr/>
                  <p14:nvPr/>
                </p14:nvContentPartPr>
                <p14:xfrm>
                  <a:off x="4196691" y="4593475"/>
                  <a:ext cx="6120" cy="164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188123" y="4584750"/>
                    <a:ext cx="23256" cy="1819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14:cNvPr>
                  <p14:cNvContentPartPr/>
                  <p14:nvPr/>
                </p14:nvContentPartPr>
                <p14:xfrm>
                  <a:off x="4162491" y="4903795"/>
                  <a:ext cx="6840" cy="2124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154042" y="4895083"/>
                    <a:ext cx="23739" cy="2298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14:cNvPr>
                  <p14:cNvContentPartPr/>
                  <p14:nvPr/>
                </p14:nvContentPartPr>
                <p14:xfrm>
                  <a:off x="3706731" y="4673395"/>
                  <a:ext cx="538200" cy="190440"/>
                </p14:xfrm>
              </p:contentPart>
            </mc:Choice>
            <mc:Fallback xmlns="">
              <p:pic>
                <p:nvPicPr>
                  <p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698010" y="4664682"/>
                    <a:ext cx="555642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14:cNvPr>
                  <p14:cNvContentPartPr/>
                  <p14:nvPr/>
                </p14:nvContentPartPr>
                <p14:xfrm>
                  <a:off x="5417811" y="4674115"/>
                  <a:ext cx="550440" cy="5832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409094" y="4665429"/>
                    <a:ext cx="567875" cy="75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14:cNvPr>
                  <p14:cNvContentPartPr/>
                  <p14:nvPr/>
                </p14:nvContentPartPr>
                <p14:xfrm>
                  <a:off x="5399811" y="4759075"/>
                  <a:ext cx="300960" cy="1980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5391081" y="4750412"/>
                    <a:ext cx="318419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14:cNvPr>
                  <p14:cNvContentPartPr/>
                  <p14:nvPr/>
                </p14:nvContentPartPr>
                <p14:xfrm>
                  <a:off x="5351211" y="4634155"/>
                  <a:ext cx="223920" cy="10584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5342487" y="4625439"/>
                    <a:ext cx="241368" cy="123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14:cNvPr>
                  <p14:cNvContentPartPr/>
                  <p14:nvPr/>
                </p14:nvContentPartPr>
                <p14:xfrm>
                  <a:off x="4593771" y="4745395"/>
                  <a:ext cx="35280" cy="49680"/>
                </p14:xfrm>
              </p:contentPart>
            </mc:Choice>
            <mc:Fallback xmlns="">
              <p:pic>
                <p:nvPicPr>
                  <p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585055" y="4736701"/>
                    <a:ext cx="52712" cy="67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14:cNvPr>
                  <p14:cNvContentPartPr/>
                  <p14:nvPr/>
                </p14:nvContentPartPr>
                <p14:xfrm>
                  <a:off x="4476051" y="4666195"/>
                  <a:ext cx="291240" cy="210960"/>
                </p14:xfrm>
              </p:contentPart>
            </mc:Choice>
            <mc:Fallback xmlns="">
              <p:pic>
                <p:nvPicPr>
                  <p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67339" y="4657474"/>
                    <a:ext cx="308665" cy="228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14:cNvPr>
                  <p14:cNvContentPartPr/>
                  <p14:nvPr/>
                </p14:nvContentPartPr>
                <p14:xfrm>
                  <a:off x="4726971" y="4963555"/>
                  <a:ext cx="128160" cy="120240"/>
                </p14:xfrm>
              </p:contentPart>
            </mc:Choice>
            <mc:Fallback xmlns="">
              <p:pic>
                <p:nvPicPr>
                  <p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718261" y="4954818"/>
                    <a:ext cx="145165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14:cNvPr>
                  <p14:cNvContentPartPr/>
                  <p14:nvPr/>
                </p14:nvContentPartPr>
                <p14:xfrm>
                  <a:off x="4742451" y="4821355"/>
                  <a:ext cx="121680" cy="110160"/>
                </p14:xfrm>
              </p:contentPart>
            </mc:Choice>
            <mc:Fallback xmlns="">
              <p:pic>
                <p:nvPicPr>
                  <p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733730" y="4812625"/>
                    <a:ext cx="139122" cy="127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14:cNvPr>
                  <p14:cNvContentPartPr/>
                  <p14:nvPr/>
                </p14:nvContentPartPr>
                <p14:xfrm>
                  <a:off x="4928211" y="5101435"/>
                  <a:ext cx="50400" cy="61200"/>
                </p14:xfrm>
              </p:contentPart>
            </mc:Choice>
            <mc:Fallback xmlns="">
              <p:pic>
                <p:nvPicPr>
                  <p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919536" y="5092751"/>
                    <a:ext cx="67338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14:cNvPr>
                  <p14:cNvContentPartPr/>
                  <p14:nvPr/>
                </p14:nvContentPartPr>
                <p14:xfrm>
                  <a:off x="4996251" y="4922155"/>
                  <a:ext cx="6120" cy="9000"/>
                </p14:xfrm>
              </p:contentPart>
            </mc:Choice>
            <mc:Fallback xmlns="">
              <p:pic>
                <p:nvPicPr>
                  <p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987683" y="4913564"/>
                    <a:ext cx="23256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14:cNvPr>
                  <p14:cNvContentPartPr/>
                  <p14:nvPr/>
                </p14:nvContentPartPr>
                <p14:xfrm>
                  <a:off x="2786571" y="1717435"/>
                  <a:ext cx="14760" cy="192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2777961" y="1708718"/>
                    <a:ext cx="31980" cy="210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14:cNvPr>
                  <p14:cNvContentPartPr/>
                  <p14:nvPr/>
                </p14:nvContentPartPr>
                <p14:xfrm>
                  <a:off x="2796651" y="2054395"/>
                  <a:ext cx="7560" cy="1202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2788295" y="2045658"/>
                    <a:ext cx="23874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14:cNvPr>
                  <p14:cNvContentPartPr/>
                  <p14:nvPr/>
                </p14:nvContentPartPr>
                <p14:xfrm>
                  <a:off x="2806011" y="2285875"/>
                  <a:ext cx="18360" cy="1177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2797443" y="2277170"/>
                    <a:ext cx="35496" cy="135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14:cNvPr>
                  <p14:cNvContentPartPr/>
                  <p14:nvPr/>
                </p14:nvContentPartPr>
                <p14:xfrm>
                  <a:off x="2796651" y="2492515"/>
                  <a:ext cx="6120" cy="17316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788083" y="2483795"/>
                    <a:ext cx="23256" cy="1906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14:cNvPr>
                  <p14:cNvContentPartPr/>
                  <p14:nvPr/>
                </p14:nvContentPartPr>
                <p14:xfrm>
                  <a:off x="1738611" y="3113155"/>
                  <a:ext cx="25200" cy="11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729791" y="3104552"/>
                    <a:ext cx="42840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14:cNvPr>
                  <p14:cNvContentPartPr/>
                  <p14:nvPr/>
                </p14:nvContentPartPr>
                <p14:xfrm>
                  <a:off x="1687131" y="3123235"/>
                  <a:ext cx="225360" cy="226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678415" y="3114575"/>
                    <a:ext cx="242791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14:cNvPr>
                  <p14:cNvContentPartPr/>
                  <p14:nvPr/>
                </p14:nvContentPartPr>
                <p14:xfrm>
                  <a:off x="2057211" y="3113155"/>
                  <a:ext cx="133200" cy="18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048497" y="3104587"/>
                    <a:ext cx="150628" cy="350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14:cNvPr>
                  <p14:cNvContentPartPr/>
                  <p14:nvPr/>
                </p14:nvContentPartPr>
                <p14:xfrm>
                  <a:off x="2372931" y="3125395"/>
                  <a:ext cx="181800" cy="176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2364215" y="3116780"/>
                    <a:ext cx="199233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14:cNvPr>
                  <p14:cNvContentPartPr/>
                  <p14:nvPr/>
                </p14:nvContentPartPr>
                <p14:xfrm>
                  <a:off x="2710251" y="3108835"/>
                  <a:ext cx="204120" cy="82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2701539" y="3100141"/>
                    <a:ext cx="221545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14:cNvPr>
                  <p14:cNvContentPartPr/>
                  <p14:nvPr/>
                </p14:nvContentPartPr>
                <p14:xfrm>
                  <a:off x="3123891" y="3123955"/>
                  <a:ext cx="252000" cy="3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115173" y="3115639"/>
                    <a:ext cx="269437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14:cNvPr>
                  <p14:cNvContentPartPr/>
                  <p14:nvPr/>
                </p14:nvContentPartPr>
                <p14:xfrm>
                  <a:off x="3548691" y="3134755"/>
                  <a:ext cx="166320" cy="90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3539981" y="3126164"/>
                    <a:ext cx="183740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14:cNvPr>
                  <p14:cNvContentPartPr/>
                  <p14:nvPr/>
                </p14:nvContentPartPr>
                <p14:xfrm>
                  <a:off x="3853251" y="3113155"/>
                  <a:ext cx="62640" cy="104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844539" y="3104385"/>
                    <a:ext cx="80063" cy="27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14:cNvPr>
                  <p14:cNvContentPartPr/>
                  <p14:nvPr/>
                </p14:nvContentPartPr>
                <p14:xfrm>
                  <a:off x="2808171" y="2862595"/>
                  <a:ext cx="15480" cy="22752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2799616" y="2853876"/>
                    <a:ext cx="32589" cy="2449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14:cNvPr>
                  <p14:cNvContentPartPr/>
                  <p14:nvPr/>
                </p14:nvContentPartPr>
                <p14:xfrm>
                  <a:off x="1708731" y="1970155"/>
                  <a:ext cx="211680" cy="1116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700015" y="1961475"/>
                    <a:ext cx="228697" cy="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14:cNvPr>
                  <p14:cNvContentPartPr/>
                  <p14:nvPr/>
                </p14:nvContentPartPr>
                <p14:xfrm>
                  <a:off x="2118771" y="1979515"/>
                  <a:ext cx="231840" cy="1260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2110046" y="1970980"/>
                    <a:ext cx="249290" cy="29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14:cNvPr>
                  <p14:cNvContentPartPr/>
                  <p14:nvPr/>
                </p14:nvContentPartPr>
                <p14:xfrm>
                  <a:off x="2568771" y="1981675"/>
                  <a:ext cx="261720" cy="1332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2560047" y="1972934"/>
                    <a:ext cx="279168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14:cNvPr>
                  <p14:cNvContentPartPr/>
                  <p14:nvPr/>
                </p14:nvContentPartPr>
                <p14:xfrm>
                  <a:off x="3025971" y="1970155"/>
                  <a:ext cx="268200" cy="612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3017252" y="1961587"/>
                    <a:ext cx="285637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14:cNvPr>
                  <p14:cNvContentPartPr/>
                  <p14:nvPr/>
                </p14:nvContentPartPr>
                <p14:xfrm>
                  <a:off x="3567411" y="1962235"/>
                  <a:ext cx="335520" cy="828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3558691" y="1953541"/>
                    <a:ext cx="352960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14:cNvPr>
                  <p14:cNvContentPartPr/>
                  <p14:nvPr/>
                </p14:nvContentPartPr>
                <p14:xfrm>
                  <a:off x="2220651" y="2716075"/>
                  <a:ext cx="36720" cy="375480"/>
                </p14:xfrm>
              </p:contentPart>
            </mc:Choice>
            <mc:Fallback xmlns="">
              <p:pic>
                <p:nvPicPr>
                  <p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211888" y="2707362"/>
                    <a:ext cx="54245" cy="3924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14:cNvPr>
                  <p14:cNvContentPartPr/>
                  <p14:nvPr/>
                </p14:nvContentPartPr>
                <p14:xfrm>
                  <a:off x="2192211" y="2974555"/>
                  <a:ext cx="126000" cy="141120"/>
                </p14:xfrm>
              </p:contentPart>
            </mc:Choice>
            <mc:Fallback xmlns="">
              <p:pic>
                <p:nvPicPr>
                  <p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183478" y="2965839"/>
                    <a:ext cx="143465" cy="1585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14:cNvPr>
                  <p14:cNvContentPartPr/>
                  <p14:nvPr/>
                </p14:nvContentPartPr>
                <p14:xfrm>
                  <a:off x="2123091" y="3012355"/>
                  <a:ext cx="136800" cy="93240"/>
                </p14:xfrm>
              </p:contentPart>
            </mc:Choice>
            <mc:Fallback xmlns="">
              <p:pic>
                <p:nvPicPr>
                  <p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2114359" y="3003653"/>
                    <a:ext cx="154264" cy="1106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14:cNvPr>
                  <p14:cNvContentPartPr/>
                  <p14:nvPr/>
                </p14:nvContentPartPr>
                <p14:xfrm>
                  <a:off x="2873691" y="4632715"/>
                  <a:ext cx="20520" cy="247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2865073" y="4624003"/>
                    <a:ext cx="37757" cy="265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14:cNvPr>
                  <p14:cNvContentPartPr/>
                  <p14:nvPr/>
                </p14:nvContentPartPr>
                <p14:xfrm>
                  <a:off x="2873691" y="3352555"/>
                  <a:ext cx="13320" cy="16884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2864950" y="3343822"/>
                    <a:ext cx="30803" cy="186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14:cNvPr>
                  <p14:cNvContentPartPr/>
                  <p14:nvPr/>
                </p14:nvContentPartPr>
                <p14:xfrm>
                  <a:off x="2880171" y="3702475"/>
                  <a:ext cx="12600" cy="25596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871636" y="3693749"/>
                    <a:ext cx="29671" cy="273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14:cNvPr>
                  <p14:cNvContentPartPr/>
                  <p14:nvPr/>
                </p14:nvContentPartPr>
                <p14:xfrm>
                  <a:off x="2879451" y="4169035"/>
                  <a:ext cx="11160" cy="24336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2870771" y="4160314"/>
                    <a:ext cx="28520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14:cNvPr>
                  <p14:cNvContentPartPr/>
                  <p14:nvPr/>
                </p14:nvContentPartPr>
                <p14:xfrm>
                  <a:off x="1654371" y="4282795"/>
                  <a:ext cx="284760" cy="4608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1645654" y="4274077"/>
                    <a:ext cx="30219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14:cNvPr>
                  <p14:cNvContentPartPr/>
                  <p14:nvPr/>
                </p14:nvContentPartPr>
                <p14:xfrm>
                  <a:off x="2017251" y="4308355"/>
                  <a:ext cx="233280" cy="460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2008534" y="4299637"/>
                    <a:ext cx="25071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14:cNvPr>
                  <p14:cNvContentPartPr/>
                  <p14:nvPr/>
                </p14:nvContentPartPr>
                <p14:xfrm>
                  <a:off x="2475891" y="4309795"/>
                  <a:ext cx="266040" cy="4464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2467175" y="4301115"/>
                    <a:ext cx="283057" cy="615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14:cNvPr>
                  <p14:cNvContentPartPr/>
                  <p14:nvPr/>
                </p14:nvContentPartPr>
                <p14:xfrm>
                  <a:off x="2928051" y="4310515"/>
                  <a:ext cx="239760" cy="1908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919340" y="4301805"/>
                    <a:ext cx="257182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14:cNvPr>
                  <p14:cNvContentPartPr/>
                  <p14:nvPr/>
                </p14:nvContentPartPr>
                <p14:xfrm>
                  <a:off x="2233611" y="4377475"/>
                  <a:ext cx="32400" cy="432000"/>
                </p14:xfrm>
              </p:contentPart>
            </mc:Choice>
            <mc:Fallback xmlns="">
              <p:pic>
                <p:nvPicPr>
                  <p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224888" y="4368760"/>
                    <a:ext cx="49846" cy="449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14:cNvPr>
                  <p14:cNvContentPartPr/>
                  <p14:nvPr/>
                </p14:nvContentPartPr>
                <p14:xfrm>
                  <a:off x="2095731" y="4385395"/>
                  <a:ext cx="141480" cy="243360"/>
                </p14:xfrm>
              </p:contentPart>
            </mc:Choice>
            <mc:Fallback xmlns="">
              <p:pic>
                <p:nvPicPr>
                  <p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087018" y="4376674"/>
                    <a:ext cx="158906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14:cNvPr>
                  <p14:cNvContentPartPr/>
                  <p14:nvPr/>
                </p14:nvContentPartPr>
                <p14:xfrm>
                  <a:off x="2242251" y="4406275"/>
                  <a:ext cx="207720" cy="122400"/>
                </p14:xfrm>
              </p:contentPart>
            </mc:Choice>
            <mc:Fallback xmlns="">
              <p:pic>
                <p:nvPicPr>
                  <p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233544" y="4397562"/>
                    <a:ext cx="225134" cy="139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14:cNvPr>
                  <p14:cNvContentPartPr/>
                  <p14:nvPr/>
                </p14:nvContentPartPr>
                <p14:xfrm>
                  <a:off x="1863531" y="3539035"/>
                  <a:ext cx="356760" cy="202680"/>
                </p14:xfrm>
              </p:contentPart>
            </mc:Choice>
            <mc:Fallback xmlns="">
              <p:pic>
                <p:nvPicPr>
                  <p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1854809" y="3530331"/>
                    <a:ext cx="374203" cy="219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14:cNvPr>
                  <p14:cNvContentPartPr/>
                  <p14:nvPr/>
                </p14:nvContentPartPr>
                <p14:xfrm>
                  <a:off x="2122371" y="3853315"/>
                  <a:ext cx="146880" cy="169560"/>
                </p14:xfrm>
              </p:contentPart>
            </mc:Choice>
            <mc:Fallback xmlns="">
              <p:pic>
                <p:nvPicPr>
                  <p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113658" y="3844588"/>
                    <a:ext cx="164306" cy="1870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14:cNvPr>
                  <p14:cNvContentPartPr/>
                  <p14:nvPr/>
                </p14:nvContentPartPr>
                <p14:xfrm>
                  <a:off x="2134971" y="3699595"/>
                  <a:ext cx="118800" cy="144000"/>
                </p14:xfrm>
              </p:contentPart>
            </mc:Choice>
            <mc:Fallback xmlns="">
              <p:pic>
                <p:nvPicPr>
                  <p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2126248" y="3690880"/>
                    <a:ext cx="136246" cy="161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14:cNvPr>
                  <p14:cNvContentPartPr/>
                  <p14:nvPr/>
                </p14:nvContentPartPr>
                <p14:xfrm>
                  <a:off x="2242251" y="4047715"/>
                  <a:ext cx="119160" cy="158040"/>
                </p14:xfrm>
              </p:contentPart>
            </mc:Choice>
            <mc:Fallback xmlns="">
              <p:pic>
                <p:nvPicPr>
                  <p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233562" y="4038981"/>
                    <a:ext cx="136124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14:cNvPr>
                  <p14:cNvContentPartPr/>
                  <p14:nvPr/>
                </p14:nvContentPartPr>
                <p14:xfrm>
                  <a:off x="2329371" y="3965275"/>
                  <a:ext cx="6840" cy="23400"/>
                </p14:xfrm>
              </p:contentPart>
            </mc:Choice>
            <mc:Fallback xmlns="">
              <p:pic>
                <p:nvPicPr>
                  <p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320922" y="3956654"/>
                    <a:ext cx="23336" cy="40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14:cNvPr>
                  <p14:cNvContentPartPr/>
                  <p14:nvPr/>
                </p14:nvContentPartPr>
                <p14:xfrm>
                  <a:off x="2601531" y="1850275"/>
                  <a:ext cx="114120" cy="90360"/>
                </p14:xfrm>
              </p:contentPart>
            </mc:Choice>
            <mc:Fallback xmlns="">
              <p:pic>
                <p:nvPicPr>
                  <p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592816" y="1841571"/>
                    <a:ext cx="131549" cy="107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14:cNvPr>
                  <p14:cNvContentPartPr/>
                  <p14:nvPr/>
                </p14:nvContentPartPr>
                <p14:xfrm>
                  <a:off x="2819331" y="2028115"/>
                  <a:ext cx="91080" cy="116640"/>
                </p14:xfrm>
              </p:contentPart>
            </mc:Choice>
            <mc:Fallback xmlns="">
              <p:pic>
                <p:nvPicPr>
                  <p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810597" y="2019398"/>
                    <a:ext cx="108547" cy="134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14:cNvPr>
                  <p14:cNvContentPartPr/>
                  <p14:nvPr/>
                </p14:nvContentPartPr>
                <p14:xfrm>
                  <a:off x="3080691" y="2263915"/>
                  <a:ext cx="121680" cy="78840"/>
                </p14:xfrm>
              </p:contentPart>
            </mc:Choice>
            <mc:Fallback xmlns="">
              <p:pic>
                <p:nvPicPr>
                  <p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071970" y="2255201"/>
                    <a:ext cx="139122" cy="962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14:cNvPr>
                  <p14:cNvContentPartPr/>
                  <p14:nvPr/>
                </p14:nvContentPartPr>
                <p14:xfrm>
                  <a:off x="3312531" y="2468035"/>
                  <a:ext cx="156240" cy="99000"/>
                </p14:xfrm>
              </p:contentPart>
            </mc:Choice>
            <mc:Fallback xmlns="">
              <p:pic>
                <p:nvPicPr>
                  <p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303828" y="2459336"/>
                    <a:ext cx="173646" cy="116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14:cNvPr>
                  <p14:cNvContentPartPr/>
                  <p14:nvPr/>
                </p14:nvContentPartPr>
                <p14:xfrm>
                  <a:off x="3623211" y="2724715"/>
                  <a:ext cx="113760" cy="101880"/>
                </p14:xfrm>
              </p:contentPart>
            </mc:Choice>
            <mc:Fallback xmlns="">
              <p:pic>
                <p:nvPicPr>
                  <p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3614492" y="2716018"/>
                    <a:ext cx="131198" cy="118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14:cNvPr>
                  <p14:cNvContentPartPr/>
                  <p14:nvPr/>
                </p14:nvContentPartPr>
                <p14:xfrm>
                  <a:off x="3884571" y="2923075"/>
                  <a:ext cx="88920" cy="79560"/>
                </p14:xfrm>
              </p:contentPart>
            </mc:Choice>
            <mc:Fallback xmlns="">
              <p:pic>
                <p:nvPicPr>
                  <p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3875845" y="2914328"/>
                    <a:ext cx="106372" cy="97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14:cNvPr>
                  <p14:cNvContentPartPr/>
                  <p14:nvPr/>
                </p14:nvContentPartPr>
                <p14:xfrm>
                  <a:off x="4082571" y="3125395"/>
                  <a:ext cx="104040" cy="117000"/>
                </p14:xfrm>
              </p:contentPart>
            </mc:Choice>
            <mc:Fallback xmlns="">
              <p:pic>
                <p:nvPicPr>
                  <p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4073866" y="3116682"/>
                    <a:ext cx="121449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14:cNvPr>
                  <p14:cNvContentPartPr/>
                  <p14:nvPr/>
                </p14:nvContentPartPr>
                <p14:xfrm>
                  <a:off x="4397571" y="3428875"/>
                  <a:ext cx="137520" cy="96120"/>
                </p14:xfrm>
              </p:contentPart>
            </mc:Choice>
            <mc:Fallback xmlns="">
              <p:pic>
                <p:nvPicPr>
                  <p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4388846" y="3420174"/>
                    <a:ext cx="154970" cy="1131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14:cNvPr>
                  <p14:cNvContentPartPr/>
                  <p14:nvPr/>
                </p14:nvContentPartPr>
                <p14:xfrm>
                  <a:off x="4636971" y="3646675"/>
                  <a:ext cx="139680" cy="165960"/>
                </p14:xfrm>
              </p:contentPart>
            </mc:Choice>
            <mc:Fallback xmlns="">
              <p:pic>
                <p:nvPicPr>
                  <p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4628241" y="3637940"/>
                    <a:ext cx="157140" cy="18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14:cNvPr>
                  <p14:cNvContentPartPr/>
                  <p14:nvPr/>
                </p14:nvContentPartPr>
                <p14:xfrm>
                  <a:off x="4963851" y="3981835"/>
                  <a:ext cx="110520" cy="83880"/>
                </p14:xfrm>
              </p:contentPart>
            </mc:Choice>
            <mc:Fallback xmlns="">
              <p:pic>
                <p:nvPicPr>
                  <p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4955158" y="3973115"/>
                    <a:ext cx="127491" cy="1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14:cNvPr>
                  <p14:cNvContentPartPr/>
                  <p14:nvPr/>
                </p14:nvContentPartPr>
                <p14:xfrm>
                  <a:off x="4528251" y="4296115"/>
                  <a:ext cx="204840" cy="252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4519543" y="4287295"/>
                    <a:ext cx="221841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14:cNvPr>
                  <p14:cNvContentPartPr/>
                  <p14:nvPr/>
                </p14:nvContentPartPr>
                <p14:xfrm>
                  <a:off x="4920291" y="4322035"/>
                  <a:ext cx="332640" cy="1764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4911570" y="4313420"/>
                    <a:ext cx="350082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14:cNvPr>
                  <p14:cNvContentPartPr/>
                  <p14:nvPr/>
                </p14:nvContentPartPr>
                <p14:xfrm>
                  <a:off x="5409891" y="4288915"/>
                  <a:ext cx="87480" cy="252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401184" y="4280095"/>
                    <a:ext cx="104893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14:cNvPr>
                  <p14:cNvContentPartPr/>
                  <p14:nvPr/>
                </p14:nvContentPartPr>
                <p14:xfrm>
                  <a:off x="5224131" y="4235635"/>
                  <a:ext cx="123840" cy="83160"/>
                </p14:xfrm>
              </p:contentPart>
            </mc:Choice>
            <mc:Fallback xmlns="">
              <p:pic>
                <p:nvPicPr>
                  <p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215404" y="4226903"/>
                    <a:ext cx="141294" cy="100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14:cNvPr>
                  <p14:cNvContentPartPr/>
                  <p14:nvPr/>
                </p14:nvContentPartPr>
                <p14:xfrm>
                  <a:off x="5388291" y="4321315"/>
                  <a:ext cx="141120" cy="141840"/>
                </p14:xfrm>
              </p:contentPart>
            </mc:Choice>
            <mc:Fallback xmlns="">
              <p:pic>
                <p:nvPicPr>
                  <p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379575" y="4312606"/>
                    <a:ext cx="158552" cy="159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14:cNvPr>
                  <p14:cNvContentPartPr/>
                  <p14:nvPr/>
                </p14:nvContentPartPr>
                <p14:xfrm>
                  <a:off x="3451491" y="2861155"/>
                  <a:ext cx="139680" cy="80280"/>
                </p14:xfrm>
              </p:contentPart>
            </mc:Choice>
            <mc:Fallback xmlns="">
              <p:pic>
                <p:nvPicPr>
                  <p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442761" y="2852420"/>
                    <a:ext cx="157140" cy="977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14:cNvPr>
                  <p14:cNvContentPartPr/>
                  <p14:nvPr/>
                </p14:nvContentPartPr>
                <p14:xfrm>
                  <a:off x="3504411" y="2764675"/>
                  <a:ext cx="46800" cy="273600"/>
                </p14:xfrm>
              </p:contentPart>
            </mc:Choice>
            <mc:Fallback xmlns="">
              <p:pic>
                <p:nvPicPr>
                  <p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495714" y="2755956"/>
                    <a:ext cx="64195" cy="2910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14:cNvPr>
                  <p14:cNvContentPartPr/>
                  <p14:nvPr/>
                </p14:nvContentPartPr>
                <p14:xfrm>
                  <a:off x="3693771" y="2448235"/>
                  <a:ext cx="250560" cy="240480"/>
                </p14:xfrm>
              </p:contentPart>
            </mc:Choice>
            <mc:Fallback xmlns="">
              <p:pic>
                <p:nvPicPr>
                  <p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685059" y="2439513"/>
                    <a:ext cx="267983" cy="2579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14:cNvPr>
                  <p14:cNvContentPartPr/>
                  <p14:nvPr/>
                </p14:nvContentPartPr>
                <p14:xfrm>
                  <a:off x="3684411" y="2663875"/>
                  <a:ext cx="117360" cy="46800"/>
                </p14:xfrm>
              </p:contentPart>
            </mc:Choice>
            <mc:Fallback xmlns="">
              <p:pic>
                <p:nvPicPr>
                  <p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675671" y="2655178"/>
                    <a:ext cx="134839" cy="64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14:cNvPr>
                  <p14:cNvContentPartPr/>
                  <p14:nvPr/>
                </p14:nvContentPartPr>
                <p14:xfrm>
                  <a:off x="3672531" y="2565235"/>
                  <a:ext cx="21240" cy="155520"/>
                </p14:xfrm>
              </p:contentPart>
            </mc:Choice>
            <mc:Fallback xmlns="">
              <p:pic>
                <p:nvPicPr>
                  <p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663953" y="2556526"/>
                    <a:ext cx="38395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14:cNvPr>
                  <p14:cNvContentPartPr/>
                  <p14:nvPr/>
                </p14:nvContentPartPr>
                <p14:xfrm>
                  <a:off x="3491091" y="3143755"/>
                  <a:ext cx="90360" cy="15480"/>
                </p14:xfrm>
              </p:contentPart>
            </mc:Choice>
            <mc:Fallback xmlns="">
              <p:pic>
                <p:nvPicPr>
                  <p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482387" y="3135200"/>
                    <a:ext cx="107769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14:cNvPr>
                  <p14:cNvContentPartPr/>
                  <p14:nvPr/>
                </p14:nvContentPartPr>
                <p14:xfrm>
                  <a:off x="3505131" y="3200275"/>
                  <a:ext cx="83160" cy="235440"/>
                </p14:xfrm>
              </p:contentPart>
            </mc:Choice>
            <mc:Fallback xmlns="">
              <p:pic>
                <p:nvPicPr>
                  <p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496399" y="3191555"/>
                    <a:ext cx="100624" cy="25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14:cNvPr>
                  <p14:cNvContentPartPr/>
                  <p14:nvPr/>
                </p14:nvContentPartPr>
                <p14:xfrm>
                  <a:off x="3461571" y="3141955"/>
                  <a:ext cx="143280" cy="158040"/>
                </p14:xfrm>
              </p:contentPart>
            </mc:Choice>
            <mc:Fallback xmlns="">
              <p:pic>
                <p:nvPicPr>
                  <p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52850" y="3133221"/>
                    <a:ext cx="160723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14:cNvPr>
                  <p14:cNvContentPartPr/>
                  <p14:nvPr/>
                </p14:nvContentPartPr>
                <p14:xfrm>
                  <a:off x="3246017" y="1410034"/>
                  <a:ext cx="1043280" cy="1350360"/>
                </p14:xfrm>
              </p:contentPart>
            </mc:Choice>
            <mc:Fallback xmlns="">
              <p:pic>
                <p:nvPicPr>
                  <p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3237295" y="1401311"/>
                    <a:ext cx="1060723" cy="13678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14:cNvPr>
                  <p14:cNvContentPartPr/>
                  <p14:nvPr/>
                </p14:nvContentPartPr>
                <p14:xfrm>
                  <a:off x="3283097" y="2688754"/>
                  <a:ext cx="124560" cy="153360"/>
                </p14:xfrm>
              </p:contentPart>
            </mc:Choice>
            <mc:Fallback xmlns="">
              <p:pic>
                <p:nvPicPr>
                  <p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3274378" y="2680050"/>
                    <a:ext cx="141998" cy="170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14:cNvPr>
                  <p14:cNvContentPartPr/>
                  <p14:nvPr/>
                </p14:nvContentPartPr>
                <p14:xfrm>
                  <a:off x="4680617" y="1185754"/>
                  <a:ext cx="109080" cy="271080"/>
                </p14:xfrm>
              </p:contentPart>
            </mc:Choice>
            <mc:Fallback xmlns="">
              <p:pic>
                <p:nvPicPr>
                  <p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4671907" y="1177036"/>
                    <a:ext cx="126500" cy="2885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14:cNvPr>
                  <p14:cNvContentPartPr/>
                  <p14:nvPr/>
                </p14:nvContentPartPr>
                <p14:xfrm>
                  <a:off x="4593497" y="1294474"/>
                  <a:ext cx="196200" cy="64080"/>
                </p14:xfrm>
              </p:contentPart>
            </mc:Choice>
            <mc:Fallback xmlns="">
              <p:pic>
                <p:nvPicPr>
                  <p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4584786" y="1285792"/>
                    <a:ext cx="213622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14:cNvPr>
                  <p14:cNvContentPartPr/>
                  <p14:nvPr/>
                </p14:nvContentPartPr>
                <p14:xfrm>
                  <a:off x="4839737" y="1360714"/>
                  <a:ext cx="144720" cy="117000"/>
                </p14:xfrm>
              </p:contentPart>
            </mc:Choice>
            <mc:Fallback xmlns="">
              <p:pic>
                <p:nvPicPr>
                  <p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4831029" y="1352001"/>
                    <a:ext cx="162136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14:cNvPr>
                  <p14:cNvContentPartPr/>
                  <p14:nvPr/>
                </p14:nvContentPartPr>
                <p14:xfrm>
                  <a:off x="5029097" y="1317154"/>
                  <a:ext cx="208080" cy="120960"/>
                </p14:xfrm>
              </p:contentPart>
            </mc:Choice>
            <mc:Fallback xmlns="">
              <p:pic>
                <p:nvPicPr>
                  <p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5020375" y="1308425"/>
                    <a:ext cx="225524" cy="1384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14:cNvPr>
                  <p14:cNvContentPartPr/>
                  <p14:nvPr/>
                </p14:nvContentPartPr>
                <p14:xfrm>
                  <a:off x="5402777" y="1208074"/>
                  <a:ext cx="260280" cy="200520"/>
                </p14:xfrm>
              </p:contentPart>
            </mc:Choice>
            <mc:Fallback xmlns="">
              <p:pic>
                <p:nvPicPr>
                  <p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5394059" y="1199356"/>
                    <a:ext cx="277300" cy="2179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14:cNvPr>
                  <p14:cNvContentPartPr/>
                  <p14:nvPr/>
                </p14:nvContentPartPr>
                <p14:xfrm>
                  <a:off x="5767817" y="1272514"/>
                  <a:ext cx="138960" cy="84600"/>
                </p14:xfrm>
              </p:contentPart>
            </mc:Choice>
            <mc:Fallback xmlns="">
              <p:pic>
                <p:nvPicPr>
                  <p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5759106" y="1263805"/>
                    <a:ext cx="156382" cy="1020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14:cNvPr>
                  <p14:cNvContentPartPr/>
                  <p14:nvPr/>
                </p14:nvContentPartPr>
                <p14:xfrm>
                  <a:off x="5769977" y="1164514"/>
                  <a:ext cx="123840" cy="430560"/>
                </p14:xfrm>
              </p:contentPart>
            </mc:Choice>
            <mc:Fallback xmlns="">
              <p:pic>
                <p:nvPicPr>
                  <p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761250" y="1155795"/>
                    <a:ext cx="141294" cy="4479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14:cNvPr>
                  <p14:cNvContentPartPr/>
                  <p14:nvPr/>
                </p14:nvContentPartPr>
                <p14:xfrm>
                  <a:off x="6158777" y="1270354"/>
                  <a:ext cx="144720" cy="29520"/>
                </p14:xfrm>
              </p:contentPart>
            </mc:Choice>
            <mc:Fallback xmlns="">
              <p:pic>
                <p:nvPicPr>
                  <p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150069" y="1261623"/>
                    <a:ext cx="162136" cy="469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14:cNvPr>
                  <p14:cNvContentPartPr/>
                  <p14:nvPr/>
                </p14:nvContentPartPr>
                <p14:xfrm>
                  <a:off x="6194417" y="1360714"/>
                  <a:ext cx="169560" cy="15480"/>
                </p14:xfrm>
              </p:contentPart>
            </mc:Choice>
            <mc:Fallback xmlns="">
              <p:pic>
                <p:nvPicPr>
                  <p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6185690" y="1352159"/>
                    <a:ext cx="187015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14:cNvPr>
                  <p14:cNvContentPartPr/>
                  <p14:nvPr/>
                </p14:nvContentPartPr>
                <p14:xfrm>
                  <a:off x="5356251" y="3263275"/>
                  <a:ext cx="14760" cy="1810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347641" y="3254553"/>
                    <a:ext cx="31980" cy="198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14:cNvPr>
                  <p14:cNvContentPartPr/>
                  <p14:nvPr/>
                </p14:nvContentPartPr>
                <p14:xfrm>
                  <a:off x="5355531" y="3613915"/>
                  <a:ext cx="11160" cy="18396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346851" y="3605195"/>
                    <a:ext cx="28520" cy="2014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14:cNvPr>
                  <p14:cNvContentPartPr/>
                  <p14:nvPr/>
                </p14:nvContentPartPr>
                <p14:xfrm>
                  <a:off x="5097137" y="3127594"/>
                  <a:ext cx="1092600" cy="492120"/>
                </p14:xfrm>
              </p:contentPart>
            </mc:Choice>
            <mc:Fallback xmlns="">
              <p:pic>
                <p:nvPicPr>
                  <p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088416" y="3118873"/>
                    <a:ext cx="1110042" cy="509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14:cNvPr>
                  <p14:cNvContentPartPr/>
                  <p14:nvPr/>
                </p14:nvContentPartPr>
                <p14:xfrm>
                  <a:off x="5079857" y="3304714"/>
                  <a:ext cx="190440" cy="48240"/>
                </p14:xfrm>
              </p:contentPart>
            </mc:Choice>
            <mc:Fallback xmlns="">
              <p:pic>
                <p:nvPicPr>
                  <p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071144" y="3295981"/>
                    <a:ext cx="207866" cy="657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14:cNvPr>
                  <p14:cNvContentPartPr/>
                  <p14:nvPr/>
                </p14:nvContentPartPr>
                <p14:xfrm>
                  <a:off x="5079857" y="3199594"/>
                  <a:ext cx="57600" cy="132120"/>
                </p14:xfrm>
              </p:contentPart>
            </mc:Choice>
            <mc:Fallback xmlns="">
              <p:pic>
                <p:nvPicPr>
                  <p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5071155" y="3190869"/>
                    <a:ext cx="75004" cy="149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14:cNvPr>
                  <p14:cNvContentPartPr/>
                  <p14:nvPr/>
                </p14:nvContentPartPr>
                <p14:xfrm>
                  <a:off x="4174817" y="2997634"/>
                  <a:ext cx="191160" cy="99720"/>
                </p14:xfrm>
              </p:contentPart>
            </mc:Choice>
            <mc:Fallback xmlns="">
              <p:pic>
                <p:nvPicPr>
                  <p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4166109" y="2988908"/>
                    <a:ext cx="208576" cy="1171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14:cNvPr>
                  <p14:cNvContentPartPr/>
                  <p14:nvPr/>
                </p14:nvContentPartPr>
                <p14:xfrm>
                  <a:off x="4140617" y="2907634"/>
                  <a:ext cx="143280" cy="194760"/>
                </p14:xfrm>
              </p:contentPart>
            </mc:Choice>
            <mc:Fallback xmlns="">
              <p:pic>
                <p:nvPicPr>
                  <p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4131896" y="2898913"/>
                    <a:ext cx="160723" cy="212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1" name="Group 6390">
              <a:extLst>
                <a:ext uri="{FF2B5EF4-FFF2-40B4-BE49-F238E27FC236}">
                  <a16:creationId xmlns:a16="http://schemas.microsoft.com/office/drawing/2014/main" id="{46303AF0-1194-2946-A8E2-EF016853B65D}"/>
                </a:ext>
              </a:extLst>
            </p:cNvPr>
            <p:cNvGrpSpPr/>
            <p:nvPr/>
          </p:nvGrpSpPr>
          <p:grpSpPr>
            <a:xfrm>
              <a:off x="6322937" y="3264754"/>
              <a:ext cx="2787840" cy="610920"/>
              <a:chOff x="6322937" y="3264754"/>
              <a:chExt cx="2787840" cy="61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14:cNvPr>
                  <p14:cNvContentPartPr/>
                  <p14:nvPr/>
                </p14:nvContentPartPr>
                <p14:xfrm>
                  <a:off x="6322937" y="3375274"/>
                  <a:ext cx="289080" cy="355320"/>
                </p14:xfrm>
              </p:contentPart>
            </mc:Choice>
            <mc:Fallback xmlns="">
              <p:pic>
                <p:nvPicPr>
                  <p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6314227" y="3366547"/>
                    <a:ext cx="306085" cy="372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14:cNvPr>
                  <p14:cNvContentPartPr/>
                  <p14:nvPr/>
                </p14:nvContentPartPr>
                <p14:xfrm>
                  <a:off x="6725777" y="3376714"/>
                  <a:ext cx="165240" cy="289800"/>
                </p14:xfrm>
              </p:contentPart>
            </mc:Choice>
            <mc:Fallback xmlns="">
              <p:pic>
                <p:nvPicPr>
                  <p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6717058" y="3367995"/>
                    <a:ext cx="182677" cy="307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14:cNvPr>
                  <p14:cNvContentPartPr/>
                  <p14:nvPr/>
                </p14:nvContentPartPr>
                <p14:xfrm>
                  <a:off x="6945017" y="3455554"/>
                  <a:ext cx="117720" cy="22680"/>
                </p14:xfrm>
              </p:contentPart>
            </mc:Choice>
            <mc:Fallback xmlns="">
              <p:pic>
                <p:nvPicPr>
                  <p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6936312" y="3446894"/>
                    <a:ext cx="135129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14:cNvPr>
                  <p14:cNvContentPartPr/>
                  <p14:nvPr/>
                </p14:nvContentPartPr>
                <p14:xfrm>
                  <a:off x="6999377" y="3513874"/>
                  <a:ext cx="141840" cy="19080"/>
                </p14:xfrm>
              </p:contentPart>
            </mc:Choice>
            <mc:Fallback xmlns="">
              <p:pic>
                <p:nvPicPr>
                  <p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990668" y="3505164"/>
                    <a:ext cx="159259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14:cNvPr>
                  <p14:cNvContentPartPr/>
                  <p14:nvPr/>
                </p14:nvContentPartPr>
                <p14:xfrm>
                  <a:off x="7248857" y="3264754"/>
                  <a:ext cx="312480" cy="386640"/>
                </p14:xfrm>
              </p:contentPart>
            </mc:Choice>
            <mc:Fallback xmlns="">
              <p:pic>
                <p:nvPicPr>
                  <p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240131" y="3256033"/>
                    <a:ext cx="329932" cy="4040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14:cNvPr>
                  <p14:cNvContentPartPr/>
                  <p14:nvPr/>
                </p14:nvContentPartPr>
                <p14:xfrm>
                  <a:off x="7674377" y="3385354"/>
                  <a:ext cx="120960" cy="266760"/>
                </p14:xfrm>
              </p:contentPart>
            </mc:Choice>
            <mc:Fallback xmlns="">
              <p:pic>
                <p:nvPicPr>
                  <p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7665648" y="3376628"/>
                    <a:ext cx="138418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14:cNvPr>
                  <p14:cNvContentPartPr/>
                  <p14:nvPr/>
                </p14:nvContentPartPr>
                <p14:xfrm>
                  <a:off x="7859417" y="3635554"/>
                  <a:ext cx="186120" cy="103320"/>
                </p14:xfrm>
              </p:contentPart>
            </mc:Choice>
            <mc:Fallback xmlns="">
              <p:pic>
                <p:nvPicPr>
                  <p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7850693" y="3626840"/>
                    <a:ext cx="20356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14:cNvPr>
                  <p14:cNvContentPartPr/>
                  <p14:nvPr/>
                </p14:nvContentPartPr>
                <p14:xfrm>
                  <a:off x="8062457" y="3624754"/>
                  <a:ext cx="143280" cy="73080"/>
                </p14:xfrm>
              </p:contentPart>
            </mc:Choice>
            <mc:Fallback xmlns="">
              <p:pic>
                <p:nvPicPr>
                  <p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8053736" y="3616034"/>
                    <a:ext cx="160723" cy="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14:cNvPr>
                  <p14:cNvContentPartPr/>
                  <p14:nvPr/>
                </p14:nvContentPartPr>
                <p14:xfrm>
                  <a:off x="8218697" y="3603154"/>
                  <a:ext cx="109080" cy="53280"/>
                </p14:xfrm>
              </p:contentPart>
            </mc:Choice>
            <mc:Fallback xmlns="">
              <p:pic>
                <p:nvPicPr>
                  <p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209987" y="3594413"/>
                    <a:ext cx="126500" cy="707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14:cNvPr>
                  <p14:cNvContentPartPr/>
                  <p14:nvPr/>
                </p14:nvContentPartPr>
                <p14:xfrm>
                  <a:off x="8220137" y="3599914"/>
                  <a:ext cx="96840" cy="136080"/>
                </p14:xfrm>
              </p:contentPart>
            </mc:Choice>
            <mc:Fallback xmlns="">
              <p:pic>
                <p:nvPicPr>
                  <p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8211409" y="3591202"/>
                    <a:ext cx="114296" cy="153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14:cNvPr>
                  <p14:cNvContentPartPr/>
                  <p14:nvPr/>
                </p14:nvContentPartPr>
                <p14:xfrm>
                  <a:off x="8428217" y="3425314"/>
                  <a:ext cx="217440" cy="51120"/>
                </p14:xfrm>
              </p:contentPart>
            </mc:Choice>
            <mc:Fallback xmlns="">
              <p:pic>
                <p:nvPicPr>
                  <p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8419503" y="3416586"/>
                    <a:ext cx="234453" cy="68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14:cNvPr>
                  <p14:cNvContentPartPr/>
                  <p14:nvPr/>
                </p14:nvContentPartPr>
                <p14:xfrm>
                  <a:off x="8849777" y="3276274"/>
                  <a:ext cx="54000" cy="146160"/>
                </p14:xfrm>
              </p:contentPart>
            </mc:Choice>
            <mc:Fallback xmlns="">
              <p:pic>
                <p:nvPicPr>
                  <p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841054" y="3267554"/>
                    <a:ext cx="71446" cy="1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14:cNvPr>
                  <p14:cNvContentPartPr/>
                  <p14:nvPr/>
                </p14:nvContentPartPr>
                <p14:xfrm>
                  <a:off x="8828177" y="3529714"/>
                  <a:ext cx="192600" cy="19080"/>
                </p14:xfrm>
              </p:contentPart>
            </mc:Choice>
            <mc:Fallback xmlns="">
              <p:pic>
                <p:nvPicPr>
                  <p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819460" y="3521004"/>
                    <a:ext cx="210034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14:cNvPr>
                  <p14:cNvContentPartPr/>
                  <p14:nvPr/>
                </p14:nvContentPartPr>
                <p14:xfrm>
                  <a:off x="8882537" y="3668314"/>
                  <a:ext cx="228240" cy="207360"/>
                </p14:xfrm>
              </p:contentPart>
            </mc:Choice>
            <mc:Fallback xmlns="">
              <p:pic>
                <p:nvPicPr>
                  <p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8873822" y="3659587"/>
                    <a:ext cx="245254" cy="22481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8" name="Group 6397">
              <a:extLst>
                <a:ext uri="{FF2B5EF4-FFF2-40B4-BE49-F238E27FC236}">
                  <a16:creationId xmlns:a16="http://schemas.microsoft.com/office/drawing/2014/main" id="{4350E828-5895-AE47-A0EB-479075E46CEB}"/>
                </a:ext>
              </a:extLst>
            </p:cNvPr>
            <p:cNvGrpSpPr/>
            <p:nvPr/>
          </p:nvGrpSpPr>
          <p:grpSpPr>
            <a:xfrm>
              <a:off x="6059417" y="2301754"/>
              <a:ext cx="1407600" cy="426960"/>
              <a:chOff x="6059417" y="2301754"/>
              <a:chExt cx="1407600" cy="42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14:cNvPr>
                  <p14:cNvContentPartPr/>
                  <p14:nvPr/>
                </p14:nvContentPartPr>
                <p14:xfrm>
                  <a:off x="6059417" y="2301754"/>
                  <a:ext cx="356040" cy="379080"/>
                </p14:xfrm>
              </p:contentPart>
            </mc:Choice>
            <mc:Fallback xmlns="">
              <p:pic>
                <p:nvPicPr>
                  <p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6050693" y="2293035"/>
                    <a:ext cx="373489" cy="3965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14:cNvPr>
                  <p14:cNvContentPartPr/>
                  <p14:nvPr/>
                </p14:nvContentPartPr>
                <p14:xfrm>
                  <a:off x="6563777" y="2351074"/>
                  <a:ext cx="178200" cy="322560"/>
                </p14:xfrm>
              </p:contentPart>
            </mc:Choice>
            <mc:Fallback xmlns="">
              <p:pic>
                <p:nvPicPr>
                  <p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6555054" y="2342356"/>
                    <a:ext cx="195646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14:cNvPr>
                  <p14:cNvContentPartPr/>
                  <p14:nvPr/>
                </p14:nvContentPartPr>
                <p14:xfrm>
                  <a:off x="6833057" y="2636194"/>
                  <a:ext cx="295560" cy="92520"/>
                </p14:xfrm>
              </p:contentPart>
            </mc:Choice>
            <mc:Fallback xmlns="">
              <p:pic>
                <p:nvPicPr>
                  <p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6824340" y="2627481"/>
                    <a:ext cx="312995" cy="1099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14:cNvPr>
                  <p14:cNvContentPartPr/>
                  <p14:nvPr/>
                </p14:nvContentPartPr>
                <p14:xfrm>
                  <a:off x="7163177" y="2628274"/>
                  <a:ext cx="128880" cy="61200"/>
                </p14:xfrm>
              </p:contentPart>
            </mc:Choice>
            <mc:Fallback xmlns="">
              <p:pic>
                <p:nvPicPr>
                  <p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7154446" y="2619590"/>
                    <a:ext cx="146341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14:cNvPr>
                  <p14:cNvContentPartPr/>
                  <p14:nvPr/>
                </p14:nvContentPartPr>
                <p14:xfrm>
                  <a:off x="7336697" y="2601634"/>
                  <a:ext cx="130320" cy="66240"/>
                </p14:xfrm>
              </p:contentPart>
            </mc:Choice>
            <mc:Fallback xmlns="">
              <p:pic>
                <p:nvPicPr>
                  <p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7327981" y="2592940"/>
                    <a:ext cx="147751" cy="836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14:cNvPr>
                  <p14:cNvContentPartPr/>
                  <p14:nvPr/>
                </p14:nvContentPartPr>
                <p14:xfrm>
                  <a:off x="7376657" y="2582554"/>
                  <a:ext cx="69120" cy="132480"/>
                </p14:xfrm>
              </p:contentPart>
            </mc:Choice>
            <mc:Fallback xmlns="">
              <p:pic>
                <p:nvPicPr>
                  <p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7367965" y="2573833"/>
                    <a:ext cx="86503" cy="14992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400" name="TextBox 6399">
            <a:extLst>
              <a:ext uri="{FF2B5EF4-FFF2-40B4-BE49-F238E27FC236}">
                <a16:creationId xmlns:a16="http://schemas.microsoft.com/office/drawing/2014/main" id="{0E214098-3B1C-0C45-B2C2-1864B3959D89}"/>
              </a:ext>
            </a:extLst>
          </p:cNvPr>
          <p:cNvSpPr txBox="1"/>
          <p:nvPr/>
        </p:nvSpPr>
        <p:spPr>
          <a:xfrm>
            <a:off x="478972" y="5717573"/>
            <a:ext cx="800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from MLE to tangent planes gives standard deviations.</a:t>
            </a:r>
          </a:p>
        </p:txBody>
      </p:sp>
    </p:spTree>
    <p:extLst>
      <p:ext uri="{BB962C8B-B14F-4D97-AF65-F5344CB8AC3E}">
        <p14:creationId xmlns:p14="http://schemas.microsoft.com/office/powerpoint/2010/main" val="12402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682F10B-D9C1-284B-A183-1E0E6611B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455613"/>
            <a:ext cx="562292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Bayesian approach to limits</a:t>
            </a:r>
            <a:endParaRPr lang="en-GB" altLang="en-US" sz="3200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D9D7280-DA22-3448-8841-E203887F4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050925"/>
            <a:ext cx="8080482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Bayesian statistics need to start with ‘</a:t>
            </a:r>
            <a:r>
              <a:rPr lang="en-US" altLang="ja-JP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pdf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ja-JP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ja-JP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ja-JP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ja-JP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ja-JP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this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reflects degree of belief about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doing the experiment.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tells how our beliefs should be updated in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of the data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10672533-BD07-C74F-957A-6D3751A3C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759200"/>
            <a:ext cx="8126413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 posterior pdf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give interval with any desired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 content.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e.g.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95% CL upper limit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2713845F-DAC7-6145-BC80-5F50B76B437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459413"/>
            <a:ext cx="27717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0773B4-7FF8-6BF0-71B5-5F131A2C5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480" y="2795105"/>
            <a:ext cx="4509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4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A91CDDB-101E-3E4D-B41C-207304EBA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345" y="300831"/>
            <a:ext cx="648017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prior for Poisson parameter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1C68AFF-EB4D-E94E-9815-C892B0A96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61" y="981075"/>
            <a:ext cx="80994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knowledge that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setting prior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&lt;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try to reflect ‘prior ignorance’ with e.g. 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4B980D5E-F7A7-9C4F-B93C-34FDB23627D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87563"/>
            <a:ext cx="26797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F822D32-876B-1845-A891-255D8A0FA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1" y="2939764"/>
            <a:ext cx="8714902" cy="334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normalized; can be OK provided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dies off quickly for large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invariant under change of parameter — if we had used instead a flat prior for a nonlinear function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this would imply a non-flat prior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 really reflect a reasonable degree of belief, but often used as a point of reference; or viewed as a recipe for producing an interval whose frequentist properties can be studied (e.g., coverage probability, which will depend on true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21643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E4C865F-4251-094F-A48C-0AA2D2B37352}"/>
              </a:ext>
            </a:extLst>
          </p:cNvPr>
          <p:cNvSpPr txBox="1">
            <a:spLocks noChangeArrowheads="1"/>
          </p:cNvSpPr>
          <p:nvPr/>
        </p:nvSpPr>
        <p:spPr>
          <a:xfrm>
            <a:off x="2017940" y="119517"/>
            <a:ext cx="458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Hypothesis, likelihood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64508FDA-0BE9-2646-BB8F-2702CE514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39" y="785815"/>
            <a:ext cx="826135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entire result of an experiment (set of measurements) is a collection of numbers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(simple) hypothesis is a rule that assigns a probability to each possible data outcome: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FC10BBE7-73FD-E049-B6B4-67BCC8BE0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4647295"/>
            <a:ext cx="7732712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1)  For the likelihood we treat the data 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 fixed.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2)  The likelihood function </a:t>
            </a:r>
            <a:r>
              <a:rPr lang="en-US" altLang="en-US" sz="2400" i="1" dirty="0"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l-GR" altLang="en-US" sz="2400" dirty="0"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not a pdf for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E83D765-028E-3B4E-ADCC-9B4E65C2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18" y="2596697"/>
            <a:ext cx="1143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B3DDA0A0-8334-1F41-A639-DBF48C4B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3056620"/>
            <a:ext cx="76803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we deal with a family of hypotheses labeled by one 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undetermined parameters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(a composite hypothesis):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7090592E-2D65-E349-B025-8E551324F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056745"/>
            <a:ext cx="215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F0E0D172-6520-5D47-964D-DE8A16066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646" y="2563361"/>
            <a:ext cx="2919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 the likelihood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10EE57A8-9A51-314F-913E-8BE7EB0FD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4048808"/>
            <a:ext cx="373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   the “likelihood function”</a:t>
            </a:r>
          </a:p>
        </p:txBody>
      </p:sp>
    </p:spTree>
    <p:extLst>
      <p:ext uri="{BB962C8B-B14F-4D97-AF65-F5344CB8AC3E}">
        <p14:creationId xmlns:p14="http://schemas.microsoft.com/office/powerpoint/2010/main" val="259214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042134-3547-8A43-979E-195970DC2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365125"/>
            <a:ext cx="7646987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upper limit with flat prior for </a:t>
            </a:r>
            <a:r>
              <a:rPr lang="en-GB" altLang="en-US" sz="32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A917B85B-F306-5C48-8191-93B9BDF5D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016000"/>
            <a:ext cx="727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 Poisson likelihood and flat prior into Bayes’ theorem: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791A45A5-88A8-2F49-9116-5A29C308B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2628900"/>
            <a:ext cx="3043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Normalize to unit area: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D396CBC-30AA-2A42-A4DC-EFF5087B4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3217708"/>
            <a:ext cx="3594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505C5AD9-F81A-F941-BF08-58FE90DFC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4557713"/>
            <a:ext cx="3895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determined by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3DEC9DDC-681E-9942-82F9-342E9BDF0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00" y="3713008"/>
            <a:ext cx="24052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incomplete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function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DB2A9287-3D51-024C-A5D4-C28DD7D91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5169247"/>
            <a:ext cx="3187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894483-C456-9653-ACCE-561FC7F62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375" y="1631203"/>
            <a:ext cx="6688553" cy="8640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DB2C11-31F6-ED92-C2F8-033CC333191F}"/>
              </a:ext>
            </a:extLst>
          </p:cNvPr>
          <p:cNvCxnSpPr>
            <a:cxnSpLocks/>
          </p:cNvCxnSpPr>
          <p:nvPr/>
        </p:nvCxnSpPr>
        <p:spPr>
          <a:xfrm flipH="1" flipV="1">
            <a:off x="5262563" y="3935712"/>
            <a:ext cx="985837" cy="21600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48" name="Group 6147">
            <a:extLst>
              <a:ext uri="{FF2B5EF4-FFF2-40B4-BE49-F238E27FC236}">
                <a16:creationId xmlns:a16="http://schemas.microsoft.com/office/drawing/2014/main" id="{C2F0B9F9-817B-A9B2-23E8-99E7143BCBE3}"/>
              </a:ext>
            </a:extLst>
          </p:cNvPr>
          <p:cNvGrpSpPr/>
          <p:nvPr/>
        </p:nvGrpSpPr>
        <p:grpSpPr>
          <a:xfrm>
            <a:off x="5153715" y="4706254"/>
            <a:ext cx="3171626" cy="1732726"/>
            <a:chOff x="5153715" y="4706254"/>
            <a:chExt cx="3171626" cy="173272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AFD0ACB-3A12-1F09-CC7D-9B3D5DAABE22}"/>
                    </a:ext>
                  </a:extLst>
                </p14:cNvPr>
                <p14:cNvContentPartPr/>
                <p14:nvPr/>
              </p14:nvContentPartPr>
              <p14:xfrm>
                <a:off x="5437133" y="5001654"/>
                <a:ext cx="69364" cy="1190143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AFD0ACB-3A12-1F09-CC7D-9B3D5DAABE2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29586" y="4994094"/>
                  <a:ext cx="84459" cy="12052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4FAB0EB-660C-E7D8-FDBC-16ED9C09F523}"/>
                    </a:ext>
                  </a:extLst>
                </p14:cNvPr>
                <p14:cNvContentPartPr/>
                <p14:nvPr/>
              </p14:nvContentPartPr>
              <p14:xfrm>
                <a:off x="5464753" y="6168604"/>
                <a:ext cx="2014369" cy="61033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4FAB0EB-660C-E7D8-FDBC-16ED9C09F52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57192" y="6161065"/>
                  <a:ext cx="2029490" cy="761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6E359EF-8EB8-CFEF-F16A-458C8DDD9FBC}"/>
                    </a:ext>
                  </a:extLst>
                </p14:cNvPr>
                <p14:cNvContentPartPr/>
                <p14:nvPr/>
              </p14:nvContentPartPr>
              <p14:xfrm>
                <a:off x="5233122" y="4886301"/>
                <a:ext cx="5963" cy="6714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6E359EF-8EB8-CFEF-F16A-458C8DDD9FB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25756" y="4878880"/>
                  <a:ext cx="20695" cy="2120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8310121-A99B-106E-CD59-564550DD2678}"/>
                </a:ext>
              </a:extLst>
            </p:cNvPr>
            <p:cNvGrpSpPr/>
            <p:nvPr/>
          </p:nvGrpSpPr>
          <p:grpSpPr>
            <a:xfrm>
              <a:off x="5153715" y="4741043"/>
              <a:ext cx="823889" cy="358874"/>
              <a:chOff x="2245301" y="931579"/>
              <a:chExt cx="945000" cy="423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FF4B2DE2-2901-1A61-DFD3-E86CAAC3373B}"/>
                      </a:ext>
                    </a:extLst>
                  </p14:cNvPr>
                  <p14:cNvContentPartPr/>
                  <p14:nvPr/>
                </p14:nvContentPartPr>
                <p14:xfrm>
                  <a:off x="2245301" y="999619"/>
                  <a:ext cx="203400" cy="35532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F4B2DE2-2901-1A61-DFD3-E86CAAC3373B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236637" y="990704"/>
                    <a:ext cx="220728" cy="3731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3B4D4054-EAB9-BB12-4869-952C1FDF1F3E}"/>
                      </a:ext>
                    </a:extLst>
                  </p14:cNvPr>
                  <p14:cNvContentPartPr/>
                  <p14:nvPr/>
                </p14:nvContentPartPr>
                <p14:xfrm>
                  <a:off x="2564621" y="931579"/>
                  <a:ext cx="53280" cy="1735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3B4D4054-EAB9-BB12-4869-952C1FDF1F3E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556014" y="922670"/>
                    <a:ext cx="70084" cy="1913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8A1EA28A-4D38-B508-6996-E3A27BBFAAD0}"/>
                      </a:ext>
                    </a:extLst>
                  </p14:cNvPr>
                  <p14:cNvContentPartPr/>
                  <p14:nvPr/>
                </p14:nvContentPartPr>
                <p14:xfrm>
                  <a:off x="2674781" y="1014739"/>
                  <a:ext cx="79560" cy="842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8A1EA28A-4D38-B508-6996-E3A27BBFAAD0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666124" y="1005804"/>
                    <a:ext cx="96874" cy="1021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23767F69-BA4C-7F52-2EC5-3E184A1C00EE}"/>
                      </a:ext>
                    </a:extLst>
                  </p14:cNvPr>
                  <p14:cNvContentPartPr/>
                  <p14:nvPr/>
                </p14:nvContentPartPr>
                <p14:xfrm>
                  <a:off x="2867381" y="934459"/>
                  <a:ext cx="15120" cy="1904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23767F69-BA4C-7F52-2EC5-3E184A1C00EE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2858799" y="925532"/>
                    <a:ext cx="32283" cy="2082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2958CBAD-C060-790C-9461-CF618FFAB06B}"/>
                      </a:ext>
                    </a:extLst>
                  </p14:cNvPr>
                  <p14:cNvContentPartPr/>
                  <p14:nvPr/>
                </p14:nvContentPartPr>
                <p14:xfrm>
                  <a:off x="2965301" y="1032379"/>
                  <a:ext cx="107640" cy="10836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2958CBAD-C060-790C-9461-CF618FFAB06B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956640" y="1023455"/>
                    <a:ext cx="124549" cy="1262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31948FC1-1704-3552-EE31-C47A8E88F6A9}"/>
                      </a:ext>
                    </a:extLst>
                  </p14:cNvPr>
                  <p14:cNvContentPartPr/>
                  <p14:nvPr/>
                </p14:nvContentPartPr>
                <p14:xfrm>
                  <a:off x="3112541" y="947419"/>
                  <a:ext cx="77760" cy="25452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31948FC1-1704-3552-EE31-C47A8E88F6A9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3103855" y="938511"/>
                    <a:ext cx="95132" cy="2723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614F1C-32FF-CD1C-C1C9-72A1DF7B0B0F}"/>
                </a:ext>
              </a:extLst>
            </p:cNvPr>
            <p:cNvGrpSpPr/>
            <p:nvPr/>
          </p:nvGrpSpPr>
          <p:grpSpPr>
            <a:xfrm>
              <a:off x="5442782" y="5152405"/>
              <a:ext cx="2094718" cy="1286575"/>
              <a:chOff x="2576861" y="1416859"/>
              <a:chExt cx="2402640" cy="1517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B2F1B879-DF50-1AAE-540D-E35F5EACA7ED}"/>
                      </a:ext>
                    </a:extLst>
                  </p14:cNvPr>
                  <p14:cNvContentPartPr/>
                  <p14:nvPr/>
                </p14:nvContentPartPr>
                <p14:xfrm>
                  <a:off x="2576861" y="1416859"/>
                  <a:ext cx="2333880" cy="12150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B2F1B879-DF50-1AAE-540D-E35F5EACA7ED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2568189" y="1407941"/>
                    <a:ext cx="2351223" cy="12328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43963898-1365-4D26-90A2-F7FDE13C9722}"/>
                      </a:ext>
                    </a:extLst>
                  </p14:cNvPr>
                  <p14:cNvContentPartPr/>
                  <p14:nvPr/>
                </p14:nvContentPartPr>
                <p14:xfrm>
                  <a:off x="4871141" y="2802139"/>
                  <a:ext cx="108360" cy="1324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43963898-1365-4D26-90A2-F7FDE13C9722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862489" y="2793222"/>
                    <a:ext cx="125665" cy="1503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886A07C9-1773-72EB-9DC8-923E27A26771}"/>
                      </a:ext>
                    </a:extLst>
                  </p14:cNvPr>
                  <p14:cNvContentPartPr/>
                  <p14:nvPr/>
                </p14:nvContentPartPr>
                <p14:xfrm>
                  <a:off x="4389461" y="1896739"/>
                  <a:ext cx="12600" cy="785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886A07C9-1773-72EB-9DC8-923E27A26771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380641" y="1887822"/>
                    <a:ext cx="30240" cy="803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3EA38179-DCD4-D25A-1DE5-9C91C5ED642A}"/>
                      </a:ext>
                    </a:extLst>
                  </p14:cNvPr>
                  <p14:cNvContentPartPr/>
                  <p14:nvPr/>
                </p14:nvContentPartPr>
                <p14:xfrm>
                  <a:off x="4185341" y="1511179"/>
                  <a:ext cx="179280" cy="14940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3EA38179-DCD4-D25A-1DE5-9C91C5ED642A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176666" y="1502266"/>
                    <a:ext cx="196630" cy="1672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482323F1-FE1E-2BDA-5851-82CA91266367}"/>
                      </a:ext>
                    </a:extLst>
                  </p14:cNvPr>
                  <p14:cNvContentPartPr/>
                  <p14:nvPr/>
                </p14:nvContentPartPr>
                <p14:xfrm>
                  <a:off x="4404581" y="1635019"/>
                  <a:ext cx="92520" cy="468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482323F1-FE1E-2BDA-5851-82CA91266367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395907" y="1626165"/>
                    <a:ext cx="109868" cy="64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B35206F6-D9FA-CA96-B036-1D3FF68AFD8C}"/>
                      </a:ext>
                    </a:extLst>
                  </p14:cNvPr>
                  <p14:cNvContentPartPr/>
                  <p14:nvPr/>
                </p14:nvContentPartPr>
                <p14:xfrm>
                  <a:off x="4568381" y="1652659"/>
                  <a:ext cx="10440" cy="972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B35206F6-D9FA-CA96-B036-1D3FF68AFD8C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4559949" y="1643745"/>
                    <a:ext cx="27305" cy="1150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C5DA9A0D-A984-C4BC-EC31-006924AB2E4F}"/>
                      </a:ext>
                    </a:extLst>
                  </p14:cNvPr>
                  <p14:cNvContentPartPr/>
                  <p14:nvPr/>
                </p14:nvContentPartPr>
                <p14:xfrm>
                  <a:off x="4576661" y="1625659"/>
                  <a:ext cx="79560" cy="4788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C5DA9A0D-A984-C4BC-EC31-006924AB2E4F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568004" y="1616761"/>
                    <a:ext cx="96874" cy="6567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0BF1A7A-14EB-2F8D-9BDE-9184DCE27D3D}"/>
                    </a:ext>
                  </a:extLst>
                </p14:cNvPr>
                <p14:cNvContentPartPr/>
                <p14:nvPr/>
              </p14:nvContentPartPr>
              <p14:xfrm>
                <a:off x="6298685" y="5265316"/>
                <a:ext cx="3452" cy="1221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0BF1A7A-14EB-2F8D-9BDE-9184DCE27D3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291436" y="5256769"/>
                  <a:ext cx="17950" cy="1831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3F19C4B-65F2-7353-4761-2D71B7E39FAF}"/>
                </a:ext>
              </a:extLst>
            </p:cNvPr>
            <p:cNvGrpSpPr/>
            <p:nvPr/>
          </p:nvGrpSpPr>
          <p:grpSpPr>
            <a:xfrm>
              <a:off x="5708310" y="5240292"/>
              <a:ext cx="1238187" cy="964321"/>
              <a:chOff x="2881421" y="1520539"/>
              <a:chExt cx="1420200" cy="1137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658B902-9C70-30EF-F29E-F5F3FE7223C4}"/>
                      </a:ext>
                    </a:extLst>
                  </p14:cNvPr>
                  <p14:cNvContentPartPr/>
                  <p14:nvPr/>
                </p14:nvContentPartPr>
                <p14:xfrm>
                  <a:off x="2881421" y="1520539"/>
                  <a:ext cx="682200" cy="10443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8658B902-9C70-30EF-F29E-F5F3FE7223C4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2872749" y="1511624"/>
                    <a:ext cx="699544" cy="10621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DBC0F992-9379-7071-98FD-914C14E80C3C}"/>
                      </a:ext>
                    </a:extLst>
                  </p14:cNvPr>
                  <p14:cNvContentPartPr/>
                  <p14:nvPr/>
                </p14:nvContentPartPr>
                <p14:xfrm>
                  <a:off x="3157181" y="1689019"/>
                  <a:ext cx="456840" cy="78480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DBC0F992-9379-7071-98FD-914C14E80C3C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148507" y="1680101"/>
                    <a:ext cx="474188" cy="8026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FFEFBE83-78D6-D584-23AD-AD96D560AEE8}"/>
                      </a:ext>
                    </a:extLst>
                  </p14:cNvPr>
                  <p14:cNvContentPartPr/>
                  <p14:nvPr/>
                </p14:nvContentPartPr>
                <p14:xfrm>
                  <a:off x="3362021" y="1873339"/>
                  <a:ext cx="365400" cy="70560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FFEFBE83-78D6-D584-23AD-AD96D560AEE8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3353350" y="1864418"/>
                    <a:ext cx="382741" cy="7234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49844278-96BE-44EA-A358-2DF2EDE2A765}"/>
                      </a:ext>
                    </a:extLst>
                  </p14:cNvPr>
                  <p14:cNvContentPartPr/>
                  <p14:nvPr/>
                </p14:nvContentPartPr>
                <p14:xfrm>
                  <a:off x="3577301" y="2108059"/>
                  <a:ext cx="290880" cy="55008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49844278-96BE-44EA-A358-2DF2EDE2A765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3568636" y="2099139"/>
                    <a:ext cx="308209" cy="56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BD61091E-7DFE-A3FF-FBBC-9A48F4C7F7CA}"/>
                      </a:ext>
                    </a:extLst>
                  </p14:cNvPr>
                  <p14:cNvContentPartPr/>
                  <p14:nvPr/>
                </p14:nvContentPartPr>
                <p14:xfrm>
                  <a:off x="3890141" y="2321539"/>
                  <a:ext cx="165960" cy="32904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BD61091E-7DFE-A3FF-FBBC-9A48F4C7F7CA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3881471" y="2312623"/>
                    <a:ext cx="183299" cy="3468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D6C4ED28-37A6-5570-49B6-1D7E7D01B697}"/>
                      </a:ext>
                    </a:extLst>
                  </p14:cNvPr>
                  <p14:cNvContentPartPr/>
                  <p14:nvPr/>
                </p14:nvContentPartPr>
                <p14:xfrm>
                  <a:off x="4239701" y="2479939"/>
                  <a:ext cx="61920" cy="1728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D6C4ED28-37A6-5570-49B6-1D7E7D01B697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4231032" y="2471023"/>
                    <a:ext cx="79258" cy="19063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E5D1F0-DA65-FEF6-15FC-4132F1274061}"/>
                </a:ext>
              </a:extLst>
            </p:cNvPr>
            <p:cNvGrpSpPr/>
            <p:nvPr/>
          </p:nvGrpSpPr>
          <p:grpSpPr>
            <a:xfrm>
              <a:off x="6259766" y="4811536"/>
              <a:ext cx="688300" cy="758945"/>
              <a:chOff x="3513941" y="1014739"/>
              <a:chExt cx="789480" cy="895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7CD07C5B-A55F-4674-A08B-7437193F6F6E}"/>
                      </a:ext>
                    </a:extLst>
                  </p14:cNvPr>
                  <p14:cNvContentPartPr/>
                  <p14:nvPr/>
                </p14:nvContentPartPr>
                <p14:xfrm>
                  <a:off x="3548501" y="1014739"/>
                  <a:ext cx="754920" cy="86292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7CD07C5B-A55F-4674-A08B-7437193F6F6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3539829" y="1005821"/>
                    <a:ext cx="772265" cy="8807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D2E1D893-6B8F-B847-5D1E-632560CA4087}"/>
                      </a:ext>
                    </a:extLst>
                  </p14:cNvPr>
                  <p14:cNvContentPartPr/>
                  <p14:nvPr/>
                </p14:nvContentPartPr>
                <p14:xfrm>
                  <a:off x="3513941" y="1747699"/>
                  <a:ext cx="154080" cy="1371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D2E1D893-6B8F-B847-5D1E-632560CA4087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3505266" y="1738781"/>
                    <a:ext cx="171429" cy="1549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6066D4D2-4753-2A67-68C5-A514BEBBB2B4}"/>
                      </a:ext>
                    </a:extLst>
                  </p14:cNvPr>
                  <p14:cNvContentPartPr/>
                  <p14:nvPr/>
                </p14:nvContentPartPr>
                <p14:xfrm>
                  <a:off x="3523301" y="1752379"/>
                  <a:ext cx="24480" cy="157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6066D4D2-4753-2A67-68C5-A514BEBBB2B4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3514733" y="1743478"/>
                    <a:ext cx="41208" cy="1754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702A301-D3EE-9518-12DA-D37F6FA41E1D}"/>
                </a:ext>
              </a:extLst>
            </p:cNvPr>
            <p:cNvGrpSpPr/>
            <p:nvPr/>
          </p:nvGrpSpPr>
          <p:grpSpPr>
            <a:xfrm>
              <a:off x="7096209" y="4706254"/>
              <a:ext cx="334891" cy="140986"/>
              <a:chOff x="4473341" y="890539"/>
              <a:chExt cx="384120" cy="166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C025892B-E62F-1164-1E5E-5F926B7F2302}"/>
                      </a:ext>
                    </a:extLst>
                  </p14:cNvPr>
                  <p14:cNvContentPartPr/>
                  <p14:nvPr/>
                </p14:nvContentPartPr>
                <p14:xfrm>
                  <a:off x="4473341" y="899899"/>
                  <a:ext cx="151200" cy="1558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C025892B-E62F-1164-1E5E-5F926B7F230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4464666" y="890979"/>
                    <a:ext cx="168551" cy="1737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B6CD35D8-2214-767B-5E07-A74FD9D1A4F7}"/>
                      </a:ext>
                    </a:extLst>
                  </p14:cNvPr>
                  <p14:cNvContentPartPr/>
                  <p14:nvPr/>
                </p14:nvContentPartPr>
                <p14:xfrm>
                  <a:off x="4719221" y="890539"/>
                  <a:ext cx="138240" cy="1663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B6CD35D8-2214-767B-5E07-A74FD9D1A4F7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4710555" y="881606"/>
                    <a:ext cx="155572" cy="18418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93B13F9-F6D7-D732-AC95-943AEC6E6035}"/>
                    </a:ext>
                  </a:extLst>
                </p14:cNvPr>
                <p14:cNvContentPartPr/>
                <p14:nvPr/>
              </p14:nvContentPartPr>
              <p14:xfrm>
                <a:off x="7559261" y="4737321"/>
                <a:ext cx="117720" cy="151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93B13F9-F6D7-D732-AC95-943AEC6E603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551701" y="4729761"/>
                  <a:ext cx="1328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9F0A709-64AC-73B5-B7EC-49AFB001571B}"/>
                    </a:ext>
                  </a:extLst>
                </p14:cNvPr>
                <p14:cNvContentPartPr/>
                <p14:nvPr/>
              </p14:nvContentPartPr>
              <p14:xfrm>
                <a:off x="7579781" y="4803561"/>
                <a:ext cx="113040" cy="172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9F0A709-64AC-73B5-B7EC-49AFB001571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572221" y="4796001"/>
                  <a:ext cx="1281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5298290-FF27-C3E5-F1FC-B625EFAB1377}"/>
                    </a:ext>
                  </a:extLst>
                </p14:cNvPr>
                <p14:cNvContentPartPr/>
                <p14:nvPr/>
              </p14:nvContentPartPr>
              <p14:xfrm>
                <a:off x="7847981" y="4710321"/>
                <a:ext cx="3240" cy="1476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5298290-FF27-C3E5-F1FC-B625EFAB137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840421" y="4702761"/>
                  <a:ext cx="1836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A3C14AE-3050-8A22-8C5E-64C4CFDA238B}"/>
                    </a:ext>
                  </a:extLst>
                </p14:cNvPr>
                <p14:cNvContentPartPr/>
                <p14:nvPr/>
              </p14:nvContentPartPr>
              <p14:xfrm>
                <a:off x="7975781" y="4787721"/>
                <a:ext cx="101160" cy="11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A3C14AE-3050-8A22-8C5E-64C4CFDA238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968221" y="4780161"/>
                  <a:ext cx="115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146" name="Ink 6145">
                  <a:extLst>
                    <a:ext uri="{FF2B5EF4-FFF2-40B4-BE49-F238E27FC236}">
                      <a16:creationId xmlns:a16="http://schemas.microsoft.com/office/drawing/2014/main" id="{A402AE55-0F8E-4BE0-CAEA-B547932B8618}"/>
                    </a:ext>
                  </a:extLst>
                </p14:cNvPr>
                <p14:cNvContentPartPr/>
                <p14:nvPr/>
              </p14:nvContentPartPr>
              <p14:xfrm>
                <a:off x="8162981" y="4727241"/>
                <a:ext cx="162360" cy="114120"/>
              </p14:xfrm>
            </p:contentPart>
          </mc:Choice>
          <mc:Fallback xmlns="">
            <p:pic>
              <p:nvPicPr>
                <p:cNvPr id="6146" name="Ink 6145">
                  <a:extLst>
                    <a:ext uri="{FF2B5EF4-FFF2-40B4-BE49-F238E27FC236}">
                      <a16:creationId xmlns:a16="http://schemas.microsoft.com/office/drawing/2014/main" id="{A402AE55-0F8E-4BE0-CAEA-B547932B861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155421" y="4719681"/>
                  <a:ext cx="177480" cy="128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3451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387AB6E-EC83-F846-B182-035C0F915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612" y="418306"/>
            <a:ext cx="645477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interval with flat prior for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endParaRPr lang="en-GB" altLang="en-US" sz="3200" i="1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49CAA0F-DCC7-5841-85A9-0ACC3DD1C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016000"/>
            <a:ext cx="292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to find limit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3723F5F5-73F1-4B44-81E2-2FDA2FAA5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437063"/>
            <a:ext cx="8114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special case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Bayesian upper limit with flat prior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same as one-sided frequentist case (‘coincidence’). 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E2CF861-A1D6-9B42-9A36-4EEFAA4D5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870075"/>
            <a:ext cx="4140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07AC7F33-8AD6-1049-9060-6267BE3DF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2895600"/>
            <a:ext cx="1046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DABC8457-BBD5-E142-BA8D-42CB816E8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403600"/>
            <a:ext cx="49403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 Sasso 2025 / Lecture 1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DA545C2-EC5E-7E40-929F-A7704245D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347" y="1250495"/>
            <a:ext cx="50165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0ED322A-581E-8747-B695-2969D0C80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8913"/>
            <a:ext cx="64563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interval with flat prior for </a:t>
            </a:r>
            <a:r>
              <a:rPr lang="en-GB" altLang="en-US" sz="32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A5CE4030-B025-5345-B095-67CA4A4E9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18" y="1197620"/>
            <a:ext cx="2931432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limit is everywhere greater than the (one sided) frequentist upper limit.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Bayesian and frequentist upper limits come out equal.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Never goes negative.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 depend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112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Gran Sasso 2025 / Lecture 1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D99B467-497A-9E4D-A75F-C163B86B0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18" y="674688"/>
            <a:ext cx="8618513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a measurement produces data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consider a hypothesis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test and alternative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specify probability for 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), 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test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defined by specifying a critical region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space such that there is no more than some (small) probability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assuming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correct,  to observe the data there, i.e.,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Times New Roman" panose="02020603050405020304" pitchFamily="18" charset="0"/>
                <a:sym typeface="Symbol" pitchFamily="2" charset="2"/>
              </a:rPr>
              <a:t>∈ </a:t>
            </a:r>
            <a:r>
              <a:rPr lang="en-US" altLang="en-US" sz="2400" i="1" dirty="0">
                <a:cs typeface="Times New Roman" panose="02020603050405020304" pitchFamily="18" charset="0"/>
              </a:rPr>
              <a:t>w</a:t>
            </a:r>
            <a:r>
              <a:rPr lang="en-US" altLang="en-US" sz="2400" dirty="0">
                <a:cs typeface="Times New Roman" panose="02020603050405020304" pitchFamily="18" charset="0"/>
              </a:rPr>
              <a:t> |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) ≤ </a:t>
            </a:r>
            <a:r>
              <a:rPr lang="el-GR" altLang="en-US" sz="2400" i="1" dirty="0">
                <a:cs typeface="Times New Roman" panose="02020603050405020304" pitchFamily="18" charset="0"/>
              </a:rPr>
              <a:t>α</a:t>
            </a:r>
            <a:endParaRPr lang="el-GR" altLang="en-US" sz="24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inequality if data are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discrete.</a:t>
            </a:r>
            <a:endParaRPr lang="el-GR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called the size or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significance level of the test.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observed in the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region, reject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EFC7176-AC7D-0440-A48C-5D5FED07A0E0}"/>
              </a:ext>
            </a:extLst>
          </p:cNvPr>
          <p:cNvSpPr txBox="1">
            <a:spLocks noChangeArrowheads="1"/>
          </p:cNvSpPr>
          <p:nvPr/>
        </p:nvSpPr>
        <p:spPr>
          <a:xfrm>
            <a:off x="612775" y="117475"/>
            <a:ext cx="7704138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Frequentist hypothesis tests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DE6049D-B186-AB48-872A-206E43160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025" y="4117975"/>
            <a:ext cx="2879725" cy="1798638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B350A25B-A2E9-B841-B278-22DFD90C1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388" y="4981575"/>
            <a:ext cx="1079500" cy="5762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D8B6067-5848-0D4F-A0AF-FF1AB9C66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963" y="3468688"/>
            <a:ext cx="1817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space</a:t>
            </a:r>
            <a:r>
              <a:rPr lang="el-GR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Ω</a:t>
            </a:r>
            <a:endParaRPr lang="en-US" alt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D1BF2A39-087F-CC40-9AA9-AB45ED8BD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525" y="6134100"/>
            <a:ext cx="21641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region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</a:p>
        </p:txBody>
      </p:sp>
      <p:cxnSp>
        <p:nvCxnSpPr>
          <p:cNvPr id="12" name="Straight Arrow Connector 8">
            <a:extLst>
              <a:ext uri="{FF2B5EF4-FFF2-40B4-BE49-F238E27FC236}">
                <a16:creationId xmlns:a16="http://schemas.microsoft.com/office/drawing/2014/main" id="{EE00C38B-A570-CC43-9AB5-603FF902AA1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945188" y="5268913"/>
            <a:ext cx="360362" cy="936625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7">
            <a:extLst>
              <a:ext uri="{FF2B5EF4-FFF2-40B4-BE49-F238E27FC236}">
                <a16:creationId xmlns:a16="http://schemas.microsoft.com/office/drawing/2014/main" id="{BC367DAB-1DDA-6146-8EE8-F23C7D8CEFE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72163" y="3829050"/>
            <a:ext cx="576262" cy="576263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763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(H | \vec{x}) = \frac{ P (\vec{x} | H) \pi(H) }&#13;&#10;{ \int P(\vec{x} | H) \pi(H) \, dH 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378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8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_1, \ldots, x_n; \theta) = \prod_{i=1}^n f(x_i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1"/>
  <p:tag name="PICTUREFILESIZE" val="2774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 \vec{\theta}) = 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216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t; \tau) = \frac{1}{\tau} e^{- t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t_1, \ldots, t_n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502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tau) = \prod_{i=1}^n \frac{1}{\tau} e^{- t_i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895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au) = &#13;&#10;\sum_{i=1}^n \ln f(t_i; \tau) = &#13;&#10;\sum_{i=1}^n \left( \ln \frac{1}{\tau} - &#13;&#10;\frac{t_i}{\tau}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9"/>
  <p:tag name="PICTUREFILESIZE" val="3839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frac{ \partial \ln L(\tau)}{ \partial \tau} = 0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8"/>
  <p:tag name="PICTUREFILESIZE" val="1519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1.06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7"/>
  <p:tag name="PICTUREFILESIZE" val="69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H | \vec{x}) = \frac{ P ( \vec{x} | H) \pi(H) }&#13;&#10;{\int P ( \vec{x} | H) \pi(H) \, dH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3783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sigma}_{\hat{\tau}} = 0.15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7"/>
  <p:tag name="PICTUREFILESIZE" val="77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approx&#13;&#10;-1 \left/ &#13;&#10;E \left[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3"/>
  <p:tag name="PICTUREFILESIZE" val="303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widehat{V} [\hat{\theta}] =&#13;&#10;- \left. \left(&#13;&#10; \frac{ \partial^2 \ln L }&#13;&#10;{\partial \theta^2 } \right)^{-1}&#13;&#10;\right|_{\theta = 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0"/>
  <p:tag name="PICTUREFILESIZE" val="331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= \ln L (\hat{\theta}) + &#13;&#10;\left[ \frac{ \partial \ln L }{\partial \theta} &#13;&#10;\right]_{\theta = \hat{\theta}}&#13;&#10; (\theta - \hat{\theta}) +&#13;&#10;{\small \frac{1}{2!}}&#13;&#10;\left[ \frac{ \partial^2 \ln L }{\partial \theta^2} &#13;&#10;\right]_{\theta = \hat{\theta}}&#13;&#10;(\theta - \hat{\theta})^2&#13;&#10;+ \ldot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19"/>
  <p:tag name="PICTUREFILESIZE" val="6793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\approx \ln L_{\rm max} -&#13;&#10;\frac{(\theta - \hat{\theta})^2}&#13;&#10;{2 \widehat{\sigma^2}_{\hat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869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hat{\theta} \pm \hat{\sigma}_{\hat{\theta}}) &#13;&#10;\approx \ln L_{\rm max} -&#13;&#10;{\small \frac{1}{2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9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p\mbox{-value} &amp; = &amp; P(n \ge 5; b = 0.5, s = 0)&#13;&#10;\\*[0.3 cm]&#13;&#10;&amp; = &amp; 1.7 \times 10^{-4}&#13;&#10;\color{red}&#13;&#10;\; \ne P(s = 0)!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9"/>
  <p:tag name="PICTUREFILESIZE" val="413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 \hat{\sigma}_{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25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tau} &amp; = &amp; 1.062 \\*[0.5 cm]&#13;&#10;\Delta \hat{\tau}_- &amp; = &amp; 0.137 \\*[0.5 cm]&#13;&#10;\Delta \hat{\tau}_+ &amp; = &amp; 0.165 \\*[0.5 cm]&#13;&#10;\hat{\sigma}_{\hat{\tau}} &amp; \approx &amp;&#13;&#10;\Delta \hat{\tau}_- \approx&#13;&#10;\Delta \hat{\tau}_+ \approx 0.15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6"/>
  <p:tag name="PICTUREFILESIZE" val="5322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_{\rm up} = -0.197  \quad (\mbox{CL} = 0.90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79"/>
  <p:tag name="PICTUREFILESIZE" val="1819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_{\rm up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9"/>
  <p:tag name="PICTUREFILESIZE" val="322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0.95 = \int_{-\infty}^{s_{\rm up}} p(s| n) \, d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2152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pi(s) = &#13;&#10;\left\{ \! \! \begin{array}{ll}&#13;&#10;1 &amp; s \ge 0 \\*[0.3 cm]&#13;&#10;0 &amp; \mbox{otherwise}&#13;&#10;\end{array}&#13;&#10;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11"/>
  <p:tag name="PICTUREFILESIZE" val="2603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 ; \theta) = \frac{1}{\theta} e^{-x / 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0"/>
  <p:tag name="PICTUREFILESIZE" val="155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 \theta } (\vec{x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"/>
  <p:tag name="PICTUREFILESIZE" val="548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theta}] - 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6"/>
  <p:tag name="PICTUREFILESIZE" val="90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"/>
  <p:tag name="PICTUREFILESIZE" val="497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g(\hat{\theta}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0"/>
  <p:tag name="PICTUREFILESIZE" val="683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31892</TotalTime>
  <Words>7318</Words>
  <Application>Microsoft Macintosh PowerPoint</Application>
  <PresentationFormat>On-screen Show (4:3)</PresentationFormat>
  <Paragraphs>912</Paragraphs>
  <Slides>82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0" baseType="lpstr">
      <vt:lpstr>ＭＳ Ｐゴシック</vt:lpstr>
      <vt:lpstr>StarSymbol</vt:lpstr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 of a test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Particle Physics context for a hypothesis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statistic based on likelihood ratio </vt:lpstr>
      <vt:lpstr>PowerPoint Presentation</vt:lpstr>
      <vt:lpstr>PowerPoint Presentation</vt:lpstr>
      <vt:lpstr>PowerPoint Presentation</vt:lpstr>
      <vt:lpstr>PowerPoint Presentation</vt:lpstr>
      <vt:lpstr>Multivariate methods    (Machine Learning)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Proof of Neyman-Pearson Lemma</vt:lpstr>
      <vt:lpstr>Proof of Neyman-Pearson Lemma (2)</vt:lpstr>
      <vt:lpstr>Proof of Neyman-Pearson Lemma (3)</vt:lpstr>
      <vt:lpstr>Proof of Neyman-Pearson Lemma (4)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750</cp:revision>
  <dcterms:created xsi:type="dcterms:W3CDTF">2020-05-18T17:44:39Z</dcterms:created>
  <dcterms:modified xsi:type="dcterms:W3CDTF">2025-09-11T06:13:52Z</dcterms:modified>
</cp:coreProperties>
</file>