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578" r:id="rId2"/>
    <p:sldId id="1649" r:id="rId3"/>
    <p:sldId id="1682" r:id="rId4"/>
    <p:sldId id="1678" r:id="rId5"/>
    <p:sldId id="1680" r:id="rId6"/>
    <p:sldId id="1679" r:id="rId7"/>
    <p:sldId id="1662" r:id="rId8"/>
    <p:sldId id="1664" r:id="rId9"/>
    <p:sldId id="1683" r:id="rId10"/>
    <p:sldId id="1684" r:id="rId11"/>
    <p:sldId id="1685" r:id="rId12"/>
    <p:sldId id="1687" r:id="rId13"/>
    <p:sldId id="1686" r:id="rId14"/>
    <p:sldId id="1688" r:id="rId15"/>
    <p:sldId id="1689" r:id="rId16"/>
    <p:sldId id="1555" r:id="rId17"/>
    <p:sldId id="1690" r:id="rId18"/>
    <p:sldId id="1694" r:id="rId19"/>
    <p:sldId id="1691" r:id="rId20"/>
    <p:sldId id="1692" r:id="rId21"/>
    <p:sldId id="1693" r:id="rId22"/>
    <p:sldId id="1676" r:id="rId23"/>
    <p:sldId id="1648" r:id="rId24"/>
    <p:sldId id="1650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/>
    <p:restoredTop sz="94610"/>
  </p:normalViewPr>
  <p:slideViewPr>
    <p:cSldViewPr snapToGrid="0" snapToObjects="1">
      <p:cViewPr varScale="1">
        <p:scale>
          <a:sx n="116" d="100"/>
          <a:sy n="116" d="100"/>
        </p:scale>
        <p:origin x="12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6/9/26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5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2 5445,'4'7'124,"-1"-1"-57,-1-8 262,-1 1-268,1 0 175,0-1 28,0 0 95,-1 0 133,0 1-19,0-1-277,-1 1 3249,1 0-3294,-2 5-67,1-1 0,0 3-78,0-3 117,0 0-117,0-1-6,0 1 157,0 1-135,0-1-22,0 2 84,0 0-84,0-2 39,0 3 63,0-3-58,0 1-10,0 0 5,0 2 45,0-2-50,0 4 5,0-3 34,0 4-73,1-4 50,0 3-50,0-3 0,0 0 0,0 0 62,0 2-62,-1-2 0,1 1 39,-1-1 62,0 0-96,0 0 130,0 3-74,0-2-61,0 2 51,0 0-46,0-3 79,0 1-22,0-2-62,1 0 50,1 2-33,0 1-17,-1-1 34,0-1 33,0-1-67,2 3 84,1 0-78,-1 1-6,0-1 78,-2-3-11,1 3-67,0-2 6,-1 2 16,0-2-22,0 1 34,1-2-1,-2 2-33,2 0 0,-2-1-22,0 1 22,0-1 50,0 2-5,0-1-45,1 3 6,-1-5-6,1 2 0,-1-3 39,0 2 6,1-2-45,1 1 5,-1 2-5,1-2 0,-1 3 0,0-2 17,0 3-17,-1-2 11,1 5-39,-1-4 28,0 0 0,0 0 0,0-2 40,0 4-40,0-3-34,0 3 34,0-3 0,0-1 0,0 1-11,-3 6 11,2-4 28,-2 4-73,1-5 45,1-2 0,0 1 56,0-2-17,0 1-39,0 1 0,0-2 6,0 1-79,0 0 79,-1 0-6,2 0 33,-2 0-33,0 9 0,-3 8 266,-2 13 0,0 3-59,0 4-185,0-6 1,2-1 134,0-10-146,-1 2 62,1-5-23,0 1-50,3-11 0,1 1 0,1-5 0,0 3 163,-1 9-158,1-6 68,-2 7-34,2-14 124,-1 3-95,1-3-29,0 2 22,0-2 18,0 0-79,0-1 61,0 1-27,0-1-34,0 1 6,0 2 10,0-2-16,0 3 0,0-1 101,0 5-101,0-4 0,0 4 101,0-1-101,0-3 168,0 6-123,0-6 5,1 4-11,-1-6 6,1 2-45,0-3 39,1 3 6,1 1-45,0 0 0,0 0-5,-2-3 5,2 0 11,-1 4 45,1-3-56,-1 3 0,0 0-23,0-2 23,0 3 40,0 1 4,0-2-44,0 2 0,-2-3-44,3 6 44,-2-4 11,2 11 34,-1-10-45,-1 5 5,1-2-38,-1-4 33,1 2 0,0-6 61,0 3-61,-1-2 6,1 6-12,0-6 6,-1 4 39,1 0 29,-1-3-68,1 5 0,-2-4 33,1 7-27,-1-4 27,0 5 23,1-9-16,-1 6-40,0-6 11,1 3 11,-1-5-22,1 2 56,-1-2 0,1 2-56,1 6 34,1-1 27,0 6-61,-1-4 73,0 6-17,-1-7-56,0 4 0,-1-7-11,0 3 11,0 0 17,0-1 22,0 0-89,0 1 50,0-3 0,-1 2 33,0-8 12,-2 0-51,2-1 6,-1-1-11,1 1-28,1 2 39,0-2 22,0 4 23,0-3-45,0 4-28,0 0 28,0 0 0,0-1 34,0-3 33,0 3-67,0-1-11,0 2-28,0-4 50,0 5 17,0-4 22,0 3-44,0 5-1,0-5 1,0 8 61,0-4-11,0-2-56,0 8 0,0-7 17,-1 5 89,0-3-33,1 0 95,0 6-168,0-8 0,0 3 34,0-10 5,0-1-5,0 0-34,0-2 67,0 0 11,0 0-78,0 1 0,0-1 0,0 1-50,0 0 61,0 0 62,0 5-6,0 2-67,0 0 314,-5 54-202,3-40-67,-1 9 0,0-3-45,2-21 6,1-2 5,0-5-11,0 0 0,0-1 61,0 0 7,0 0-68,0 0 0,0 0 0,0-1-51,0 2 57,0 4 27,0-1 40,0 3-73,0 2 0,0-3 39,0 2-39,0-3 0,0-1 12,0 0 55,0 0-67,0 1 0,0-2-34,0 3 34,0-3 17,0-2-34,0 7 23,0-6 11,0 2 39,0-7 201,0-1-985,1-1-8615,8-21 9343,-1 3 0,1-6 0,-5 13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19 6019,'3'1'717,"-1"0"2297,-2-1-2309,1 0-246,1 0-156,0 0-186,0 0 113,0 0-224,-1 0-6,1 0 1232,-2 0-1137,2 0-151,-2-1 56,0 0 0,0-1 6,0 1 151,0 0-79,0-2-11,0 1-11,0-2-44,0 2-7,0 0 79,0 1-386,0 0 307,0 5-5,0-1-28,0 3 28,0-2 0,0 0 6,0-1 44,0 5-50,0-4-117,0 5 150,0-4-16,0 0 45,0-1-62,0-2 73,0 3-68,0-3-5,0 2 34,0-2-34,0-1 0,0 0 0,0 1-6,0 0 6,0 0 0,0 1 39,0-1-39,0-1 0,0 2-44,0-1 44,0 0 0,0-1 5,0 1 51,0-1-56,0 0-17,0 1-33,0 0 56,0-1 89,1 1-95,0 0-112,0 0 112,0 0 0,-1 0 33,1-1 23,-1 0-50,0-1 11,0 2-17,0-1 0,1 0 17,0 0-17,-1 0 5,1 1-61,-1 0 51,1 1-18,-1 0 23,0 0 0,0 0-28,0-1 23,0 1 5,1-1 11,-1 0 50,0-1-61,0 0-44,0 4 44,0-2 78,0 3-89,0-4 11,0 0-17,0 0 6,0-1-40,0 0 46,0 0-141,0 0 135,0 1-17,0-1 28,0 1 6,0 0 44,0-1 23,0 0-17,0 1-39,0-1-17,0 0 11,0-1-11,0 3-39,0-1 89,1 4-50,-1-3-45,1 1 45,-1-2 0,0 0 90,0 0-90,0 0 0,1 0 11,-1 0-22,1-1 11,-1 2 0,1-1 17,-1 0-17,0-1 0,0 0-51,1 0 57,0 0 11,-1-1-6,0 2-50,1-2 39,0 2 33,0-1-27,-1-1-12,1 1 6,-1-1 17,1 2 33,-1 0-50,0-1 0,0 2-33,2-1 38,-2 1 29,0-1 22,0-1-101,1 1 17,1 0 73,-1 0-45,2 1 0,-2-1-50,0 0-18,-1 1 29,0-1 34,0 0-12,0 0 17,1 0 106,-1 5-106,1-4 0,0 6-78,-1-6-96,1 0 135,-1-2 39,0 0 22,0 0-27,0 1 5,0-1-6,0 0-27,0 1 33,0-1-40,0 1 52,0-2 83,0 2-62,0-2 12,0 2-45,0 0-17,0 0 17,0-1 0,0 6-5,-1-4 55,-1 7-61,1-6 22,-1 1 62,0-1-112,2-2 39,-2 1 0,0-2 0,1 1 39,-1 0-39,0 0 0,1 0 56,-1 0-78,1-1 22,0 1-12,0-2 12,0 2 68,-3 10-35,-1 1-83,-3 11 55,4-12 18,0-1-18,3-8-5,0-1 0,1 2-5,0-3 5,0 2 39,-2-2-33,2 1-12,0 0-16,-1 1-12,0 1 34,-1 1 34,0 0 22,1-2-90,-1 0 34,1 0 0,1-1 0,0-1-11,0 0 33,0 1-22,0-1 45,-1 3-39,1-2-6,-1 0 39,1-1-39,0 0-95,0 0 128,0 0 6,0 0-39,0 0-179,0 0 168,0 0-73,0 0 84,0 1 0,1-1 90,0 0-51,0 0-34,1 0-66,-2 1 33,2-1 28,-2 1 0,1-1-23,0 0 18,0 1 44,0-1-78,0 2 39,0-1-11,0 2 50,1-1-39,-1 0 0,0 0 5,-1-1-10,1 0 5,0 1 67,0-2-67,-1 1-73,1 0 6,-1 0 67,1 1 0,-1-1 106,0 1-106,0-1 0,1 1-5,-1-2 44,1 1-39,-1 0 0,1 0 0,-1-1-39,0 2-51,0 0 57,1 1 38,-1 3 57,0-4-62,0 3 5,0-3-21,0 0 21,0 0-5,0-2 0,0 2-39,0-1 39,0 1 0,0 0 0,0-1 45,0 1-45,0 0 0,0 0 106,0 0-100,0 0-6,0 2 0,0 1 28,0-2 95,1 8-45,2 2-111,0 10 38,1-7 1,-2 0 22,-2-12 17,0-1-23,0 1-22,0-1 11,0 0-39,0 0 28,0 0 0,0 0 40,0-1-35,0 1-5,0-1 0,0-1 11,0 1-22,0-2 22,0 1 68,0-1-62,0 0 5,0 0 28,0 4-50,0 0 163,0 11-163,0-7 84,0 6-79,0-10 130,0 0-90,0-2-45,0-1 33,0 0 23,0-2-39,0 2 22,0-1-33,0 1-17,0 0 22,0-1 67,0 0-78,0 0 0,0 0 34,0 0 33,0 0-67,0 0 0,0 0-17,0 1 17,0 0 28,0-1 11,0 1-39,0 0 0,0 0-33,0-1 38,0 0-5,0 1 79,0 1-118,0-1 39,0 1 0,0-1 50,0 0-50,0-1 6,0 1 50,0-2-62,0 1-16,0 1 33,0-2 134,0 2-111,0-2-34,0 2 34,0-2-29,0 2-5,0 0 84,0 0-45,0 1-16,-1 1-23,0 0 45,0 1-40,0 0-5,0-2 11,1 0 68,-1 0-79,1-2 22,0 0-22,0 0 45,0 1-45,0 1 17,0-1-17,0 2 95,0-12-95,0-10 0,0 4 0,0-2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59 10472,'-7'-4'734,"1"1"257,6 1-1036,-1 1 17,0-1 28,0 2 34,-12 3 16,3 3-89,-8 9 117,11 1-55,3-2-23,3 1 0,1-9 5,0 3 46,0-2-51,0-2 0,0 2 0,1-2-146,4 2 146,4 0 50,0 0 141,2-3-185,-2 0 140,4-1-141,-2 0 197,2-1-135,-3-1-17,-1-1 202,1 0-252,0 0 107,0 0-107,0 0 39,0 0 17,0-1-17,1 0 236,3-2-236,-4 1 123,3-1-27,-7 0 44,1-1-146,-1-1 7,1-2-40,0 0 173,-1 0-173,-2 2 291,-1-1-151,-1-3-134,-1 1 156,0-2-162,-1 3 79,0 0-74,0 0 68,0 1-22,-1-2 122,0 2-173,-1-1 0,0 2 73,0 1-62,-1 1-11,1 0 0,-1 1 0,1-1 45,-1 0-45,-1 0 57,-1-1-52,-9-5-61,5 4 95,-9-5-16,11 8-29,-4-2-106,1 2 22,-4 1 56,1 0 74,-1 1-80,6 0-122,1 0 151,-2 0-68,3 0 35,-3 2-169,2 1 62,-1 2-157,4-1-202,0 1 230,2 1-179,-1 1-73,1 1 5,2 0-526,-2 2-633,2-1 1686,0 1 0,0-5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72 7744,'-4'-6'1670,"1"2"-1318,3 4 2012,0 0-2162,0-2-51,0 2 583,0-2-706,0 1 39,-1 1-106,1-2-62,0 1-196,0-2 135,0 0-12,2 0-174,0 1 343,2 0-63,1 0-38,-1 0 44,-1 2 62,1-2-5,0 2-342,0 0 190,-1 0-84,-1 0-173,0 0-499,-2 12 918,0-6 1,-1 8-51,-3-10-50,-8-1 84,-1-3 22,-4 2 45,7-1-56,3 0 22,3-1-128,0 0 5,1 0-39,0 0-482,0-4 269,2 1 258,-1-5 50,1 5 34,0-2-51,1 2-139,0-3 201,0 3 0,0-1 0,0 1-56,0-1-107,0 2-598,0-5 587,0 5-246,0-4 174,0 4 207,0-1-219,0 0 258,1 0 0,-1 0 0,1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161 24 5835,'2'6'397,"-1"-2"-346,0 0 83,-1-2 17,0 0-145,0 1 55,0-1-49,0 2 816,0-1-570,0 0-101,-1 0-45,0 1 11,-1-1-118,0 1-5,0-2 112,-1 1-28,1 0-84,0-1 236,-1 1-91,1-1-89,-1 0 17,1-2 84,-1 1-39,-2-1-62,0 1-22,-1-1 5,1 0-33,0 0-6,0 0 5,-1-1 12,-1 0-34,1-1-33,-3 0-51,2 1 95,-1 0 6,0 0-56,0 1-6,-5-1 62,5 0 28,-2-1 118,3-1-146,3 0 12,0 0 77,4 0 1,-1 0 111,1 0-201,0 0 56,0 0-117,0-1-365,3-3 123,-2 2 6,5-3 56,-3 5 208,1-2-107,-1 2 39,1 0 101,0 0 39,0 1-39,-1-1-45,1 1-55,1 0 94,-1 1-117,0 0 117,-1 1-151,0 0-44,0 0 246,0 0-45,-1 0 11,1 0 22,-1 0 7,2 0 27,-1 2 174,0-1-241,1 2 173,1 0-156,-1-1-17,1 2-39,-4-2-96,1 3 79,-2-1 168,1 1-100,-1-1 32,0-3-32,0 1 55,0-1-67,0 1-84,0-1 431,0 1 174,-1 1-404,1-1-117,-2 0 80,-2-1-47,1 2-33,-1-1 51,0 1-51,0 1 0,0-2 0,1 2 5,1-2-5,1 1 0,0-1 0,1 0-5,-1 0 5,0 0 0,1 0-51,0-1 46,-1 0 66,-1-1-61,0 0-163,-1 0-27,1 0-740,-2 0 527,1 0-219,0-5 410,2 2-141,1-4 50,0 3 102,2-1 201,4-3 381,1 3-381,1 0-6,-2 2 6,0 1 112,1 0 73,1-1 246,4 0 11,-4 1 208,3 0-337,-3 1 601,4-1-528,-3 1-134,9-1-302,-10 2-101,2 0-124,-7 0 91,-2 3 279,0-1 129,0 4-219,0-4 102,1 3-107,0-3 56,0 2-51,-1 0 35,0-1-80,-1 0-83,1 0 84,-1 0 33,1 0 12,-1 0-6,0 0 6,0-1 5,0 1-45,0-1 34,-1 1 45,-1 0-34,-1-1 17,-2-1 34,0 0-62,0 0-135,1-1 124,-1 0-179,1 0 106,0-3-45,0 1-152,3-3 29,0-2-73,1 2 443,17-15-124,-6 10-486,15-10 492,-18 14 0,1 2-129,-8 4-851,-1 0 1142,0 2 292,-1-1 95,-3 4-387,1-4-72,-4 2-57,3-2 18,-1-1-51,1 0 0,0 0-112,1 0-851,0 0 643,0 0-749,-1-3 1069,0 1 0,0-1 0,2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6283,'4'0'106,"-1"0"-106,-3-1 230,1 0-225,0 0 23,1 0-28,0 1-437,1 0 432,1 0-208,1 0 213,-1-1 0,-1 1 0,-2-1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41 6036,'-8'-9'1165,"2"1"-807,6 8 600,0 0-885,19 12 111,-18-7-144,16 8 60,-22-10 75,2-2-24,-4 0-56,4 0-95,-9-12 56,10 8-112,-4-10-101,6 11-157,0 0 129,0-1 146,0 1-140,0-2-23,1 3-100,1-3-90,1 2-622,-1 0 757,2 1 285,-2 0-431,4-3 403,-2 3 0,0-2 0,-3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5863,'10'0'-16,"-3"0"1,-6 0-1,-1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0 6277,'-3'0'1120,"1"0"678,2 0-1798,13 17-33,-10-12-349,10 12 376,-13-15-1214,-2-1 1220,-1 1 0,0-2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1401 7083,'1'3'1238,"-1"-2"-235,0-1-527,-2 0-218,1 0 391,-2-2-352,3 0 78,-1-2-207,1 2 101,0-1-230,0 2 359,0-1-465,0 1 67,0 1 5,0-2 1,0 0 44,1 0-44,3-2-6,2 0 11,4-2-11,6-4 0,-2 1 11,6-2 29,-7 3-46,7-5 6,-3 3 6,4-5-6,-4 4 0,-1-1 11,0 1-5,6-4-6,-6 5 5,4-3-67,16-7 62,-15 7 14,8-5 1,2 0-15,-5 2 0,15-9-40,-21 12 74,3-1-34,-6 5-34,7-7 34,-8 8 0,5-4-6,-4 3-5,14-4 11,-7 2 0,9-3-5,-10 5-7,6-2-60,-8 4 83,4-2-11,-1 0-11,-4 2-29,8-3 40,-6 3-22,14-6 22,-6 3-853,23-10 786,-10 3-39,0 0-289,-8 3 395,-13 6-5,7-4-141,-1 1-25,1-1-758,23-12 929,-27 13 5,21-10-10,-27 13 5,-1-1 0,1 1 801,-1 0-795,-1 2 416,4-2-405,-4 2 177,-1 0-183,-2 0-5,-3 2-6,3-1 33,3-1-44,43-15 17,-20 7-6,0-1 0,0 2-249,-9 2 412,9-2 16,-3 1-129,-5 1 3,5-2 1,1 0-54,2-1 39,24-8-45,-30 11 135,13-4-73,-20 6-112,7-3 28,-20 8-28,17-7 56,-10 3 34,19-6-40,-14 5 6,5-2-157,3-2 157,17-3 0,-14 2 0,9 0-97,-14 2 108,-11 4 39,2 0 141,-11 1-186,0 0 46,0 0-1,10-5-5,-4 2 11,10-3 17,-4 2-72,20-8 131,-10 7 0,2 0-517,-3 0 1,0 1 384,29-8-21,-32 12 21,-18 5 56,-3 1-56,3-2-45,-2 2 300,13-6-255,-6 2 1282,8-2-1282,-4 1 68,-1 0-68,2 0 0,-1 1 0,0-1 0,-1 1 6,-1 0-6,0 1 22,4-2-22,-8 2-39,7-1 89,-8 2-33,12-2-17,-2-1-5,20-3 5,-19 3 11,7-1-6,-20 5-5,0 1 0,-1-1-72,0 2 72,-3-2 0,1 2 5,-2-1 34,0 0-27,3 1-113,-4-1 95,1 1 23,-2 0 61,0 0 68,-2 0-101,0 0-40,-2 0 51,0 0 437,0 0 39,0 0-526,1 0 156,-1 0-218,0-1 157,0 1 291,0-1-291,0 1 168,0 0-3798,0 0 1519,-7 0 2010,-2 0 0,-1 0 0,2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0 6512,'4'11'1042,"-1"-2"-964,-3-9 34,0 0-78,-1 3-34,1-1 39,-2 3 1675,1 0-1322,0-2-78,0-1 397,1-2-733,-1 0 27,0 1 1,-4 7 89,-8 16-61,1-4-29,-6 11 34,6-12 17,-4 7-56,4-7-112,-3 5-324,3-5 60,4-6-262,1 1-1597,6-9 2235,1-3 0,0-2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5 105 7229,'-2'3'896,"1"-1"-241,-1-2 2443,2 0-3098,2-1 44,1 0-44,2-2 196,1 1-156,0-1 10,2 1 91,-1-1-136,0 1 102,-1 0-74,0 2 29,0 0 117,0 0-179,0 0 90,1 0 5,1 0-95,1 0 106,6-1 29,4 0-135,5-1 375,27-1-274,-6-1-1604,24 2 0,2 0 1576,-14-1-76,3 1 0,-7 1-67,-36-2 87,5 0-17,-8 2 28,3-1 28,-4 0-56,6 1-6,-9-1 3352,1 1-3346,-3 0 105,1 0-133,0 0 23,-1 1 5,-2-1 0,-1 1 72,0 0-66,1 0 151,3 0-112,2 0-12,1-1-22,8 0-27,-1 0 16,0-1-12,-6 2 46,-7 0-34,-1 0 0,0 0-6,4 0 6,-2 0-5,8 0 38,-5 0-38,3 0 5,-4 0-17,4 1 23,-4 0-6,3 1 44,0 0-44,-3-1 0,4 0 6,-3 0 0,5 2-6,-2-2-17,6 3 0,-4-2 0,0 2 17,-1-2 0,-4 0 0,8-1-39,-4 0 33,6 0 6,-7-1-95,6 0 95,-5 0 0,4 0-17,-1 0 17,-4 0-5,3 0 5,-3 0-67,4 0 67,-3 0 0,3 0 61,-7 0-66,1 0-12,-3 0-45,0 0 68,-4 0 27,3 0-33,2 0-11,1 0 6,2 0-1,-4 0 6,4 0-84,-2 0 73,1 0 5,-4 0 6,0 0 39,1-1-39,0 0 6,7 0-12,-7 0-10,9-1 16,-7 1 0,4 0 0,-4 0 28,6 1-28,-5 0-17,3 0 17,-6 0 5,2 0-44,-2 0 112,2-2-73,-2 1 0,6-3-17,-4 2 17,3-2 0,-4 2 0,-1 2 11,-1-1-11,3 0 45,-1 1-123,3-1 83,-1 0-5,6 1-16,0-1 16,0 1 0,-2 0-34,-6 0 84,2 0-50,-2 0 0,1 0 0,-2 0 0,-3 0 28,3 0-28,-1 0-28,3 0 112,-3 0-140,4 0 28,-3 0 23,3 0 5,-5 0 0,1 0 33,-1 0-33,1 0 0,-3 0-11,1 0-62,1 0 68,5 0-1,-3 0-33,5 0 33,-4 0-33,7 0-17,-3 0 56,5 0-5,2 0-315,-6 0 203,9 0 94,-10 0-16,4 0 39,-4 0-5,13 0 44,-4 0-39,8 0-17,3 0-50,-10 0 67,5 0 0,-14 0-62,2 0 57,-5 0 5,2 0 0,-5 0 61,1 0-61,0 0 28,10-3-28,-7 1 0,6-1-5,-5 2 5,-2 0 0,3 0 11,-3 0-6,7-1-5,-5 0 0,5 1-5,-6-1 5,2 2 50,0-1-55,1 0-40,8 0 45,-8 0 0,9 1-34,-8 0 23,8-1 11,-6 1-62,8-1 62,-16 1 0,1 0 0,-7 0-263,-3 0 207,0 0 56,0 0 135,6 0-124,2 0 39,4 0-50,0 0-11,5 0-51,-6 0 74,2 0 38,-7 0 6,-3 0-62,0 0 6,-2 0-95,6 0 101,-1 0-6,5 0 28,-1 0 11,14 0-56,-8 0 17,9 0 0,-7 0-5,-5 0-12,1 0 17,-6 1 5,3 0 7,1 1-12,0 0 0,1-2 39,-2 1-45,11-1 6,-3 0-50,8 0 55,-7 0 1,7 0 5,-8 1-16,3-1 5,-9 1-101,-3-1 95,-1 1-55,2-1 55,-3 0 23,2 0-17,-3 0 0,3 0-17,-3 0 17,4 0-6,3-1 57,-1 1-51,11-1-28,-10 1 22,3-2 6,-1 2-5,-4-2 44,3 0-39,-6 1-6,2 0 6,-3 0 6,4-1 44,-5 2 23,3-2-73,5 0-11,-2 1 11,9-2 0,-3 2 5,3 1-5,-1 0 0,0 0-5,-2 0 5,-3 0-73,-1 0 23,-4 0 50,-2 1 0,-2 1 0,-2-1-23,1 0 23,-2 0 0,7 0-33,-4-1 38,5 0-5,-3 0 0,-1 0 73,-1 0-123,0-1 50,10 0-28,3 1 22,11-1-78,2 1 50,1 0-5,-7 0 34,1 0-18,-8 0 46,17 1-292,-14-1 185,9 0 45,-12 0 39,-5 0-6,-1 0-67,-6 0 68,-1 0-63,-3 0-61,0 0 123,-2 0-22,0 0 28,-1 0-22,1 0 67,0 0-51,0-1 6,3-1-106,-1 0 106,3 0 0,1 1 17,1 0-12,2 0 40,2 0-45,2 1 0,8-1-123,0 1-152,4 0 180,-5 0 78,-10 0 17,-5 0 359,-8 0-354,1 0 203,0 0-85,1 0 869,2 0-987,-1 0 1,2 0 83,-2 0-38,1-1 212,-2 1-263,1-1 0,0 1 6,-1-1 55,0 1-156,-2 0 95,-4 0 0,3 0 0,-3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218 1 6803,'8'7'1535,"-1"0"-1244,-7-5-95,0 1-95,0 0 308,-3 4-6,-3 4 124,-16 16-477,3-6-11,-10 10 1,-1-3-643,7-6 603,-7 8-134,11-11 123,2-1-191,2-2-616,4 1-605,6-8 1423,1 0 0,4-8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0 7341,'7'19'2095,"-8"14"-510,-11-1-2867,-2 5 0,-2 2 1405,-4 22-101,7-26 1,2 0-23,3 16 193,29-50 1,-18 16-1,21-35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8343,'4'19'1311,"-10"16"801,-10-2-4827,-11 21 2821,-6 5-106,9-14 0,7 0 0,11-30 0,5-3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6753,'10'1'2845,"-2"-1"-2643,-8 8-23,-1-1 280,-5 14-61,-1-6 28,-5 10-286,1-3 173,-1 4-117,0 3 73,-5 14-890,3-10 801,-7 18-707,7-12-923,4-10 44,3-5 1406,7-19 0,0-2 0,0-3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106 0 7794,'0'9'818,"1"-2"-656,-2-7-44,1 1 152,0 1 155,0 1-78,-1 0-117,0 2-861,-8 32 1329,-2 4 0,-3 9 1,2-2-1989,0 0 0,2 0 1290,-2 1 0,0 3 0,4-11 0,4-9 0,7-25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0 3317,'3'19'1915,"-5"0"529,-3-6-2086,-5 5 152,-2 2-163,-2 3-17,0 3 68,-1 1-348,2 3 164,1 0-175,1 0 23,1 1-12,1-3-50,2 0 17,2-3-17,1-4 425,3-4-1483,0-5 351,5-6-2480,2-4 3518,5-3 0,-4 0 0,-1-1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15 7352,'-9'-8'1495,"2"1"-1091,6 7-129,0 0 16,0 0-56,0 0-190,1 2 464,-2 4-150,1 1 5,-2 5-269,0 0 280,-3 12-280,0-2 286,-7 21-201,3-13 22,-5 9-18,0 1-678,5-10 545,-3 8-114,7-15 69,0 3 78,4-9-84,-1 0-6,3-9-1960,0-3-331,1-2 2297,1-2 0,-1-1 0,1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9:54:06.47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423 16425 14005,'-7'-3'4061,"2"1"-3363,4-8 41,1 8-2045,-3-8 1306,-17 24 0,12-11 0,-11 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5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19 114 6449,'-7'-4'1064,"1"1"-179,5 3-11,1 0-529,-2 0-284,2 1 2138,-1-1-2255,0-2 337,1-4-371,-1 0-246,5-5 297,8-4 72,-3 4 1,23-8-34,-20 14-6,16-4-111,-16 7-242,4-1 124,-3 1 230,2 0-102,0-1 68,-3 2 45,3-3-6,-5 3 0,1-1 5,-1 1 29,5 0 72,1 0-67,5 0-173,6 4 190,-13 1 34,5 12-85,-15-5 62,3 6-67,-4-8 79,2 5-29,-3-3-27,1 3-23,-2-5-56,0 2 56,-1-2 0,0 2 56,0-4 61,0 2-117,0-2 151,-2 2-39,-1-4 140,-5 4-184,0-3 100,-1 0-101,1-2-62,1-2 153,-3-1-158,-1 1 67,-8-2-67,5 1 22,-2-1 23,6 0-22,2 0-23,-1 0-45,0 0 45,-5 0 11,0 1 17,-6 1 90,9 0-85,0 0 96,8-2-79,-1 0-44,0 0 190,-2 0-157,1-1-16,0 0-23,2 0 145,-2-2-145,1 2 34,-2-2 22,3 1 5,-1 0-72,1 1 11,-1-1 0,1 0-5,-2 0 5,2-1 106,-3 0 17,3 0 353,-1-6-431,3 0-51,-1-12 6,2 9 40,2-3 44,0 10-45,0 1-39,0 0 73,-1 2-79,0 0-11,-1 1-22,2 0 39,-2-1 0,1 1 101,-1-1-96,1 0-5,0 1-56,1-2 62,1-1-152,3-2 146,-2 1 12,0 0 27,-2 3 11,0 0-50,1-2 51,1-1-51,-1 0-140,1 0 44,-2 2 24,1 0 55,-1 1 17,-1 1 61,1 0-55,-1 1 22,0-2 17,0 2 5,0-1-184,0 0 123,0 1 11,0 0-594,2 2-50,0-1 644,4 1 0,-6-1 0,4-1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5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 10825,'4'5'84,"-2"-1"134,-2-8 583,0-1-801,0-2 78,0 1-78,0 2 0,0-1 0,0 4-5,0-1-309,0 1 348,0 6-23,0-1 0,0 6 107,0-4-68,0 2-11,0-2 236,0 10-242,0-9-27,0 7 112,0-8-84,0 1-34,0 0 50,0 4-44,1-6 106,-1 3-62,1-4-44,-1 0 22,2 0 28,-2-1 17,2 1-73,-1-1 0,0 1 84,0 0-90,0 0 6,1 0-56,-1-1 56,1 2 34,0-1 38,1 1-77,-2-1 5,1-1 50,1 2-50,-1-1 0,2 2 51,-3-2-51,1 2 0,0-3 5,-1 1-16,0-2 11,-1 1-6,1 0-61,-1 0 6,0 1 61,1 0-6,0 1 17,-1-1 45,1 1-56,-1-1 0,1 1 101,0 0-95,0-1-6,0 1 0,0-2 5,0 1-5,1 4-11,1 2 5,0 5-66,1 0 66,-2-4 68,0-1-62,-2-4-17,3 14 67,0-8 6,3 12-56,-3-15 0,0 0 6,-1-3 27,0 5-178,0 2 145,0 5 28,0-1-23,-1-6-5,-1 0 0,0-7 6,0-1 11,0 1 28,0 1 67,0 1-23,0 2-72,0 1 61,0-2 46,0 6 167,1-1-291,-1 6 0,1 0 45,0-7-45,-1 0 0,0-6 11,0 2-11,0 0 89,0 1-89,0-1-16,0 4 391,0 7-258,0 8-3514,0-5 3324,0 0 168,0-3-89,-1-11 89,1 6-95,0-12-22,0 0 22,0 0 3392,0 0-3392,0 1 33,0 0-33,0-2-28,0 2 28,0-2 0,0 2-39,0-2 78,0 2-39,0-1 0,0 1 39,0 0-89,0 0 50,0 0 0,0 1 0,0-1 39,0 0-39,0 0 0,0 0 0,0-1 711,0 0-1534,0-16 823,2-1 0,-2-2 0,2 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5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13 7649,'-2'3'565,"0"0"-447,0-2-51,0 1-61,0 0 173,0 0-129,-1 0 29,1 0 134,0 1-95,0 1-118,0-2 123,0 2-117,1-1 95,0-1 67,-1 1-163,1 0 146,-2 2-151,1 0 90,-1 1-84,2-2 139,-1 1-106,2-1 40,-1-2 50,1 2-85,0-1 147,0 1-135,0-2-23,0 2 91,0 0-119,0-1 46,0 1-51,0-1-56,0 0 50,0 0-224,2 0 1378,34 11-694,-8-8 19,14-3 1,0-1-390,-11-6-78,15-6 100,-39 6-50,-3 1 45,2-1-101,-3 1 5,-1 1-5,1 0 0,-1-1 56,-1 1-56,0 0-67,1-1 67,-1 1 118,0 0-107,-1 0 118,1 0-129,1 0 151,0-2-145,0 1 78,3-3-84,-3 3-286,5-10 286,-4 7 90,1-3-18,-3 5 96,-1 2-156,0 0 60,0 0-72,-1-1-39,-2 0 39,0 1 17,-3 0 22,1 0-39,-1 0 0,0 0 28,2 0-28,-1-2 39,2 2 17,-1-2-56,2 3 0,-2-1-16,-4 0 66,3 0-11,-3 0-39,3 1-56,0-1 56,1 1 45,-3 0-45,3 0 6,-2 1-23,2-1 17,0 1 0,0 0 22,-2 0-22,1 0 0,-2 0-22,2 0-23,-2 0 45,3 0 34,-3 0 16,3 0-56,-1 0 6,1 0-39,0 0 45,2 0-6,0 0 73,1 0-73,0 0-12,0 0-44,0 0 12,0 0 44,0 0-68,0 1 63,0 1 5,-1 0-45,1 1 79,0-2-34,1 2-398,0 0-218,0-2-34,0 1-5320,6-2 5970,-1 0 0,2 0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7649,'7'4'1401,"-2"-1"-1273,-4-4 455,0 1-533,0 2-16,-1 0 117,0 2 28,0 2-117,0-1 95,0 2-68,0-4 174,0 1-162,0-1 0,0 0-11,0 1-90,0-1 5,2-1 12,-2 1 78,1 0-28,0-1-61,0 1 100,0 0-94,1 0 94,-2-1-106,1 1 39,0-1 17,-1 2-39,1 0-17,0-1 95,0 0-89,-1-2-6,1 1 0,-1-1 39,0 1-45,0 0 6,1 0-11,-1 1-22,0 1 33,0-1 5,0 0 23,0 1-28,0 0-11,0 1-23,0 0 29,0-1 5,0 2 5,0-3 63,0 2-63,0-2-5,0 1 56,0-1-50,0 0 22,0-1-28,0 1 5,0 0 35,0 1-40,0 0 16,0-1-10,0 3-6,0-3 39,0 2-56,0-2 17,0 1 17,0-1-17,0 1 0,0 0 11,0-1-5,-1 0-6,1 0 0,0-1-6,-1 1 6,0 2 51,0-1-51,1 1 0,0-1 5,0-2 7,0 0-12,0-1 33,0 0-22,0 0-11,0 0 0,0 1 17,0-1-17,0 1 0,0-1 0,0 2 0,0 0 6,0-1-6,0 1 0,0-1 45,0 1-45,0-1-56,0 2 61,0-1-5,0 0 39,0 0-39,-1 0 0,1 0-5,-1 0 5,1 0 0,-1 0 22,0 4-22,0-3 0,0 3 0,0-4-33,0 0 77,1 0-44,-1-1 0,1 1-5,0-2 5,0 1 0,-1 0 50,1 0-50,0 0 0,0 0 34,0-1 27,0 1-61,0 0 6,0-1 67,0 2-67,0 0-6,0 0 17,0 2-17,0-2 0,0 2 73,0-2-34,0 0-39,0-1 0,0 0 0,0 1 22,0 0-22,0 1 129,0 1-129,0 1 0,0-1 11,0-1 28,0 1 1,0-1 100,0 2-140,0-2 0,1 5 5,-1-4 29,2 2-34,-1-1 140,0 1-135,0-1-5,-1 1 28,2 0-28,-2-2 0,0 0 0,0-1 73,1 1-73,0-1 0,0 1 45,0-3-39,-1 1-6,1 0 0,-1 1-12,2 0 46,-2 0-34,1 0 0,0 0 0,0 1-28,1-1 34,-2 0-6,2 0 106,-2 0-100,1 1-6,-1-1 0,2 1 22,-2-1-22,0 1 6,1 1 190,0 2-196,0-1 78,0 2-78,0-5 78,-1 4-22,2-4-56,-2 3 112,0-1 28,1 3-140,-1-3 34,1 3 16,-1-7-50,0 2 0,0-1 79,0 4-68,1-3 17,0 3 6,-1-4-34,1 1 50,-1 1 40,0-1-102,0 1 12,0 0-16,0 0 16,1 0 0,-1 0 0,0 0 56,0 0 16,0 0-72,0 1 34,0 4 140,0-2-169,-1 7 1,1-8 397,-6 18 23,4-15-421,-3 12-5,3-13 57,2-3-7,-1 0-50,1-2 0,-1-1 62,1 3-51,-1-2-5,1 1 27,-1-3 6,1 1-39,0-1 68,0-1 576,0 0-644,0 0 106,-1 0-106,-1 4 90,2-2-90,-1 0 0,1-1 996,0-2-1309,1-5-186,2-1-1080,2-5-1339,4 0-2056,-1 0 4974,1 0 0,-5 5 0,-1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105 139 7358,'3'11'2319,"-1"-2"-1843,-2-8 112,0-1-504,-3 1 45,1-1-124,-3 2 107,2-1-56,-1 0-50,1 0 179,1 0-79,-1-1 0,1 1 74,1-1-124,0 0 678,1-2-740,0-2-280,35-25 297,-23 17 91,29-15 155,-27 33-72,-7-1 39,2 7-162,-9-6 61,-2 1-28,-3-1 23,-1-1-113,-7 3 34,5-3 34,-3 0-73,4-1 0,1-1-11,0-1 17,2-1-6,0-1 0,1 0 33,0 0-38,0 0 5,0 0-73,0 0 6,0 0-40,2-1-162,0-2-386,4-5 559,1 1 96,2-1 0,0 4 12,0 1 89,0 0-90,-2 3-11,3-1 90,-4 1-85,2 0 102,-1 0-107,-1 0-51,0 1-66,-1 0 38,-1 0 74,0 1-141,-1 0 146,0 0 101,0 0-90,-3 1 45,-2-1-56,-3 0 0,0-1 51,1 0-51,1-1 0,0 0 145,2 0-145,0-1 0,-1-4-45,2-2-5,0-1-96,3 1 56,0 1-27,0 1 117,2 1-124,4-4 124,6 0 0,-4 2 12,1 0 4,-7 6-10,-1 0-124,0 0 113,-1 2-85,1 3 230,-1 1-101,-1 2 1,-2-2 83,-1 0-45,-5 1-78,2-3 85,-4 2-80,5-4 1,-2 0 16,1-2 18,-1 2-40,0-2 16,-2 2-16,2-1 73,-5-1-73,5 0-17,-2 0-39,6 0 51,2 0-5064,1 0 5578,-4 3-83,2-1-158,-5 2 299,5-2 670,1-1-811,1-1-320,0 0-111,1-2 5,0 0-67,0-3-29,1 3-172,1-4 100,0 3 168,3-2 0,-1 2 140,6-4-84,-2 1-6,5-1 23,0-2 56,-2 4-113,1-2 40,-5 3-44,-2 1-46,-1 1 28,-1 0-178,-2 2 72,0 0 112,1 0 89,0 0-33,2-1-56,3 0 6,-1-1-6,0 1 17,-3 0-85,-2 1 57,1 0 11,1 0 34,0 0 55,2 0-89,0 0 12,-1 1 4,0-1-144,-2 3 38,1-1 107,0 2-17,-2-1 5,0 1 96,1-2-62,0 1-5,-1-1 0,1 1-46,-1-1 7,0 1-1,0 0 12,1 1 111,-1-2-10,0 1-34,0-2-68,-1 1 163,1 0-106,0-2 128,0 2-184,0-1 22,-1 0-28,2 0 0,-2 1 84,1-1-34,0 2-27,0 0-7,-1-1-16,1 1 34,-1-1-17,1 2 33,-1-1-11,0 0-11,0 0-28,0 1 6,0-1 28,0 2-34,0-2 78,0-1 12,0 1 111,0 0-150,-2-1 78,-2 1-123,0-1 89,-2 0 101,-1-1-51,3-1-38,-2 1 16,4-1 219,1 0 290,0 0-452,10-3-180,-2 1 106,11-4-33,-8 3-73,3-1 5,-1 0 96,-4 0-95,1 0-6,-3 0 39,-3 1-33,1 0 33,-1 1-39,-1 0-51,-1 1 51,0 0-50,-1 0 16,0 0 34,0-1 0,0 0 241,0-2-235,0 2 83,-4-5-55,1 2-34,-3-2 0,2 2-11,-1 0 61,1 0-39,-2 0-11,2 0 6,-1 0-12,2 1 6,-1 0-11,0-1 11,-2 0 17,0 0-17,1 1 0,-1-1 17,2 2-17,0-1 0,0 2-23,-1-2 23,1 2 0,-2-1 34,1 2-34,-1-1-28,-5 0 28,3 0 0,-1 0 6,6 2 38,0-2-44,0 1-67,0 0 22,-4 1 1,3 0 38,-2 0 6,1 0 11,2 1-11,-1 0 0,1 1-33,2-1-141,-1 0-1092,7-1 1266,0 0 224,6 0-224,0 0-5,1 0 5,1-1-79,0-2 40,3-2 39,-5 2-17,1-1 57,-6 3-124,0 1-79,-4 0 158,1 0-169,-2 0 185,0 0-22,0 0 11,1 4 34,-1 0-29,1 4 57,-1-3-57,0 0-5,-1 0 0,2-2 45,-2 1-45,1-1 0,0 1 39,0 0-39,0 1 34,0-2-6,0 0-28,0-2 0,-1 0-426,1-1 0,0 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29 116 7666,'2'5'1630,"0"-1"-1238,-2-4-39,0 0-140,0-2-169,0 0 1,0 0 129,0-1-73,0 1 89,0 1 185,0-1-207,0 0-101,0 1 62,0-1 67,0-1-101,0-4-111,1 2-1,0-2-22,3 0-107,-1 2 129,1-1-39,-2 1 56,1 1 45,-1 0-45,0 1 0,-1 1 0,1 0-230,-2 2 225,1 0 10,0 0 51,2 0-56,-1 1 28,1 1-95,1 0-11,0 1 16,2 0 51,-1 0 22,0-1 34,1 0 17,-1 0-40,-1 0-22,0 0-6,0 1 1,-3-1-130,1 0 124,-2 0-22,0-1 33,-2 5 896,-4 0-868,-12 11 11,5-7-28,-9 1 880,4-9-891,2-4-224,1-7 224,9 0-314,5-20 354,2 18-40,0-10-68,2 18-100,1-3 168,-1 3 0,0-1 6,0 1 11,1 0-17,-2 0-57,2 0-94,-1 2 145,-1-2-66,0 2 72,0-1-6,0 0 6,-1 1-123,0-1 67,0 2 50,0 0 12,2 0-6,2-2 5,1 0 23,3 0-28,-4 1 17,0 0-11,-3 1-6,-1 0 5,1 0 1,-2 0-6,2 0 0,-1 0 22,0 0 29,1 0-18,1 0 40,-1-1-28,1 0-39,-1 1-1,-1 0 51,-1 0-11,1 0-45,0 0 17,1 0 23,-1 0-40,0 0 11,3 0 62,0 0-68,1 0-5,-1 0 56,2 1-95,-2 0-79,1 3 62,-2-2 50,-1 1 6,0 0 0,-1 1 28,-1-1 12,1 1-40,-1-1 28,0 2-22,0-2-6,2 0 61,-2-1-5,1 0-56,-1 1 6,1-1-1,0-1-5,-1 1 0,0-1-39,0 2-11,0 0 50,0 1 17,0 0-17,0-1 201,0 1-201,0-1 471,-5 5-404,2-5 62,-4 3-129,5-5 0,1 1 50,1-2 275,4 0-34,-1 1 6,3-1-129,1 0-168,-1 0 157,2-3-152,-4 2 96,1-3-11,-3 1-85,0 0 102,0 0-96,-1 1 56,-1 0 62,1 0-6,-1-2-123,0 1 84,0 0 6,0 2-90,0 1 5,0-2 23,0 0-28,0-1 73,-1 1-39,0-1-34,0 1 0,-1 1 0,0 1 0,1-1 0,0 0 16,-1-1-16,-1 0 0,0-1-61,-1 1-34,-1 0 100,-2-1 6,0 0-11,0 0 0,3 2-11,0-1-28,0 0 39,-2 0-6,2 1-111,-3 0 111,3 0-22,-1 1 23,0 0-35,0 0 40,0 0 0,1 0 0,0 1 0,0-1 0,-4 4 6,2-2-23,-7 7 0,6-4-257,-8 12 162,7-4-493,0 14 521,4-14-73,4 3 85,0-12 72,2 0 0,-1 0 39,2-1 22,0 0-61,0 0 0,1-1 45,-1 1-45,0 0 0,1 0 0,-1-1 0,0 1-5,1-1-29,0 1-28,1-2 62,2 0 0,-1-1 34,2 0-34,-1 0 62,4 0-118,2 0 0,12-9-34,-12 6-218,3-6 302,-14 8-145,-2 1 151,-4 0-750,-3 4-892,-2-2 1642,0 4 0,6-4 0,1-1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6T11:31:30.6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1761 10696,'-13'-21'1176,"3"3"-846,8 15 91,1-1-298,0 0 370,0-1-375,0-2 1097,0 1-1159,0-1 22,1 3 6,0 1-84,-1 1 375,1 2-190,-1-1 141,37-19-254,-13 8-16,22-11-56,-24 13 34,-2 3-23,-5 1-11,7-2 0,-6 3 107,10-3-107,-7 2 0,8-3 117,-1 1-117,-5 0 45,19-7-11,-14 5-34,8-3 0,-10 4 95,8-4-78,18-11 61,-6 4-72,13-8-1254,-1 2 1287,-10 5-39,14-7 0,-18 10 11,-5 3 28,3-2-39,-14 6 123,12-5-123,-16 7 0,10-6 51,-4 1-23,4-1-526,3-2 498,3-1-1165,25-13 1165,-12 5 133,-16 9 0,0 1-128,14-6 68,-5 3-62,-5 2-11,-5 4-228,-4 1 228,6-4 0,-8 3-22,23-12 445,-17 7-423,15-9 16,11-8-54,-9 7 38,-17 8 0,1 1-34,16-9 34,-14 8 0,0 0 0,19-9 25,-20 11 1,-1-1-79,10-4 53,-2 2 0,-2 1-22,-4 3 202,-3 1-180,-3 2 0,-1 1 33,-1-1-33,1 1 0,2-1 0,2 0 17,1-1-67,3-1 50,0 0 0,1 0 0,-2 1 16,0 1-16,-4 0 1401,-2 1-1418,-2 1 17,-3 1 0,6-1 50,1-2 534,6-1-362,8-4 1,15-8 0,2 0-1,-11 5-1382,-13 6 1,0 0 1168,12-6 1,12-6 0,-4 3 0,-19 8 219,-19 9-217,-6 1 228,-3 2-116,-7 2 374,1 0-318,-1 1 2573,-1-1-2741,0 0 122,-1 1-61,0 0-73,0 1 0,1-1 0,1 0 0,1-1 173,8-3-49,-8 3-1,9-4 179,-8 4-380,4-4-29,0 0-49,-4 4 77,-2 0-3892,-7 3 2486,-2 4-458,-8 2-3003,-2 2 4946,-4 1 0,10-6 0,1-1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6/9/26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1465837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cademic.oup.com/jrssig/article/10/6/23/70289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2.png"/><Relationship Id="rId42" Type="http://schemas.openxmlformats.org/officeDocument/2006/relationships/image" Target="../media/image26.png"/><Relationship Id="rId47" Type="http://schemas.openxmlformats.org/officeDocument/2006/relationships/customXml" Target="../ink/ink23.xml"/><Relationship Id="rId50" Type="http://schemas.openxmlformats.org/officeDocument/2006/relationships/image" Target="../media/image30.png"/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6" Type="http://schemas.openxmlformats.org/officeDocument/2006/relationships/image" Target="../media/image13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customXml" Target="../ink/ink18.xml"/><Relationship Id="rId40" Type="http://schemas.openxmlformats.org/officeDocument/2006/relationships/image" Target="../media/image25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7.png"/><Relationship Id="rId52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3.xml"/><Relationship Id="rId30" Type="http://schemas.openxmlformats.org/officeDocument/2006/relationships/image" Target="../media/image20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9.png"/><Relationship Id="rId8" Type="http://schemas.openxmlformats.org/officeDocument/2006/relationships/image" Target="../media/image9.png"/><Relationship Id="rId51" Type="http://schemas.openxmlformats.org/officeDocument/2006/relationships/customXml" Target="../ink/ink25.xml"/><Relationship Id="rId12" Type="http://schemas.openxmlformats.org/officeDocument/2006/relationships/image" Target="../media/image11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20" Type="http://schemas.openxmlformats.org/officeDocument/2006/relationships/image" Target="../media/image15.png"/><Relationship Id="rId41" Type="http://schemas.openxmlformats.org/officeDocument/2006/relationships/customXml" Target="../ink/ink20.xml"/><Relationship Id="rId5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customXml" Target="../ink/ink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37455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5" y="4862659"/>
            <a:ext cx="2730950" cy="13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406446" y="283341"/>
            <a:ext cx="8331108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600" dirty="0">
                <a:solidFill>
                  <a:srgbClr val="C00000"/>
                </a:solidFill>
              </a:rPr>
              <a:t>An Overflight of Statistics in Particle Physics </a:t>
            </a:r>
          </a:p>
          <a:p>
            <a:br>
              <a:rPr lang="en-GB" sz="3600" dirty="0"/>
            </a:br>
            <a:endParaRPr lang="en-GB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883980" y="3887507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indico.global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/event/17473/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2892B-5683-371F-9076-89C25BAAC968}"/>
              </a:ext>
            </a:extLst>
          </p:cNvPr>
          <p:cNvSpPr txBox="1"/>
          <p:nvPr/>
        </p:nvSpPr>
        <p:spPr>
          <a:xfrm>
            <a:off x="3840390" y="1324694"/>
            <a:ext cx="52054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GB" sz="2800" b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Data Science &amp; Complexity in Fundamental Physics and the bridge to industry &amp; society</a:t>
            </a:r>
          </a:p>
          <a:p>
            <a:pPr>
              <a:spcAft>
                <a:spcPts val="1200"/>
              </a:spcAft>
              <a:buNone/>
            </a:pPr>
            <a:r>
              <a:rPr lang="en-GB" sz="2800" dirty="0">
                <a:solidFill>
                  <a:srgbClr val="0070C0"/>
                </a:solidFill>
                <a:latin typeface="Roboto" panose="02000000000000000000" pitchFamily="2" charset="0"/>
              </a:rPr>
              <a:t>IGFAE, Santiago de Compostela</a:t>
            </a:r>
          </a:p>
          <a:p>
            <a:pPr>
              <a:buNone/>
            </a:pPr>
            <a:r>
              <a:rPr lang="en-GB" sz="2800" dirty="0">
                <a:solidFill>
                  <a:srgbClr val="0070C0"/>
                </a:solidFill>
                <a:latin typeface="Roboto" panose="02000000000000000000" pitchFamily="2" charset="0"/>
              </a:rPr>
              <a:t>11-12 June 2026</a:t>
            </a:r>
            <a:endParaRPr lang="en-GB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5F3E9F-A7AE-6322-C41E-6585D6C3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4" y="1183780"/>
            <a:ext cx="2608055" cy="32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43008-0804-D2D9-A0C9-A4B0AC4E7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5BC34D0B-5741-E9AA-0EEB-B0F01B6A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84681-F44E-A383-9E38-59F2B674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7EFEA-3C51-4869-9480-916F5A90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C4B877A-3C4F-940F-3259-637A9291F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01" y="19894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Events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BA2A7-7AD3-D87E-A850-F81E84EABF80}"/>
              </a:ext>
            </a:extLst>
          </p:cNvPr>
          <p:cNvSpPr txBox="1"/>
          <p:nvPr/>
        </p:nvSpPr>
        <p:spPr>
          <a:xfrm>
            <a:off x="275422" y="701355"/>
            <a:ext cx="8868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there are collision events produced by known Standard Model processes that can easily mimic the signal, e.g.,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7A0F55C-AF86-294D-3230-A30A93BD6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3" y="2447570"/>
            <a:ext cx="3772798" cy="394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F26781-71DE-73C4-1CE9-9ADDC8179CA9}"/>
              </a:ext>
            </a:extLst>
          </p:cNvPr>
          <p:cNvSpPr txBox="1"/>
          <p:nvPr/>
        </p:nvSpPr>
        <p:spPr>
          <a:xfrm>
            <a:off x="213230" y="1652851"/>
            <a:ext cx="466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Simulated top-anti-top event, with features similar to those expected from SUSY signal.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7EE23-3D00-F97A-DC1E-97FC35633520}"/>
              </a:ext>
            </a:extLst>
          </p:cNvPr>
          <p:cNvSpPr txBox="1"/>
          <p:nvPr/>
        </p:nvSpPr>
        <p:spPr>
          <a:xfrm>
            <a:off x="4651017" y="3138916"/>
            <a:ext cx="43770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measure a “feature vector”   </a:t>
            </a:r>
            <a:r>
              <a:rPr lang="en-US" sz="2400" b="1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):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of jet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muon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3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energy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⠇</a:t>
            </a:r>
          </a:p>
        </p:txBody>
      </p:sp>
    </p:spTree>
    <p:extLst>
      <p:ext uri="{BB962C8B-B14F-4D97-AF65-F5344CB8AC3E}">
        <p14:creationId xmlns:p14="http://schemas.microsoft.com/office/powerpoint/2010/main" val="1911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E88CC-E0EF-A8CF-4107-068B8666E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06176A2-88FA-E830-2708-5E182153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F1EBB-54CC-358C-9F7B-8FBAA085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A896-1BF5-A387-5462-208B8AAE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EB1C30-7BCD-5243-08C0-06F356FB9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33" y="994393"/>
            <a:ext cx="3246160" cy="31867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9D756F0-3A80-8BAF-B085-08FACCBFB617}"/>
              </a:ext>
            </a:extLst>
          </p:cNvPr>
          <p:cNvGrpSpPr/>
          <p:nvPr/>
        </p:nvGrpSpPr>
        <p:grpSpPr>
          <a:xfrm>
            <a:off x="4699486" y="3384932"/>
            <a:ext cx="3735146" cy="2811459"/>
            <a:chOff x="1332613" y="1937317"/>
            <a:chExt cx="5963909" cy="43559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F74DC8-BA72-B76F-D96A-D6D541AE9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2613" y="1937317"/>
              <a:ext cx="5963909" cy="435599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5AA675-EFC0-4E06-30FB-D06C5F2A7070}"/>
                </a:ext>
              </a:extLst>
            </p:cNvPr>
            <p:cNvSpPr txBox="1"/>
            <p:nvPr/>
          </p:nvSpPr>
          <p:spPr>
            <a:xfrm>
              <a:off x="5507402" y="2750275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</a:rPr>
                <a:t>1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0A8A26-8E73-4793-2914-728AD692B7D0}"/>
                </a:ext>
              </a:extLst>
            </p:cNvPr>
            <p:cNvSpPr txBox="1"/>
            <p:nvPr/>
          </p:nvSpPr>
          <p:spPr>
            <a:xfrm>
              <a:off x="2739583" y="270143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80000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800000"/>
                  </a:solidFill>
                  <a:latin typeface="Times New Roman"/>
                </a:rPr>
                <a:t>0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356DDF-19EA-78E8-EE28-79F3F18E393F}"/>
                </a:ext>
              </a:extLst>
            </p:cNvPr>
            <p:cNvCxnSpPr/>
            <p:nvPr/>
          </p:nvCxnSpPr>
          <p:spPr>
            <a:xfrm>
              <a:off x="6098614" y="3301468"/>
              <a:ext cx="342828" cy="49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556DD21-072A-79E2-B58D-567A60744A63}"/>
                </a:ext>
              </a:extLst>
            </p:cNvPr>
            <p:cNvCxnSpPr/>
            <p:nvPr/>
          </p:nvCxnSpPr>
          <p:spPr>
            <a:xfrm flipH="1">
              <a:off x="2900370" y="3602720"/>
              <a:ext cx="235828" cy="52978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7990592-E2D9-2BEE-A2F0-AA66EB6536E1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46" y="4115315"/>
              <a:ext cx="4771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5498F6-5A57-1B0C-47E7-92DF35FB951A}"/>
                </a:ext>
              </a:extLst>
            </p:cNvPr>
            <p:cNvCxnSpPr/>
            <p:nvPr/>
          </p:nvCxnSpPr>
          <p:spPr>
            <a:xfrm>
              <a:off x="4334378" y="3867612"/>
              <a:ext cx="0" cy="19127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234F5F-282D-5141-4DA6-69D4624F4480}"/>
                </a:ext>
              </a:extLst>
            </p:cNvPr>
            <p:cNvSpPr txBox="1"/>
            <p:nvPr/>
          </p:nvSpPr>
          <p:spPr>
            <a:xfrm>
              <a:off x="4876800" y="390167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511F461-756B-FF68-CE01-78D4FF2F2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77" y="5193525"/>
            <a:ext cx="2540000" cy="571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2589AA-2AD3-6F0B-6010-3C7FF39174BC}"/>
              </a:ext>
            </a:extLst>
          </p:cNvPr>
          <p:cNvSpPr txBox="1"/>
          <p:nvPr/>
        </p:nvSpPr>
        <p:spPr>
          <a:xfrm>
            <a:off x="4229195" y="115404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feature vectors expected for signal (blue) and background (red) events.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9F5EB5-324C-3FB7-EA40-254A32D58AEF}"/>
              </a:ext>
            </a:extLst>
          </p:cNvPr>
          <p:cNvSpPr txBox="1"/>
          <p:nvPr/>
        </p:nvSpPr>
        <p:spPr>
          <a:xfrm>
            <a:off x="360460" y="4351042"/>
            <a:ext cx="3985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obtain a decision boundary,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a scalar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C15652-75C6-FD5D-5F12-1C22CACD2417}"/>
              </a:ext>
            </a:extLst>
          </p:cNvPr>
          <p:cNvSpPr txBox="1"/>
          <p:nvPr/>
        </p:nvSpPr>
        <p:spPr>
          <a:xfrm>
            <a:off x="1035648" y="228204"/>
            <a:ext cx="6072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 / test statistic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09B6C-AB1D-F145-2369-6CA23E892644}"/>
              </a:ext>
            </a:extLst>
          </p:cNvPr>
          <p:cNvSpPr txBox="1"/>
          <p:nvPr/>
        </p:nvSpPr>
        <p:spPr>
          <a:xfrm>
            <a:off x="1773044" y="6051370"/>
            <a:ext cx="2926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defines decision boundary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C18C0C-D0BB-6724-6602-18278606CEFB}"/>
              </a:ext>
            </a:extLst>
          </p:cNvPr>
          <p:cNvCxnSpPr/>
          <p:nvPr/>
        </p:nvCxnSpPr>
        <p:spPr>
          <a:xfrm flipH="1" flipV="1">
            <a:off x="1497040" y="5839851"/>
            <a:ext cx="198304" cy="38781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5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25FC3-E750-F27E-165B-1166734AC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32F5FA83-B520-80AF-76FE-1167A406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EA124-6B3F-689F-F7A8-E9A2605E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1678D-39A2-9F90-F48C-60BD5115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6A8B6D5-B9EB-4DF9-068C-33478A484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06" y="2080574"/>
            <a:ext cx="867609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usually don’t have explicit formulae for the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for a given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can’t evaluate the statistic.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3106E2D4-1815-EE3F-8FC7-F996821CD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3122613"/>
            <a:ext cx="85121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we may have Monte Carlo models for signal and background processes, so we can produce simulated data: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samples of “training data” with events of known type.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expensive (1 fully simulated LHC event ~ 1 CPU minute).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83FD474-5EC8-3C4D-6865-334B11A5F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919638"/>
            <a:ext cx="187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B829DE3-A0C9-2819-12F5-EC38634E1BAE}"/>
                  </a:ext>
                </a:extLst>
              </p14:cNvPr>
              <p14:cNvContentPartPr/>
              <p14:nvPr/>
            </p14:nvContentPartPr>
            <p14:xfrm>
              <a:off x="129600" y="5903280"/>
              <a:ext cx="23040" cy="11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B829DE3-A0C9-2819-12F5-EC38634E1B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400" y="5887080"/>
                <a:ext cx="55440" cy="435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556CA50-332E-A86C-4022-90B16474E07F}"/>
              </a:ext>
            </a:extLst>
          </p:cNvPr>
          <p:cNvSpPr txBox="1"/>
          <p:nvPr/>
        </p:nvSpPr>
        <p:spPr>
          <a:xfrm>
            <a:off x="467908" y="908265"/>
            <a:ext cx="5238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Neyman-Pearson lemma:  optimal test statistic is the likelihood ratio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88D30-6D75-75F9-6CDC-CF66C8443F65}"/>
              </a:ext>
            </a:extLst>
          </p:cNvPr>
          <p:cNvSpPr txBox="1"/>
          <p:nvPr/>
        </p:nvSpPr>
        <p:spPr>
          <a:xfrm>
            <a:off x="2235200" y="156839"/>
            <a:ext cx="4104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Optimal Test Statistic</a:t>
            </a:r>
          </a:p>
        </p:txBody>
      </p:sp>
    </p:spTree>
    <p:extLst>
      <p:ext uri="{BB962C8B-B14F-4D97-AF65-F5344CB8AC3E}">
        <p14:creationId xmlns:p14="http://schemas.microsoft.com/office/powerpoint/2010/main" val="27540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39DD9-4EF1-2743-BEA3-733E49331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541B879E-D3AE-6792-B5D4-C77FF54A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98D36-3295-52C8-0E3B-2DD75A14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BBFEE-45BC-CBAD-1993-6423C24A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60D9F6-32DB-275B-B6E3-556B77308BF2}"/>
              </a:ext>
            </a:extLst>
          </p:cNvPr>
          <p:cNvSpPr txBox="1"/>
          <p:nvPr/>
        </p:nvSpPr>
        <p:spPr>
          <a:xfrm>
            <a:off x="1004425" y="165253"/>
            <a:ext cx="7744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Physics meets Machine Learning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08F83F-E9BD-8662-D344-7E2347A874DB}"/>
              </a:ext>
            </a:extLst>
          </p:cNvPr>
          <p:cNvSpPr txBox="1"/>
          <p:nvPr/>
        </p:nvSpPr>
        <p:spPr>
          <a:xfrm>
            <a:off x="488653" y="3756932"/>
            <a:ext cx="80384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Eventually adopted methods from Machine Learning: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1990s				Fisher Discriminants, Neural Networks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Early 2000s		Boosted Decision Trees,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Support Vector Machines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From mid 2010s	Deep Neural Nets, modern architectures,...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7BEA5C-4C1D-3222-B770-6F6036016744}"/>
              </a:ext>
            </a:extLst>
          </p:cNvPr>
          <p:cNvSpPr txBox="1"/>
          <p:nvPr/>
        </p:nvSpPr>
        <p:spPr>
          <a:xfrm>
            <a:off x="488653" y="1402768"/>
            <a:ext cx="4171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Physics has had a long history of “cut-based” analyses: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05AD02-F598-03D6-8B0A-27D562E78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245" y="1112393"/>
            <a:ext cx="320936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F1EDF-CF5D-2C0A-3D16-ECC5AE96A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7AE18E66-23DE-8EAC-F81C-ADDBD591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315FB-635D-4459-56EA-2604FA24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203D0-78AF-3A80-A2DA-3B3721E7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27561-DE57-A6A4-6B30-0F8A36313FC6}"/>
              </a:ext>
            </a:extLst>
          </p:cNvPr>
          <p:cNvSpPr txBox="1"/>
          <p:nvPr/>
        </p:nvSpPr>
        <p:spPr>
          <a:xfrm>
            <a:off x="972932" y="312137"/>
            <a:ext cx="7506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Transformer-based NN for b-jet tagging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103A0-6538-6DEA-0E10-6836C5F4E985}"/>
              </a:ext>
            </a:extLst>
          </p:cNvPr>
          <p:cNvSpPr txBox="1"/>
          <p:nvPr/>
        </p:nvSpPr>
        <p:spPr>
          <a:xfrm>
            <a:off x="2886420" y="35138"/>
            <a:ext cx="6446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ATLAS Collaboration,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Transforming jet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flavour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tagging at ATLAS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Nature Comm. 17, 541 (2026) </a:t>
            </a:r>
          </a:p>
        </p:txBody>
      </p:sp>
      <p:pic>
        <p:nvPicPr>
          <p:cNvPr id="10" name="Picture 9" descr="Fig. 1: Illustration of the GN2 algorithm with jet and track input variables, discriminating between jet flavours by exploiting secondary vertices and other properties stemming from the displaced decays of b-hadrons, in the transverse plane.">
            <a:extLst>
              <a:ext uri="{FF2B5EF4-FFF2-40B4-BE49-F238E27FC236}">
                <a16:creationId xmlns:a16="http://schemas.microsoft.com/office/drawing/2014/main" id="{03C321A2-F06F-D77E-612C-6FF94882E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81" y="998308"/>
            <a:ext cx="8007258" cy="34014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44AE9-C235-7187-0BD9-708FED7236F0}"/>
              </a:ext>
            </a:extLst>
          </p:cNvPr>
          <p:cNvSpPr txBox="1"/>
          <p:nvPr/>
        </p:nvSpPr>
        <p:spPr>
          <a:xfrm>
            <a:off x="399378" y="4606695"/>
            <a:ext cx="889673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Track+jet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“token” in transformer-based DNN architecture.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“Attention” quantifies how these tracks relate to others in same jet.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ability to identify a jet as originating from a b-quark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background rejection improved by factor of 1.8 to 3.5.</a:t>
            </a:r>
          </a:p>
        </p:txBody>
      </p:sp>
    </p:spTree>
    <p:extLst>
      <p:ext uri="{BB962C8B-B14F-4D97-AF65-F5344CB8AC3E}">
        <p14:creationId xmlns:p14="http://schemas.microsoft.com/office/powerpoint/2010/main" val="33481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F2AD9-0CCA-B986-EA36-7C3D73A2F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B19D0612-E803-5083-B60C-1765E41F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E997-0AED-2CA6-451C-328A454D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FCB17-AB05-47D8-8AFC-FAF51373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52C83-9ACC-3626-7FBB-3A7E7147282B}"/>
              </a:ext>
            </a:extLst>
          </p:cNvPr>
          <p:cNvSpPr txBox="1"/>
          <p:nvPr/>
        </p:nvSpPr>
        <p:spPr>
          <a:xfrm>
            <a:off x="1215303" y="201968"/>
            <a:ext cx="710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/ modeling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91815-525E-10B8-22B0-66507E4EAE95}"/>
              </a:ext>
            </a:extLst>
          </p:cNvPr>
          <p:cNvSpPr txBox="1"/>
          <p:nvPr/>
        </p:nvSpPr>
        <p:spPr>
          <a:xfrm>
            <a:off x="243814" y="1024569"/>
            <a:ext cx="890018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Setup:  measure data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want to estimate parameter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general approximate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systematic error in estimate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Solution:  fix the model, usual by including further adjustable (nuisance) parameter(s)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→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inflates the statistical uncertainty on estimate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unless then nuisance parameters are themselves well constrained.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 procedure: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7CEE9D-C9F2-066E-D70A-C7DCC9D7D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260" y="4764492"/>
            <a:ext cx="4622800" cy="546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30E984-E0D4-0037-6FD0-1560936CD531}"/>
              </a:ext>
            </a:extLst>
          </p:cNvPr>
          <p:cNvSpPr txBox="1"/>
          <p:nvPr/>
        </p:nvSpPr>
        <p:spPr>
          <a:xfrm>
            <a:off x="3305062" y="5717754"/>
            <a:ext cx="173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New likelihood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A198DC-5E55-755A-4A82-34CCE4BFA9F4}"/>
              </a:ext>
            </a:extLst>
          </p:cNvPr>
          <p:cNvSpPr txBox="1"/>
          <p:nvPr/>
        </p:nvSpPr>
        <p:spPr>
          <a:xfrm>
            <a:off x="561860" y="5717754"/>
            <a:ext cx="2071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Original likelihood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FDF424-50CA-C4F5-B8F3-714230663F6F}"/>
              </a:ext>
            </a:extLst>
          </p:cNvPr>
          <p:cNvSpPr txBox="1"/>
          <p:nvPr/>
        </p:nvSpPr>
        <p:spPr>
          <a:xfrm>
            <a:off x="5667436" y="5654274"/>
            <a:ext cx="338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Auxiliary measurement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often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EEC193-8695-890F-E075-C51B51207E43}"/>
              </a:ext>
            </a:extLst>
          </p:cNvPr>
          <p:cNvCxnSpPr/>
          <p:nvPr/>
        </p:nvCxnSpPr>
        <p:spPr>
          <a:xfrm flipV="1">
            <a:off x="2062480" y="5310592"/>
            <a:ext cx="172720" cy="407162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9A2B60-F83D-57F6-9333-53137355079A}"/>
              </a:ext>
            </a:extLst>
          </p:cNvPr>
          <p:cNvCxnSpPr>
            <a:cxnSpLocks/>
          </p:cNvCxnSpPr>
          <p:nvPr/>
        </p:nvCxnSpPr>
        <p:spPr>
          <a:xfrm flipH="1" flipV="1">
            <a:off x="3639545" y="5368637"/>
            <a:ext cx="96275" cy="291071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7841DE-53F9-ADDF-8662-7FFE769D644C}"/>
              </a:ext>
            </a:extLst>
          </p:cNvPr>
          <p:cNvCxnSpPr>
            <a:cxnSpLocks/>
          </p:cNvCxnSpPr>
          <p:nvPr/>
        </p:nvCxnSpPr>
        <p:spPr>
          <a:xfrm flipH="1" flipV="1">
            <a:off x="5894017" y="5213415"/>
            <a:ext cx="172720" cy="44085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3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2372"/>
            <a:ext cx="7772400" cy="53135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”Errors on errors”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86A63D6-E23A-C64B-BD9D-AE0F4E7CB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30" y="1429623"/>
            <a:ext cx="8107740" cy="11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 Eur. Phys. J. C (2019) 79:133; arXiv:1809.05778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, EPJ Web of Conferences 258, 09002 (2022); arXiv:2107.02652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Canonero, A. Brazzale and G. Cowan, Eur. Phys. J. C (2023) 83:1100; arXiv:2304.10574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Canonero, G. Cowan, Eur. Phys. J. C (2025) 85: 156; arXiv:2407.05322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348342" y="620480"/>
            <a:ext cx="8573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uncertainties on estimated systematic errors (“errors on errors”) can in general play an important role in many analyses, see: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4ED890-64D3-DF4C-9A05-9C6340D1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49" y="2845976"/>
            <a:ext cx="3759438" cy="35916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179809-785E-4B4C-8374-CCE9FD6F7B6D}"/>
              </a:ext>
            </a:extLst>
          </p:cNvPr>
          <p:cNvSpPr txBox="1"/>
          <p:nvPr/>
        </p:nvSpPr>
        <p:spPr>
          <a:xfrm>
            <a:off x="370114" y="2656109"/>
            <a:ext cx="4778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turns out that models that use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 on errors have qualitatively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new, interesting, desirable features: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0B01F2-6F61-9045-A3B0-4B90603E094C}"/>
              </a:ext>
            </a:extLst>
          </p:cNvPr>
          <p:cNvSpPr txBox="1"/>
          <p:nvPr/>
        </p:nvSpPr>
        <p:spPr>
          <a:xfrm>
            <a:off x="7315199" y="2590805"/>
            <a:ext cx="1443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xkcd.com</a:t>
            </a:r>
            <a:r>
              <a:rPr lang="en-US" sz="1000" dirty="0"/>
              <a:t>/2110/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51F49-39DC-E84A-9178-05660EE94B82}"/>
              </a:ext>
            </a:extLst>
          </p:cNvPr>
          <p:cNvSpPr txBox="1"/>
          <p:nvPr/>
        </p:nvSpPr>
        <p:spPr>
          <a:xfrm>
            <a:off x="370114" y="3940628"/>
            <a:ext cx="4517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Sensitivity to outliers reduced.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Confidence intervals sensitive to goodness of fit.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Effect on goodness of fit,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-values, significance.</a:t>
            </a:r>
          </a:p>
        </p:txBody>
      </p:sp>
    </p:spTree>
    <p:extLst>
      <p:ext uri="{BB962C8B-B14F-4D97-AF65-F5344CB8AC3E}">
        <p14:creationId xmlns:p14="http://schemas.microsoft.com/office/powerpoint/2010/main" val="32280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6F655-FF54-0F02-C816-0ABB5EF79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2DD83ADF-7D36-6875-665E-C19B29BB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CF6A3-B1C5-2BB9-659B-8792AD20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BB438-8723-C9A3-3817-503AC9A9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3C3C5-E2B0-205E-4B93-AEBD0CD3E690}"/>
              </a:ext>
            </a:extLst>
          </p:cNvPr>
          <p:cNvSpPr txBox="1"/>
          <p:nvPr/>
        </p:nvSpPr>
        <p:spPr>
          <a:xfrm>
            <a:off x="8033967" y="5557"/>
            <a:ext cx="112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Enzo Canonero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B7D83-7C8C-69E1-B483-3DAF73BA2D36}"/>
              </a:ext>
            </a:extLst>
          </p:cNvPr>
          <p:cNvSpPr txBox="1"/>
          <p:nvPr/>
        </p:nvSpPr>
        <p:spPr>
          <a:xfrm>
            <a:off x="630985" y="912237"/>
            <a:ext cx="788203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 an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systematic uncertainty,</a:t>
            </a:r>
          </a:p>
          <a:p>
            <a:pPr>
              <a:spcAft>
                <a:spcPts val="1200"/>
              </a:spcAft>
            </a:pP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an adjustable parameter,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Analyst must supply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relative “error on the error”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DF49D-8C64-2433-7B19-C9443BB8D929}"/>
              </a:ext>
            </a:extLst>
          </p:cNvPr>
          <p:cNvSpPr txBox="1"/>
          <p:nvPr/>
        </p:nvSpPr>
        <p:spPr>
          <a:xfrm>
            <a:off x="1158306" y="151190"/>
            <a:ext cx="6532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the “errors on errors” in a fit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6502D-4B44-EC03-C6E5-C619A9DC50F6}"/>
              </a:ext>
            </a:extLst>
          </p:cNvPr>
          <p:cNvSpPr txBox="1"/>
          <p:nvPr/>
        </p:nvSpPr>
        <p:spPr>
          <a:xfrm>
            <a:off x="630985" y="2588358"/>
            <a:ext cx="6463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usual log-likelihood based 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10F535-2B59-E7C7-0360-B47F664E3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06" y="3235695"/>
            <a:ext cx="4191000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3421B1-0790-E053-FCE9-3BC5BAE86A6C}"/>
              </a:ext>
            </a:extLst>
          </p:cNvPr>
          <p:cNvSpPr txBox="1"/>
          <p:nvPr/>
        </p:nvSpPr>
        <p:spPr>
          <a:xfrm>
            <a:off x="782198" y="4318612"/>
            <a:ext cx="1309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F52D0D-B85D-B362-AB03-3C24B0CA7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63" y="5024994"/>
            <a:ext cx="66167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9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6F655-FF54-0F02-C816-0ABB5EF79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2DD83ADF-7D36-6875-665E-C19B29BB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CF6A3-B1C5-2BB9-659B-8792AD20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BB438-8723-C9A3-3817-503AC9A9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16A83A-D569-38B3-5870-3EFB9CD36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2" y="843476"/>
            <a:ext cx="9058919" cy="506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E3C3C5-E2B0-205E-4B93-AEBD0CD3E690}"/>
              </a:ext>
            </a:extLst>
          </p:cNvPr>
          <p:cNvSpPr txBox="1"/>
          <p:nvPr/>
        </p:nvSpPr>
        <p:spPr>
          <a:xfrm>
            <a:off x="8033967" y="5557"/>
            <a:ext cx="112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Enzo Canonero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6251E-E160-3440-B7A0-1B6F051717C5}"/>
              </a:ext>
            </a:extLst>
          </p:cNvPr>
          <p:cNvSpPr txBox="1"/>
          <p:nvPr/>
        </p:nvSpPr>
        <p:spPr>
          <a:xfrm>
            <a:off x="1954914" y="271977"/>
            <a:ext cx="476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Fitting with outliers (e.g.,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parton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fits)</a:t>
            </a:r>
          </a:p>
        </p:txBody>
      </p:sp>
    </p:spTree>
    <p:extLst>
      <p:ext uri="{BB962C8B-B14F-4D97-AF65-F5344CB8AC3E}">
        <p14:creationId xmlns:p14="http://schemas.microsoft.com/office/powerpoint/2010/main" val="21646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9CA19-0751-011C-1AF0-6E5BECE4F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DF4919D-F5A1-60A8-F057-B78D19AA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DC6FE-0092-9D99-A188-4C84DD3A0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17F7A-9AB6-9513-7B75-8EEB73F0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19150D-FF93-FF54-4667-1AEBB6827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6" y="848093"/>
            <a:ext cx="9033046" cy="50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ADAA2-BC05-CFC5-5274-8C9B10FB7504}"/>
              </a:ext>
            </a:extLst>
          </p:cNvPr>
          <p:cNvSpPr txBox="1"/>
          <p:nvPr/>
        </p:nvSpPr>
        <p:spPr>
          <a:xfrm>
            <a:off x="8033967" y="5557"/>
            <a:ext cx="112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Enzo Canonero</a:t>
            </a:r>
          </a:p>
        </p:txBody>
      </p:sp>
    </p:spTree>
    <p:extLst>
      <p:ext uri="{BB962C8B-B14F-4D97-AF65-F5344CB8AC3E}">
        <p14:creationId xmlns:p14="http://schemas.microsoft.com/office/powerpoint/2010/main" val="10318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0EF47-8554-4B37-B3A6-8223FCDD5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53814DDA-09FA-ED7A-A728-16FFA44AC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0DD71-925E-36AF-ED3F-9CB8273C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72801-4FAF-67FF-8711-69C3D6AE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8FF5C-E685-D03B-8CB1-4A5BAF633F49}"/>
              </a:ext>
            </a:extLst>
          </p:cNvPr>
          <p:cNvSpPr txBox="1"/>
          <p:nvPr/>
        </p:nvSpPr>
        <p:spPr>
          <a:xfrm>
            <a:off x="748124" y="439657"/>
            <a:ext cx="82573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thoughts on the use of statistics in High Energy Physics, touching on three questions: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Foundations of statistics (what is probability?)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Searching for new phenomena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Improving accuracy of measurements</a:t>
            </a:r>
          </a:p>
        </p:txBody>
      </p:sp>
    </p:spTree>
    <p:extLst>
      <p:ext uri="{BB962C8B-B14F-4D97-AF65-F5344CB8AC3E}">
        <p14:creationId xmlns:p14="http://schemas.microsoft.com/office/powerpoint/2010/main" val="21063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D000D-4FE6-F3C4-8149-629412F56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E7F2DF7-15D8-7656-B0B3-0DE01332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D5932-9610-2A86-B8AA-1229BB91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4AF5A-41AB-A7DA-849B-11305D70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31C0D4-9014-92A9-AB31-244B9356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7" y="862573"/>
            <a:ext cx="9000581" cy="50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53C26-31BE-A2B5-3D30-8BB8000FEA0B}"/>
              </a:ext>
            </a:extLst>
          </p:cNvPr>
          <p:cNvSpPr txBox="1"/>
          <p:nvPr/>
        </p:nvSpPr>
        <p:spPr>
          <a:xfrm>
            <a:off x="8033967" y="5557"/>
            <a:ext cx="112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Enzo Canonero</a:t>
            </a:r>
          </a:p>
        </p:txBody>
      </p:sp>
    </p:spTree>
    <p:extLst>
      <p:ext uri="{BB962C8B-B14F-4D97-AF65-F5344CB8AC3E}">
        <p14:creationId xmlns:p14="http://schemas.microsoft.com/office/powerpoint/2010/main" val="28877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FD61C-3586-B769-C143-5506B1363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81351C7E-C8F7-0D70-104E-BCB32C0E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E8D1D-DCA5-161F-D26F-CCE9EC4F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0839B-F4A3-5691-47BA-57AA1E72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624226-13D0-E4AC-69AD-3DCCE5FC9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8" y="859511"/>
            <a:ext cx="9033046" cy="50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D754EB-5957-F2B6-F135-1D8DF227B8D3}"/>
              </a:ext>
            </a:extLst>
          </p:cNvPr>
          <p:cNvSpPr txBox="1"/>
          <p:nvPr/>
        </p:nvSpPr>
        <p:spPr>
          <a:xfrm>
            <a:off x="8033967" y="5557"/>
            <a:ext cx="112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Enzo Canonero</a:t>
            </a:r>
          </a:p>
        </p:txBody>
      </p:sp>
    </p:spTree>
    <p:extLst>
      <p:ext uri="{BB962C8B-B14F-4D97-AF65-F5344CB8AC3E}">
        <p14:creationId xmlns:p14="http://schemas.microsoft.com/office/powerpoint/2010/main" val="20913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B310D-C155-AF76-30F2-0D40BDCD2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9C4A28D-DB93-9C5A-A913-E95ABA9A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502DC-2A44-CD26-9BA2-51F48F89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5B202-49B0-ED29-4772-17FB279F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D857B5-18C7-863C-A8C8-A57BC6D5FF21}"/>
              </a:ext>
            </a:extLst>
          </p:cNvPr>
          <p:cNvSpPr txBox="1"/>
          <p:nvPr/>
        </p:nvSpPr>
        <p:spPr>
          <a:xfrm>
            <a:off x="2996588" y="22032"/>
            <a:ext cx="2847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thoughts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6BF98-2387-E475-5D37-D9253F96174B}"/>
              </a:ext>
            </a:extLst>
          </p:cNvPr>
          <p:cNvSpPr txBox="1"/>
          <p:nvPr/>
        </p:nvSpPr>
        <p:spPr>
          <a:xfrm>
            <a:off x="308472" y="723448"/>
            <a:ext cx="8733928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has made significant progress in recent decades; here touched only on three areas: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Attention to subtleties related to foundational issues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Adoption of modern ML methods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Continued development of accurate statistical models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an overview of recent history, see e.g., PhyStat25 Symposium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https://indico.cern.ch/event/1465837/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which concluded that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(M. Kuusela, B. Nachman):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”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Phystatistics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 has emerged as a proper subfield, analogous to biostatistics, 	with problems requiring</a:t>
            </a:r>
            <a:r>
              <a:rPr lang="en-GB" sz="2000" dirty="0"/>
              <a:t> distinct expertise, approaches and thinking.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Phystatistics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 a sandbox of ML/AI algorithms?  I think not, because of the fundamental role played by statistics in the scientific method – we will always need to confront our theories with measurements in a way that incorporates all relevant uncertainties.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6B39B-B039-FFDC-BD3E-44159CE62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CF1A6D1-60A9-A34A-E571-A858FCE7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5CF51-4BAA-4737-7293-8AE87A47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EA50A-2BD6-A879-A74D-5AD1B715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AB1088-6DC8-5A31-F2F1-72355FBB41B4}"/>
              </a:ext>
            </a:extLst>
          </p:cNvPr>
          <p:cNvSpPr txBox="1"/>
          <p:nvPr/>
        </p:nvSpPr>
        <p:spPr>
          <a:xfrm>
            <a:off x="3194892" y="440675"/>
            <a:ext cx="231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8156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FECDA-E1A6-96AC-8489-519645418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B6184EAA-7FBF-EF3D-91F7-B4CE356F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F076B-4C4F-5111-DE01-01461AE0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B4E79-3973-547F-F6E4-7AB104D7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A41FCC-4F91-3436-18D4-C833A82EE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" y="2351139"/>
            <a:ext cx="6208713" cy="4129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F2D69A-F3E4-2315-4E80-014B7C63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469" y="5833"/>
            <a:ext cx="6411297" cy="45804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5B85E3-7804-8F0E-31E5-C0712FC0B57B}"/>
              </a:ext>
            </a:extLst>
          </p:cNvPr>
          <p:cNvSpPr txBox="1"/>
          <p:nvPr/>
        </p:nvSpPr>
        <p:spPr>
          <a:xfrm>
            <a:off x="7136017" y="4956898"/>
            <a:ext cx="189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2012, discovery of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Higgs boson,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4A9A42-45AA-2DF0-A703-C1E47701EEBB}"/>
              </a:ext>
            </a:extLst>
          </p:cNvPr>
          <p:cNvCxnSpPr>
            <a:cxnSpLocks/>
          </p:cNvCxnSpPr>
          <p:nvPr/>
        </p:nvCxnSpPr>
        <p:spPr>
          <a:xfrm flipH="1">
            <a:off x="6639339" y="5741728"/>
            <a:ext cx="404191" cy="2747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BFAECF8-DC10-DD9A-05FB-8395B2247E6D}"/>
              </a:ext>
            </a:extLst>
          </p:cNvPr>
          <p:cNvSpPr txBox="1"/>
          <p:nvPr/>
        </p:nvSpPr>
        <p:spPr>
          <a:xfrm>
            <a:off x="321234" y="653742"/>
            <a:ext cx="1754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450 BC, use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averages,</a:t>
            </a:r>
          </a:p>
          <a:p>
            <a:pPr algn="l"/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Hiplas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Elis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1AB24E-DF6D-D17E-D189-D5943903BD35}"/>
              </a:ext>
            </a:extLst>
          </p:cNvPr>
          <p:cNvCxnSpPr>
            <a:cxnSpLocks/>
          </p:cNvCxnSpPr>
          <p:nvPr/>
        </p:nvCxnSpPr>
        <p:spPr>
          <a:xfrm flipV="1">
            <a:off x="2060288" y="715617"/>
            <a:ext cx="417869" cy="284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F0B9061-3244-E867-CB68-C73D50BA77A9}"/>
              </a:ext>
            </a:extLst>
          </p:cNvPr>
          <p:cNvSpPr txBox="1"/>
          <p:nvPr/>
        </p:nvSpPr>
        <p:spPr>
          <a:xfrm>
            <a:off x="-1" y="936"/>
            <a:ext cx="241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hlinkClick r:id="rId4"/>
              </a:rPr>
              <a:t>Julian Champkin, </a:t>
            </a:r>
            <a:r>
              <a:rPr lang="en-GB" sz="1000" i="1" dirty="0">
                <a:hlinkClick r:id="rId4"/>
              </a:rPr>
              <a:t>Significance</a:t>
            </a:r>
            <a:r>
              <a:rPr lang="en-GB" sz="1000" dirty="0">
                <a:hlinkClick r:id="rId4"/>
              </a:rPr>
              <a:t>, Volume 10, Issue 6, December 2013, Pages 23–26</a:t>
            </a:r>
            <a:endParaRPr lang="en-US" sz="1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E1926-73D4-D570-6883-E5D3D1C36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B86853CE-23B2-1B62-A7B2-70EC917A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F3DE5-EF90-A663-BE91-3CD67BBB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D2F3E-6F0A-E062-880A-1062DB4D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9F414-ACF6-9D33-09ED-57C0A8283AA5}"/>
              </a:ext>
            </a:extLst>
          </p:cNvPr>
          <p:cNvSpPr txBox="1"/>
          <p:nvPr/>
        </p:nvSpPr>
        <p:spPr>
          <a:xfrm>
            <a:off x="1390180" y="36232"/>
            <a:ext cx="6761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Physics – the Big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1D686-FF4B-DFD4-085A-BA18DCAB465F}"/>
              </a:ext>
            </a:extLst>
          </p:cNvPr>
          <p:cNvSpPr txBox="1"/>
          <p:nvPr/>
        </p:nvSpPr>
        <p:spPr>
          <a:xfrm>
            <a:off x="330506" y="662322"/>
            <a:ext cx="8538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rules that govern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matter at a fundamental level?  Current best theory, the Standard Model (SM):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FB9A9C-D412-167C-65D6-BEBA3B3A7DE5}"/>
              </a:ext>
            </a:extLst>
          </p:cNvPr>
          <p:cNvSpPr txBox="1"/>
          <p:nvPr/>
        </p:nvSpPr>
        <p:spPr>
          <a:xfrm>
            <a:off x="330507" y="3380616"/>
            <a:ext cx="845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SM and other theories e.g. by colliding protons at high energy:</a:t>
            </a:r>
          </a:p>
        </p:txBody>
      </p:sp>
      <p:pic>
        <p:nvPicPr>
          <p:cNvPr id="42" name="Picture 2" descr="Particle collision event, ATLAS detector - Stock Image - C022/7978 -  Science Photo Library">
            <a:extLst>
              <a:ext uri="{FF2B5EF4-FFF2-40B4-BE49-F238E27FC236}">
                <a16:creationId xmlns:a16="http://schemas.microsoft.com/office/drawing/2014/main" id="{D9D6BB2F-4063-C365-AE10-72EB33A06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95901"/>
            <a:ext cx="4232439" cy="238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25 years of Large Hadron Collider experimental programme | CERN">
            <a:extLst>
              <a:ext uri="{FF2B5EF4-FFF2-40B4-BE49-F238E27FC236}">
                <a16:creationId xmlns:a16="http://schemas.microsoft.com/office/drawing/2014/main" id="{4F6CB05D-4A70-1176-8CFD-5FD1CD74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3" y="4106331"/>
            <a:ext cx="3180223" cy="238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F759307-DE7C-3846-68BF-7DCECBEE5194}"/>
              </a:ext>
            </a:extLst>
          </p:cNvPr>
          <p:cNvSpPr txBox="1"/>
          <p:nvPr/>
        </p:nvSpPr>
        <p:spPr>
          <a:xfrm>
            <a:off x="3314584" y="3860041"/>
            <a:ext cx="497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452B67-D525-E992-57E3-F0B0A3A7FFE8}"/>
              </a:ext>
            </a:extLst>
          </p:cNvPr>
          <p:cNvSpPr txBox="1"/>
          <p:nvPr/>
        </p:nvSpPr>
        <p:spPr>
          <a:xfrm>
            <a:off x="7524940" y="3844721"/>
            <a:ext cx="1343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 Collaboration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0F96096-9C2B-3ACB-303E-FB42C3EB0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13" y="1501517"/>
            <a:ext cx="6581078" cy="181711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860D8DB-8503-2B5B-FB36-2F76289E0D3A}"/>
              </a:ext>
            </a:extLst>
          </p:cNvPr>
          <p:cNvSpPr txBox="1"/>
          <p:nvPr/>
        </p:nvSpPr>
        <p:spPr>
          <a:xfrm>
            <a:off x="6894513" y="2249961"/>
            <a:ext cx="1844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leptons, quarks,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W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Z, g, H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74D34A2-5BE1-E541-32EE-29AA05D68E9B}"/>
              </a:ext>
            </a:extLst>
          </p:cNvPr>
          <p:cNvCxnSpPr>
            <a:cxnSpLocks/>
          </p:cNvCxnSpPr>
          <p:nvPr/>
        </p:nvCxnSpPr>
        <p:spPr>
          <a:xfrm flipH="1" flipV="1">
            <a:off x="6290631" y="2410076"/>
            <a:ext cx="495759" cy="159784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24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6EDCE-DB7C-14EE-2D84-5184C9CC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8571BC1F-DA43-4D8B-2750-F10C9662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5490E-1965-DF9B-D74B-61D23B14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0298A-8DD7-D349-30C0-83EDFEBE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96EBB-6677-41F4-41B8-871E01F1FEC3}"/>
              </a:ext>
            </a:extLst>
          </p:cNvPr>
          <p:cNvSpPr txBox="1"/>
          <p:nvPr/>
        </p:nvSpPr>
        <p:spPr>
          <a:xfrm>
            <a:off x="607707" y="1426328"/>
            <a:ext cx="4666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compare measurements and theory, both of which have some degree of uncertainty: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18A588-20E9-DF4D-6DCA-91C5FBEFF354}"/>
              </a:ext>
            </a:extLst>
          </p:cNvPr>
          <p:cNvGrpSpPr/>
          <p:nvPr/>
        </p:nvGrpSpPr>
        <p:grpSpPr>
          <a:xfrm>
            <a:off x="5472989" y="1386414"/>
            <a:ext cx="1674960" cy="1465630"/>
            <a:chOff x="5520497" y="4130554"/>
            <a:chExt cx="2396520" cy="21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C213179-A918-7C07-5381-60F7579C112D}"/>
                    </a:ext>
                  </a:extLst>
                </p14:cNvPr>
                <p14:cNvContentPartPr/>
                <p14:nvPr/>
              </p14:nvContentPartPr>
              <p14:xfrm>
                <a:off x="5520497" y="4668754"/>
                <a:ext cx="47520" cy="1582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3537F0D-0356-4948-83A5-97F6CD9E3FD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98525" y="4646008"/>
                  <a:ext cx="90441" cy="1627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FDC9E3-4FD1-728F-9D05-9A1D722EE2E9}"/>
                    </a:ext>
                  </a:extLst>
                </p14:cNvPr>
                <p14:cNvContentPartPr/>
                <p14:nvPr/>
              </p14:nvContentPartPr>
              <p14:xfrm>
                <a:off x="5592497" y="6225754"/>
                <a:ext cx="2324520" cy="58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1F25A71-DECA-7441-9683-28D68611D5F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70349" y="6203162"/>
                  <a:ext cx="2368301" cy="102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EA5DE3-0BDF-3582-24F7-719D65C0AB33}"/>
                    </a:ext>
                  </a:extLst>
                </p14:cNvPr>
                <p14:cNvContentPartPr/>
                <p14:nvPr/>
              </p14:nvContentPartPr>
              <p14:xfrm>
                <a:off x="5999297" y="5371834"/>
                <a:ext cx="187560" cy="113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584E5F3-05F0-8949-ADFD-289CD4CB56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77140" y="5349578"/>
                  <a:ext cx="231358" cy="158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A9040AE-E1C6-1A14-66A0-0BB66235D24D}"/>
                    </a:ext>
                  </a:extLst>
                </p14:cNvPr>
                <p14:cNvContentPartPr/>
                <p14:nvPr/>
              </p14:nvContentPartPr>
              <p14:xfrm>
                <a:off x="6694457" y="4852354"/>
                <a:ext cx="54720" cy="448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03D6C14-A8DD-824E-9823-6CEFC824389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72978" y="4829609"/>
                  <a:ext cx="97678" cy="493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E2E68E7-0A2F-C54A-B596-F84B877F3642}"/>
                    </a:ext>
                  </a:extLst>
                </p14:cNvPr>
                <p14:cNvContentPartPr/>
                <p14:nvPr/>
              </p14:nvContentPartPr>
              <p14:xfrm>
                <a:off x="7532897" y="4946314"/>
                <a:ext cx="149040" cy="79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7A9469F-86BE-3943-B42D-9F42D98FB7E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10798" y="4923610"/>
                  <a:ext cx="192210" cy="1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FA8C161-3B7D-9F47-0CEE-8AE25BEC0928}"/>
                    </a:ext>
                  </a:extLst>
                </p14:cNvPr>
                <p14:cNvContentPartPr/>
                <p14:nvPr/>
              </p14:nvContentPartPr>
              <p14:xfrm>
                <a:off x="7608857" y="4746154"/>
                <a:ext cx="37440" cy="490680"/>
              </p14:xfrm>
            </p:contentPart>
          </mc:Choice>
          <mc:Fallback xmlns="">
            <p:pic>
              <p:nvPicPr>
                <p:cNvPr id="6144" name="Ink 6143">
                  <a:extLst>
                    <a:ext uri="{FF2B5EF4-FFF2-40B4-BE49-F238E27FC236}">
                      <a16:creationId xmlns:a16="http://schemas.microsoft.com/office/drawing/2014/main" id="{5FD78E9A-D111-664A-BBD8-67AFE40B8F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87316" y="4723418"/>
                  <a:ext cx="81035" cy="535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D31E9AE-87BB-1A09-8986-9B752E73E608}"/>
                    </a:ext>
                  </a:extLst>
                </p14:cNvPr>
                <p14:cNvContentPartPr/>
                <p14:nvPr/>
              </p14:nvContentPartPr>
              <p14:xfrm>
                <a:off x="6042137" y="5380114"/>
                <a:ext cx="136080" cy="96120"/>
              </p14:xfrm>
            </p:contentPart>
          </mc:Choice>
          <mc:Fallback xmlns=""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C0101666-1ABB-F448-A4B8-4530A69186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19972" y="5357932"/>
                  <a:ext cx="179894" cy="141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165440D-4121-B29E-5904-87BB3D72BD9C}"/>
                    </a:ext>
                  </a:extLst>
                </p14:cNvPr>
                <p14:cNvContentPartPr/>
                <p14:nvPr/>
              </p14:nvContentPartPr>
              <p14:xfrm>
                <a:off x="6701657" y="5055034"/>
                <a:ext cx="94680" cy="8892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2C701A52-E631-1C49-AB29-6EC23FA40ED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80045" y="5032804"/>
                  <a:ext cx="138418" cy="133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C1C325-F8DE-B18C-A139-EA306D62F2F0}"/>
                    </a:ext>
                  </a:extLst>
                </p14:cNvPr>
                <p14:cNvContentPartPr/>
                <p14:nvPr/>
              </p14:nvContentPartPr>
              <p14:xfrm>
                <a:off x="5643617" y="4130554"/>
                <a:ext cx="1856880" cy="931320"/>
              </p14:xfrm>
            </p:contentPart>
          </mc:Choice>
          <mc:Fallback xmlns=""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D47DEE75-3994-7443-8147-AE221848F9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21983" y="4108342"/>
                  <a:ext cx="1900662" cy="97627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99C09EC-F599-AF04-ADFC-44F6D014D0DC}"/>
                </a:ext>
              </a:extLst>
            </p:cNvPr>
            <p:cNvGrpSpPr/>
            <p:nvPr/>
          </p:nvGrpSpPr>
          <p:grpSpPr>
            <a:xfrm>
              <a:off x="5712017" y="4259074"/>
              <a:ext cx="1973160" cy="1426320"/>
              <a:chOff x="5712017" y="4259074"/>
              <a:chExt cx="1973160" cy="142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34E89BF4-8DA0-D1A7-F531-033C4E205679}"/>
                      </a:ext>
                    </a:extLst>
                  </p14:cNvPr>
                  <p14:cNvContentPartPr/>
                  <p14:nvPr/>
                </p14:nvContentPartPr>
                <p14:xfrm>
                  <a:off x="6091457" y="5171674"/>
                  <a:ext cx="33840" cy="5137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4F978EC9-55AA-AF42-9D63-D0B6395ABEC6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6069410" y="5148948"/>
                    <a:ext cx="77422" cy="5581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43AA3636-CBF3-FCB5-77DE-B3ABFA1A2C17}"/>
                      </a:ext>
                    </a:extLst>
                  </p14:cNvPr>
                  <p14:cNvContentPartPr/>
                  <p14:nvPr/>
                </p14:nvContentPartPr>
                <p14:xfrm>
                  <a:off x="6669977" y="5019754"/>
                  <a:ext cx="133200" cy="10260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276CC913-4BEE-2144-B70D-F4194AA62D7E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6647863" y="4997013"/>
                    <a:ext cx="176914" cy="1475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1C098662-C3A5-2A0D-C110-EC08658F2415}"/>
                      </a:ext>
                    </a:extLst>
                  </p14:cNvPr>
                  <p14:cNvContentPartPr/>
                  <p14:nvPr/>
                </p14:nvContentPartPr>
                <p14:xfrm>
                  <a:off x="7602377" y="4991314"/>
                  <a:ext cx="44640" cy="4176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FA29D18D-54DE-3941-A6BE-A62218406A16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7580827" y="4968584"/>
                    <a:ext cx="88254" cy="866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461E82A9-8B9C-5FF6-336E-425FBE5B00B4}"/>
                      </a:ext>
                    </a:extLst>
                  </p14:cNvPr>
                  <p14:cNvContentPartPr/>
                  <p14:nvPr/>
                </p14:nvContentPartPr>
                <p14:xfrm>
                  <a:off x="7537217" y="4972954"/>
                  <a:ext cx="123120" cy="4752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C9F8DD75-CA45-B74B-93C7-5E3B73D77AA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515066" y="4950778"/>
                    <a:ext cx="166907" cy="9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DF3B97A3-4E0A-A91E-11FB-612981004740}"/>
                      </a:ext>
                    </a:extLst>
                  </p14:cNvPr>
                  <p14:cNvContentPartPr/>
                  <p14:nvPr/>
                </p14:nvContentPartPr>
                <p14:xfrm>
                  <a:off x="7619657" y="4960714"/>
                  <a:ext cx="17640" cy="3240"/>
                </p14:xfrm>
              </p:contentPart>
            </mc:Choice>
            <mc:Fallback xmlns="">
              <p:pic>
                <p:nvPicPr>
                  <p:cNvPr id="6151" name="Ink 6150">
                    <a:extLst>
                      <a:ext uri="{FF2B5EF4-FFF2-40B4-BE49-F238E27FC236}">
                        <a16:creationId xmlns:a16="http://schemas.microsoft.com/office/drawing/2014/main" id="{41CBFA3F-CF21-B441-9D37-30CE0FC2B8E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7598489" y="4941274"/>
                    <a:ext cx="59976" cy="4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B5227381-BA6B-C563-828B-819E006B78E1}"/>
                      </a:ext>
                    </a:extLst>
                  </p14:cNvPr>
                  <p14:cNvContentPartPr/>
                  <p14:nvPr/>
                </p14:nvContentPartPr>
                <p14:xfrm>
                  <a:off x="7622537" y="4952794"/>
                  <a:ext cx="20160" cy="3204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F4FFBA90-001F-F542-9645-406EC3A2E810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7600826" y="4930734"/>
                    <a:ext cx="64098" cy="761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B7F3F3A4-2DA0-C20B-4D2C-32DFC82F4C0A}"/>
                      </a:ext>
                    </a:extLst>
                  </p14:cNvPr>
                  <p14:cNvContentPartPr/>
                  <p14:nvPr/>
                </p14:nvContentPartPr>
                <p14:xfrm>
                  <a:off x="7663577" y="4941994"/>
                  <a:ext cx="9720" cy="3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25AF9F35-BD18-D643-8588-4DFA70018786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7641579" y="4926514"/>
                    <a:ext cx="53204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A89C9936-0990-27DF-A32E-C3229917588F}"/>
                      </a:ext>
                    </a:extLst>
                  </p14:cNvPr>
                  <p14:cNvContentPartPr/>
                  <p14:nvPr/>
                </p14:nvContentPartPr>
                <p14:xfrm>
                  <a:off x="7669697" y="4941994"/>
                  <a:ext cx="15480" cy="2340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0A06C43E-DE05-BB43-ABD4-B8D8D01D2A76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7648724" y="4919634"/>
                    <a:ext cx="57426" cy="6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D191E90-881E-523F-2EB4-CB2C6B80D5FB}"/>
                      </a:ext>
                    </a:extLst>
                  </p14:cNvPr>
                  <p14:cNvContentPartPr/>
                  <p14:nvPr/>
                </p14:nvContentPartPr>
                <p14:xfrm>
                  <a:off x="5712017" y="4462114"/>
                  <a:ext cx="1852560" cy="74340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6CCF5653-5620-BB40-8EF5-1E7DB5C1A619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689871" y="4439907"/>
                    <a:ext cx="1896337" cy="7883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1463368-8B60-DAF1-DF66-F20DE0F85E25}"/>
                      </a:ext>
                    </a:extLst>
                  </p14:cNvPr>
                  <p14:cNvContentPartPr/>
                  <p14:nvPr/>
                </p14:nvContentPartPr>
                <p14:xfrm>
                  <a:off x="5744417" y="4952794"/>
                  <a:ext cx="72360" cy="14040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6761CC4C-2183-D841-94B5-AED75AB3A2B0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722863" y="4930626"/>
                    <a:ext cx="115468" cy="1847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CF9BBA4F-83A3-CCC7-2329-02114C1D6F14}"/>
                      </a:ext>
                    </a:extLst>
                  </p14:cNvPr>
                  <p14:cNvContentPartPr/>
                  <p14:nvPr/>
                </p14:nvContentPartPr>
                <p14:xfrm>
                  <a:off x="5962217" y="4832914"/>
                  <a:ext cx="120240" cy="15264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3789A81C-E30F-B043-A1DC-772CEA61C6FE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5940543" y="4810731"/>
                    <a:ext cx="164104" cy="1975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891426A-88A1-9E16-5B3F-B8932A5FC077}"/>
                      </a:ext>
                    </a:extLst>
                  </p14:cNvPr>
                  <p14:cNvContentPartPr/>
                  <p14:nvPr/>
                </p14:nvContentPartPr>
                <p14:xfrm>
                  <a:off x="6289817" y="4680634"/>
                  <a:ext cx="49320" cy="190800"/>
                </p14:xfrm>
              </p:contentPart>
            </mc:Choice>
            <mc:Fallback xmlns="">
              <p:pic>
                <p:nvPicPr>
                  <p:cNvPr id="6164" name="Ink 6163">
                    <a:extLst>
                      <a:ext uri="{FF2B5EF4-FFF2-40B4-BE49-F238E27FC236}">
                        <a16:creationId xmlns:a16="http://schemas.microsoft.com/office/drawing/2014/main" id="{FF0D2591-AB1F-AB4C-B765-898594FBF8D2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268239" y="4658436"/>
                    <a:ext cx="92989" cy="2357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81D85E5F-769A-6985-7E35-013B3B51BB22}"/>
                      </a:ext>
                    </a:extLst>
                  </p14:cNvPr>
                  <p14:cNvContentPartPr/>
                  <p14:nvPr/>
                </p14:nvContentPartPr>
                <p14:xfrm>
                  <a:off x="6542897" y="4593514"/>
                  <a:ext cx="66960" cy="168120"/>
                </p14:xfrm>
              </p:contentPart>
            </mc:Choice>
            <mc:Fallback xmlns="">
              <p:pic>
                <p:nvPicPr>
                  <p:cNvPr id="6166" name="Ink 6165">
                    <a:extLst>
                      <a:ext uri="{FF2B5EF4-FFF2-40B4-BE49-F238E27FC236}">
                        <a16:creationId xmlns:a16="http://schemas.microsoft.com/office/drawing/2014/main" id="{B58B095A-227C-CB41-A0F0-93E216307812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6520749" y="4571309"/>
                    <a:ext cx="110742" cy="2130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CB28ABC-2479-0F50-439C-28888E6A62B6}"/>
                      </a:ext>
                    </a:extLst>
                  </p14:cNvPr>
                  <p14:cNvContentPartPr/>
                  <p14:nvPr/>
                </p14:nvContentPartPr>
                <p14:xfrm>
                  <a:off x="6804257" y="4473994"/>
                  <a:ext cx="74520" cy="20196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5DD7655E-FD75-E943-9917-A35696B5DC96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6782158" y="4451260"/>
                    <a:ext cx="117690" cy="2468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183BB3EB-47EE-81DC-E98B-4B2FC568AC8A}"/>
                      </a:ext>
                    </a:extLst>
                  </p14:cNvPr>
                  <p14:cNvContentPartPr/>
                  <p14:nvPr/>
                </p14:nvContentPartPr>
                <p14:xfrm>
                  <a:off x="7020977" y="4364914"/>
                  <a:ext cx="55440" cy="25596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C8C50976-B0A9-8C4D-A841-0C5360947EB3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6998904" y="4342703"/>
                    <a:ext cx="98560" cy="3009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67E96EB9-4125-8405-7496-47752769B590}"/>
                      </a:ext>
                    </a:extLst>
                  </p14:cNvPr>
                  <p14:cNvContentPartPr/>
                  <p14:nvPr/>
                </p14:nvContentPartPr>
                <p14:xfrm>
                  <a:off x="7263617" y="4299754"/>
                  <a:ext cx="74880" cy="22536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1C5E945A-7A76-8048-BB15-CF805FA8C041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241563" y="4277006"/>
                    <a:ext cx="117962" cy="2703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8E887A0E-64E0-6BEE-4848-9395C1D71938}"/>
                      </a:ext>
                    </a:extLst>
                  </p14:cNvPr>
                  <p14:cNvContentPartPr/>
                  <p14:nvPr/>
                </p14:nvContentPartPr>
                <p14:xfrm>
                  <a:off x="7409417" y="4259074"/>
                  <a:ext cx="69120" cy="21456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DAF983B2-88EE-1646-980B-E48CAB7F89C5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387401" y="4236350"/>
                    <a:ext cx="112640" cy="25895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E4811B7-088D-B924-F390-A91DEAFDC9E5}"/>
              </a:ext>
            </a:extLst>
          </p:cNvPr>
          <p:cNvSpPr txBox="1"/>
          <p:nvPr/>
        </p:nvSpPr>
        <p:spPr>
          <a:xfrm>
            <a:off x="7571155" y="2007413"/>
            <a:ext cx="73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93BD30-CA08-FC5C-93E3-4C073B76458A}"/>
              </a:ext>
            </a:extLst>
          </p:cNvPr>
          <p:cNvSpPr txBox="1"/>
          <p:nvPr/>
        </p:nvSpPr>
        <p:spPr>
          <a:xfrm>
            <a:off x="7359464" y="1092910"/>
            <a:ext cx="1463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D823072-026F-6133-3EAE-3DEE805DF734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6983648" y="1323743"/>
            <a:ext cx="375816" cy="177824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52F73C-6F9F-8962-7265-2BA779E49044}"/>
              </a:ext>
            </a:extLst>
          </p:cNvPr>
          <p:cNvCxnSpPr>
            <a:cxnSpLocks/>
          </p:cNvCxnSpPr>
          <p:nvPr/>
        </p:nvCxnSpPr>
        <p:spPr>
          <a:xfrm flipH="1" flipV="1">
            <a:off x="7147949" y="1970597"/>
            <a:ext cx="334388" cy="2039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8985AD1-E19F-6ECA-0331-4C2F91445FBE}"/>
              </a:ext>
            </a:extLst>
          </p:cNvPr>
          <p:cNvSpPr txBox="1"/>
          <p:nvPr/>
        </p:nvSpPr>
        <p:spPr>
          <a:xfrm>
            <a:off x="395008" y="3403648"/>
            <a:ext cx="8353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take the uncertainty into account, define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a set of mathematical rules (Kolmogorov axioms), and interpret as: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935BD8-720A-FC3F-0F51-16530E9888C8}"/>
              </a:ext>
            </a:extLst>
          </p:cNvPr>
          <p:cNvSpPr txBox="1"/>
          <p:nvPr/>
        </p:nvSpPr>
        <p:spPr>
          <a:xfrm>
            <a:off x="1123720" y="4649030"/>
            <a:ext cx="566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limiting frequency 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frequentist statistics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45E73D-211E-613F-6046-61CA5D154D94}"/>
              </a:ext>
            </a:extLst>
          </p:cNvPr>
          <p:cNvSpPr txBox="1"/>
          <p:nvPr/>
        </p:nvSpPr>
        <p:spPr>
          <a:xfrm>
            <a:off x="1123720" y="5444365"/>
            <a:ext cx="5164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degree of belief 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Bayesian statistics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C2A8858B-8136-C75D-632F-0F6F35284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730" y="290990"/>
            <a:ext cx="6575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↔ Statistics ↔ Experiment</a:t>
            </a:r>
          </a:p>
        </p:txBody>
      </p:sp>
    </p:spTree>
    <p:extLst>
      <p:ext uri="{BB962C8B-B14F-4D97-AF65-F5344CB8AC3E}">
        <p14:creationId xmlns:p14="http://schemas.microsoft.com/office/powerpoint/2010/main" val="29951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F81A8-B3D7-B752-D999-8C7233DC7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5" name="Picture 6274">
            <a:extLst>
              <a:ext uri="{FF2B5EF4-FFF2-40B4-BE49-F238E27FC236}">
                <a16:creationId xmlns:a16="http://schemas.microsoft.com/office/drawing/2014/main" id="{2AEDAAA8-2CF6-1DEE-2708-CA09D6396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589" y="4342012"/>
            <a:ext cx="3089956" cy="2238761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02CE0944-81DF-4654-300D-AE4A1C93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8D102-2147-4A57-9239-ED8BD894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7CBEF-4327-6207-6E80-D862179D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0ADCD32-2F88-DF54-5471-02E4F8978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Statistics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95AD0-E43E-D78B-76B9-B3379C3E0295}"/>
              </a:ext>
            </a:extLst>
          </p:cNvPr>
          <p:cNvSpPr txBox="1"/>
          <p:nvPr/>
        </p:nvSpPr>
        <p:spPr>
          <a:xfrm>
            <a:off x="511401" y="906529"/>
            <a:ext cx="83948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only assigned to outcome of repeatable observation (“data”) 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rule that defines the probability for all data outcomes is a hypothesis (”theory”) 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cannot talk about probability that a theory is 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7DD5C-D8BF-B537-352B-DF8255169CED}"/>
              </a:ext>
            </a:extLst>
          </p:cNvPr>
          <p:cNvSpPr txBox="1"/>
          <p:nvPr/>
        </p:nvSpPr>
        <p:spPr>
          <a:xfrm>
            <a:off x="511402" y="3077340"/>
            <a:ext cx="83948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how can we do science?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 frequentist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favours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theory if it predicts a high probability 	for data similar to what we got (other theory predicts lower).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3FAB5-229C-1787-4C7E-B3BB7A29E561}"/>
              </a:ext>
            </a:extLst>
          </p:cNvPr>
          <p:cNvSpPr txBox="1"/>
          <p:nvPr/>
        </p:nvSpPr>
        <p:spPr>
          <a:xfrm>
            <a:off x="511401" y="4476140"/>
            <a:ext cx="4691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Examples: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maximum-likelihood,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least-squares estimation,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confidence intervals,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-values,...</a:t>
            </a:r>
          </a:p>
        </p:txBody>
      </p:sp>
      <p:sp>
        <p:nvSpPr>
          <p:cNvPr id="6276" name="TextBox 6275">
            <a:extLst>
              <a:ext uri="{FF2B5EF4-FFF2-40B4-BE49-F238E27FC236}">
                <a16:creationId xmlns:a16="http://schemas.microsoft.com/office/drawing/2014/main" id="{D4A6F4C2-1A00-666B-E532-B37B0C86879C}"/>
              </a:ext>
            </a:extLst>
          </p:cNvPr>
          <p:cNvSpPr txBox="1"/>
          <p:nvPr/>
        </p:nvSpPr>
        <p:spPr>
          <a:xfrm>
            <a:off x="413227" y="6018510"/>
            <a:ext cx="5164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(data as extreme as observed or more|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404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BE6C5-FE4C-D7EA-C161-E39F3CC7E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40C6AF0-9FD9-C2C6-215E-73594D73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12966-C2C5-15F0-FECE-F76921D1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B49D9-B52E-8B72-417D-5D38F882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5DA5342-4200-0084-C449-F0D2CA985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Statistics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5D1ED-B305-E758-E91F-74691000312D}"/>
              </a:ext>
            </a:extLst>
          </p:cNvPr>
          <p:cNvSpPr txBox="1"/>
          <p:nvPr/>
        </p:nvSpPr>
        <p:spPr>
          <a:xfrm>
            <a:off x="358855" y="980501"/>
            <a:ext cx="8476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Extends interpretation of probability to include degree of belief, use this for hypotheses (theories).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E47D5-24DB-9FFA-A426-DA737F65C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92" y="4860425"/>
            <a:ext cx="4902200" cy="774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483B17-170D-2523-AB70-D29A866893EE}"/>
              </a:ext>
            </a:extLst>
          </p:cNvPr>
          <p:cNvSpPr txBox="1"/>
          <p:nvPr/>
        </p:nvSpPr>
        <p:spPr>
          <a:xfrm>
            <a:off x="322081" y="3781459"/>
            <a:ext cx="1325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5C15D6-046D-F1FA-2C39-32820684FC44}"/>
              </a:ext>
            </a:extLst>
          </p:cNvPr>
          <p:cNvSpPr txBox="1"/>
          <p:nvPr/>
        </p:nvSpPr>
        <p:spPr>
          <a:xfrm>
            <a:off x="2991883" y="3837446"/>
            <a:ext cx="139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C6B16-18D4-7D0C-847F-6AC22ED7E307}"/>
              </a:ext>
            </a:extLst>
          </p:cNvPr>
          <p:cNvSpPr txBox="1"/>
          <p:nvPr/>
        </p:nvSpPr>
        <p:spPr>
          <a:xfrm>
            <a:off x="5222797" y="3949628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884C69-16C1-0D6D-33A9-6AB8AB4A7D81}"/>
              </a:ext>
            </a:extLst>
          </p:cNvPr>
          <p:cNvCxnSpPr>
            <a:cxnSpLocks/>
          </p:cNvCxnSpPr>
          <p:nvPr/>
        </p:nvCxnSpPr>
        <p:spPr>
          <a:xfrm flipH="1">
            <a:off x="5222797" y="4504084"/>
            <a:ext cx="263599" cy="356341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3D1BFE-D6EC-E5A6-A814-64023ABAE1CB}"/>
              </a:ext>
            </a:extLst>
          </p:cNvPr>
          <p:cNvCxnSpPr>
            <a:cxnSpLocks/>
          </p:cNvCxnSpPr>
          <p:nvPr/>
        </p:nvCxnSpPr>
        <p:spPr>
          <a:xfrm>
            <a:off x="3690792" y="4338505"/>
            <a:ext cx="169258" cy="33115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51BCC1-E3C4-C15C-1E04-8552AB9449C2}"/>
              </a:ext>
            </a:extLst>
          </p:cNvPr>
          <p:cNvCxnSpPr>
            <a:cxnSpLocks/>
          </p:cNvCxnSpPr>
          <p:nvPr/>
        </p:nvCxnSpPr>
        <p:spPr>
          <a:xfrm>
            <a:off x="1185117" y="4338505"/>
            <a:ext cx="299781" cy="557306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A557652-5F3C-84AF-3FB7-9391BF826408}"/>
              </a:ext>
            </a:extLst>
          </p:cNvPr>
          <p:cNvSpPr txBox="1"/>
          <p:nvPr/>
        </p:nvSpPr>
        <p:spPr>
          <a:xfrm>
            <a:off x="358855" y="1871753"/>
            <a:ext cx="86692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by stating degree of belief in the hypothesis before seeing the data (the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of data given the theory is the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 theorem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updates the prior to give the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probability:</a:t>
            </a:r>
          </a:p>
        </p:txBody>
      </p:sp>
      <p:pic>
        <p:nvPicPr>
          <p:cNvPr id="28" name="Picture 23" descr="bayes">
            <a:extLst>
              <a:ext uri="{FF2B5EF4-FFF2-40B4-BE49-F238E27FC236}">
                <a16:creationId xmlns:a16="http://schemas.microsoft.com/office/drawing/2014/main" id="{66710A35-A0CB-A1E8-4009-8C98377DC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021" y="3904638"/>
            <a:ext cx="2108093" cy="226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F15A239-1E39-8BDD-4C63-D38198B9E8BF}"/>
              </a:ext>
            </a:extLst>
          </p:cNvPr>
          <p:cNvSpPr txBox="1"/>
          <p:nvPr/>
        </p:nvSpPr>
        <p:spPr>
          <a:xfrm>
            <a:off x="6482533" y="6170838"/>
            <a:ext cx="2435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Thomas Bayes (1701-1761)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60EA19-3876-D919-F32E-5CA7951D09AB}"/>
              </a:ext>
            </a:extLst>
          </p:cNvPr>
          <p:cNvSpPr txBox="1"/>
          <p:nvPr/>
        </p:nvSpPr>
        <p:spPr>
          <a:xfrm>
            <a:off x="348784" y="5807896"/>
            <a:ext cx="4966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prior probability (subjective).</a:t>
            </a:r>
          </a:p>
        </p:txBody>
      </p:sp>
    </p:spTree>
    <p:extLst>
      <p:ext uri="{BB962C8B-B14F-4D97-AF65-F5344CB8AC3E}">
        <p14:creationId xmlns:p14="http://schemas.microsoft.com/office/powerpoint/2010/main" val="15211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A7B0F-B6B7-AC70-01C7-7115E88A7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B05FC1A-5DDF-80C9-9B22-4418FC214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851" y="4751300"/>
            <a:ext cx="3503740" cy="1977756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D30E80C4-1F0D-6A36-CF6D-35683AE8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2DA1D-F067-EF77-A2D6-2D6DF923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62417-21AE-1502-8A9A-4C0BD667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9AB450-91B7-4AA4-E23C-8054E8197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99" y="72805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Physics vs Astro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471071-A7E2-CFEB-80FE-E349321F7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015" y="3429000"/>
            <a:ext cx="2424413" cy="6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5BAA60-7D74-6905-48E0-3E0F2C85AFE1}"/>
              </a:ext>
            </a:extLst>
          </p:cNvPr>
          <p:cNvSpPr txBox="1"/>
          <p:nvPr/>
        </p:nvSpPr>
        <p:spPr>
          <a:xfrm>
            <a:off x="483606" y="714626"/>
            <a:ext cx="7753597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Physics:  mainly frequentist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Number of particle collisions very large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Astrophysics/cosmology:  mainly Bayesian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One Universe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practice, the conclusions point towards a similar direction.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 computational steps involved are very different: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F7059-CDD2-C5BB-BB45-A10CB4E0C15B}"/>
              </a:ext>
            </a:extLst>
          </p:cNvPr>
          <p:cNvSpPr txBox="1"/>
          <p:nvPr/>
        </p:nvSpPr>
        <p:spPr>
          <a:xfrm>
            <a:off x="512393" y="3588179"/>
            <a:ext cx="4661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Bayesians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marginalise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over unwanted parameters (MCMC sampling of parameter space); compute marginal likelihoods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5F33A9-B27C-7076-7F91-4C4DA3594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327" y="4094801"/>
            <a:ext cx="2945208" cy="57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118AF5-5048-9067-1DD4-DDBE9121BFD1}"/>
              </a:ext>
            </a:extLst>
          </p:cNvPr>
          <p:cNvSpPr txBox="1"/>
          <p:nvPr/>
        </p:nvSpPr>
        <p:spPr>
          <a:xfrm>
            <a:off x="512393" y="4777921"/>
            <a:ext cx="40035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Frequentists compute sampling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distributions of estimators and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test statistics (asymptotic methods,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Monte Carlo sampling of data space)</a:t>
            </a:r>
          </a:p>
        </p:txBody>
      </p:sp>
    </p:spTree>
    <p:extLst>
      <p:ext uri="{BB962C8B-B14F-4D97-AF65-F5344CB8AC3E}">
        <p14:creationId xmlns:p14="http://schemas.microsoft.com/office/powerpoint/2010/main" val="35964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E8835-3420-BDF4-C152-51EE9C1F4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55F20A16-5565-4D86-B76F-897EB993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86EC9-3BAB-C0D1-CB50-E165F7B53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E8FC6-4717-647E-B9A2-768E09DD2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B3FA647-2476-5F12-9145-F5E86AD96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on Frequentist vs Bayesian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9E8FA-5CD9-C483-964E-B4753BEB36E5}"/>
              </a:ext>
            </a:extLst>
          </p:cNvPr>
          <p:cNvSpPr txBox="1"/>
          <p:nvPr/>
        </p:nvSpPr>
        <p:spPr>
          <a:xfrm>
            <a:off x="358855" y="1024568"/>
            <a:ext cx="855379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vs Bayesian debate going on for more than 2 centuries.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Frequentist: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Cannot talk about Prob(theory),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surprisingly subtle issues with confidence limits,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-values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Bayesian: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Can talk about Prob(theory), requires prior probabilities.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approaches have their own computational challenges.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modern view is that each approach answers different, relevant questions, and one can use both.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practice the methods are chosen by sociology/politics, but I still hold out hope of a more mixed approach.</a:t>
            </a:r>
          </a:p>
        </p:txBody>
      </p:sp>
    </p:spTree>
    <p:extLst>
      <p:ext uri="{BB962C8B-B14F-4D97-AF65-F5344CB8AC3E}">
        <p14:creationId xmlns:p14="http://schemas.microsoft.com/office/powerpoint/2010/main" val="281051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53A45-4670-3630-8221-C2C97E94E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8C31E05B-7ADD-006A-EA02-CCAA1BA1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0ED22-1FEA-3B57-0161-07B039C3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D641D-2628-7714-0A4D-3460D6E4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IGFAE Symposium / 11 June 2026</a:t>
            </a: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40853A6-FBDF-9D9A-71FB-CF73D77C0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 for Discovery of a Signal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A396F-01DB-9236-82D4-F6B007967781}"/>
              </a:ext>
            </a:extLst>
          </p:cNvPr>
          <p:cNvSpPr txBox="1"/>
          <p:nvPr/>
        </p:nvSpPr>
        <p:spPr>
          <a:xfrm>
            <a:off x="250832" y="828600"/>
            <a:ext cx="8777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important goal of Particle Physics is to see if some extensions to the Standard Model are perhaps correct, e.g., Supersymmetry.  If it is, we expect proton-proton collision events like this (simulated) one: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47669E5-6D26-92A9-F5E4-377F6E27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69" y="2477657"/>
            <a:ext cx="5097463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F2B1DB5D-53FD-C5BA-E809-83D24DE71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19" y="2350657"/>
            <a:ext cx="721351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altLang="en-US" sz="2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altLang="en-US" sz="2000" baseline="-3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B1677FFE-FCDB-F60B-D25F-384044ACB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2907" y="2872945"/>
            <a:ext cx="423862" cy="23653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34AD243C-C7F8-C47A-9144-C53C17D88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207" y="2985657"/>
            <a:ext cx="438150" cy="33813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007896A-A1A2-FC24-9DAD-A384803F7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644" y="2176032"/>
            <a:ext cx="1212127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altLang="en-US" sz="2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altLang="en-US" sz="2000" baseline="-3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jets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hadrons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5C534B58-3330-2161-2068-91D2EA52D6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5869" y="2509407"/>
            <a:ext cx="2452688" cy="71913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C9C9E1D4-1D78-E2B4-000B-D01476E866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53019" y="2634820"/>
            <a:ext cx="1150938" cy="23082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CE911262-4BA1-F88D-19EA-F410FBFCC3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7107" y="4906532"/>
            <a:ext cx="6350" cy="14160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1BDD9EB0-2321-6EE3-FB2A-7A60C226E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652" y="6168892"/>
            <a:ext cx="2691121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2DC7FC32-44F6-AC5B-D5EB-7E2FBAB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5619" y="4368370"/>
            <a:ext cx="895350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3982901D-3535-321F-61F8-29BA68FEDF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8482" y="4368370"/>
            <a:ext cx="915987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9A74C092-A6F1-AE8A-27B2-9F97757F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196" y="4145642"/>
            <a:ext cx="13465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006EBE3E-814F-BD3A-FED7-F9AC5A9A8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4709" y="4180567"/>
            <a:ext cx="13465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27175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34053</TotalTime>
  <Words>1896</Words>
  <Application>Microsoft Macintosh PowerPoint</Application>
  <PresentationFormat>On-screen Show (4:3)</PresentationFormat>
  <Paragraphs>241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StarSymbol</vt:lpstr>
      <vt:lpstr>Arial</vt:lpstr>
      <vt:lpstr>Calibri</vt:lpstr>
      <vt:lpstr>Courier New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793</cp:revision>
  <dcterms:created xsi:type="dcterms:W3CDTF">2020-05-18T17:44:39Z</dcterms:created>
  <dcterms:modified xsi:type="dcterms:W3CDTF">2026-06-09T15:21:23Z</dcterms:modified>
</cp:coreProperties>
</file>