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40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7" r:id="rId2"/>
    <p:sldId id="1457" r:id="rId3"/>
    <p:sldId id="1500" r:id="rId4"/>
    <p:sldId id="1502" r:id="rId5"/>
    <p:sldId id="1501" r:id="rId6"/>
    <p:sldId id="1403" r:id="rId7"/>
    <p:sldId id="1436" r:id="rId8"/>
    <p:sldId id="1472" r:id="rId9"/>
    <p:sldId id="1473" r:id="rId10"/>
    <p:sldId id="1474" r:id="rId11"/>
    <p:sldId id="1475" r:id="rId12"/>
    <p:sldId id="1476" r:id="rId13"/>
    <p:sldId id="1477" r:id="rId14"/>
    <p:sldId id="1440" r:id="rId15"/>
    <p:sldId id="1441" r:id="rId16"/>
    <p:sldId id="1442" r:id="rId17"/>
    <p:sldId id="1443" r:id="rId18"/>
    <p:sldId id="1444" r:id="rId19"/>
    <p:sldId id="1445" r:id="rId20"/>
    <p:sldId id="1447" r:id="rId21"/>
    <p:sldId id="1448" r:id="rId22"/>
    <p:sldId id="1449" r:id="rId23"/>
    <p:sldId id="1450" r:id="rId24"/>
    <p:sldId id="1451" r:id="rId25"/>
    <p:sldId id="1452" r:id="rId26"/>
    <p:sldId id="1453" r:id="rId27"/>
    <p:sldId id="1454" r:id="rId28"/>
    <p:sldId id="1455" r:id="rId29"/>
    <p:sldId id="1402" r:id="rId30"/>
    <p:sldId id="1465" r:id="rId31"/>
    <p:sldId id="1466" r:id="rId32"/>
    <p:sldId id="1493" r:id="rId33"/>
    <p:sldId id="1467" r:id="rId34"/>
    <p:sldId id="1498" r:id="rId35"/>
    <p:sldId id="1499" r:id="rId36"/>
    <p:sldId id="1384" r:id="rId37"/>
    <p:sldId id="1270" r:id="rId38"/>
    <p:sldId id="344" r:id="rId39"/>
    <p:sldId id="345" r:id="rId40"/>
    <p:sldId id="346" r:id="rId41"/>
    <p:sldId id="1269" r:id="rId42"/>
    <p:sldId id="1297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09:14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1 161 5969,'10'5'330,"-2"-2"-206,-8-6 4,0-1-44,0 2 146,1-3-129,-1 2 78,1-2 51,-1 2-180,0 2-22,0-2 39,0 2 0,0-1 6,0 1 689,0-1-589,0 1-94,0-1-79,1-1 22,0 0 28,1-1-44,-1 1-6,1 0 67,-2 2-44,1 0-23,1 1-23,-2 0 1,3 0 16,-1 0 6,0 0 0,1 0-22,-1 2 22,0-1 0,-1 3 0,1-2-28,-2 2-23,1-2-16,-1 2 67,0-3 247,0 1-253,-2-8 6,2-1 0,-2-7 0,2 0 0,0 0 0,3-2 11,1 1-11,3 1 0,0 3 0,0 1-11,-1 4-17,-1 1 28,1 3 0,-2 1-17,0 1 12,-1 0 5,1 3 0,-2 2-28,0 3-12,-2 3 40,0 0-11,0 0-73,0 7 84,0-5 0,-2 5-11,-2-9-23,-1-1 68,-1-3-34,1-2 28,0-1-22,0-2-6,2 0 0,0 0-62,2 0 56,0-2-16,1-1 22,0-2-56,0-1 56,0 0-17,0 1-16,0 1 10,0 1-22,0 2 62,2 0-34,1 1 17,1 0 0,1 1 12,-1 1-12,0 0 0,-1 3-45,-2-2-22,-1 4 55,0-2 12,-1 3 28,-4-3 23,-3 1-51,-2-3-129,1 0-17,0-2-279,1 1-359,0 0-67,0 1 851,0 0 0,3-1 0,2-1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09:16.9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 6064,'8'16'269,"-2"-2"-157,-6-11 6,0 0-34,0 0 16,0 1-49,0-1-40,-2 0 45,-3 1-50,1-2 38,0 1-27,0-2-17,2 0 39,-1 0-16,1-1 318,1 1-318,5-1-23,-1 0 0,5 0 0,-3 0 5,0 0-5,-3 0 23,0 0 22,-1 0-79,0 2 34,-1 0 45,0 2-6,0-1 0,-1 1 11,-2-3-33,-2 1 17,0-2-34,1 0 0,2 0-6,0 0 62,2-2-39,0 1-17,1-1 39,1 0-39,2 1 23,1 0-18,1 0 12,-1 1 11,0 0-11,0 0 0,-1 0 22,-1 0-39,-1 0-23,-1 1 23,-1 1-16,0 2 16,0 2 0,-5 3 39,0-3-28,-3-1-11,2-4 0,2-1-62,1 0 34,2 0 6,0-1 22,1-2 22,0-1-10,0 0-12,0 0 0,4-2 0,-1 3 0,3-2 0,-2 4 50,0 0-50,-1 1 22,0 0-66,-2 3 27,0 0 6,-1 4 11,0-1-6,-4 1 0,-4-1-22,-1-2-11,-2-2 39,5-2-61,1 0-57,3-4 118,0-1-11,2-2 11,0 1-6,0 1 12,0 0-1,0 1-5,2 0 51,-1 2-51,3 0 28,-2 2-17,0 0-11,-1 0 45,-1 3 0,0 0 5,0 2 23,0 0-40,0-2-16,-2-1 0,-1-1 11,-2-1-28,1 0 0,1-1-17,0-4 17,2 1 0,0-4 17,1 4-6,0 1-5,0-1-6,0 2 22,2-2 1,4 1-23,-1 1 0,2 0 39,-4 2-39,0 0 39,-2 0-39,0 1 73,-1 2-23,0 0-50,-2 2 34,-3-1-29,-2-1 18,-1-1-12,2-1-11,0-1-50,3 0 5,1-2-11,1 1 28,1-2-39,0 2 67,1 0 0,2 1 0,1 0 56,1 0 44,0 0-32,-1 0-7,0 0 18,-2 0-522,0 0-201,-7 0 644,1-2 0,-2 2 0,3-2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09:59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7 892 5986,'-4'-16'358,"2"3"-279,2 11 16,0 0 39,0 0-44,0 0 55,0-1 264,1-4-336,1 2 173,2-6-145,-2 8 0,0-1-28,-1 2 716,-1 2-733,2-2-17,0 2-27,3-2-12,-1 0 0,1-1 28,-1-1-6,0 0-5,0-1 22,1 0 11,-1-2-50,2-1 0,-1-2 12,1-1-12,-1-2 0,1 0 22,-2 1 0,2-1 30,-2 0-52,1 1 0,-1-2 0,0 1 0,-1-1 39,0-1-39,1 1 0,0-1 22,0-5-22,-1 3 0,1-3 0,-2 5 23,0 0-23,0 0 0,1 1 22,-1 0-28,3-7 6,-1 5 6,2-6 28,-2 8-34,-1-2 0,0 0-28,-1 1 0,0 0 28,0-5 0,-1 4 22,0-4-22,-1 6 0,0 0 0,0 1-22,0-1 22,0-1 0,0 1 22,0 0 12,0-4-34,0 7 0,0-3-23,1 6 29,-1 1-6,1 0 22,-1 0 12,0-1-68,0-3 23,0 1-23,0-2 46,1 3-12,-1 2 33,1 0 6,0 2-67,-1 1 17,1 0-22,-1 2 38,0-1-5,1 1 11,-1 0 12,1 0-46,-1 0 23,1 0 0,-1 0 0,2 0 23,-2 0-23,2 0 0,-2 2-79,2 0 79,-1 0 40,1 0-74,1 0 34,0 4-11,2 3 11,0 3 5,0 1 63,0 2 49,-1 0-55,0 1-57,-2-1-5,0 0 23,0-1-1,-1 0 6,0 0-11,0-2-17,0 1 67,1-1-67,0-1 0,0 0 0,1 0 62,-2-3 33,2-2-95,-1-3 0,0-1 6,1 0 38,1-1-32,7-9-12,-2 2 0,7-9-6,-6 5-72,0 0 33,-1 1-6,-2 0 79,1 0-28,-2-1 0,-1 1-33,1-5-6,-2 4-6,1-2-6,-2 5 96,0 2-45,-1 0 6,0 2 39,0 0-73,0 1 28,0 0-79,0 0 79,-1 1-101,0 2 129,0 6 51,1 1-23,1 7 0,-1 1-28,-1 3 11,0 1 45,-1 1-45,0 1 79,0 1 44,0-2-111,0-1-1,0-3-50,1-2 0,1-4-67,2-3 5,2-2-677,7-3-40,-1 0-212,12-1-297,-4-3 1288,5-4 0,-13 3 0,-2-2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0:00.4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6109,'13'2'633,"-2"-2"-493,-11 0 173,0 0-38,0 4-107,0-2 22,0 3-11,2-1-33,0-1 134,2 0-129,0 0 11,1 0 102,1-2-241,2 0 167,3-1-190,1 0 34,2 0 5,1 0-28,-1 0-11,4-2-11,-6 0-174,4-2-258,-7-1-240,0 0-297,-1-1 980,1-2 0,-4 3 0,-1-1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0:00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49 6131,'1'5'566,"0"0"-404,-1-5 135,0 1-95,2 1-29,1 0 62,3 0-44,2-1-34,1-1 83,3 0-66,0 0-84,4-4-12,1-2-50,3-4-50,0-1 22,-2 0-118,-2 1-134,-3 3-246,-3 2-477,-2 3 975,-1 1 0,-3 1 0,-2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0:02.5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24 787 6148,'-5'-2'493,"0"0"-79,5 2-296,0 2 22,-1 0 33,-1 2-72,0 1-6,-2 0-5,2 0-62,0 0 73,1-2-62,1 0 818,0-2-751,5-7 35,1-2-135,6-8 27,-1-2-33,1-2 6,0-4 16,-1-2 29,0-1-40,-1 1-11,-1-1 11,-1 2-33,0 2 22,-1-1 0,0 1 22,-2-2 12,2-13-6,-4 9-28,2-11-6,-3 14 6,0-1-34,1 1 34,0 2 6,2-2-6,1 1 0,1-1 34,-1 2-40,1 1 6,0-5-22,0 7 27,-1-3-5,-1 10 34,-2 2 5,0 2-39,0 0 0,-1 2-11,-1 0 11,0 0 0,0 2 0,-1 0 22,1 2 23,-1 1-45,0 1 56,0 1-45,0 8-11,0 0 0,-2 8 140,0-1-101,-2 1 62,0 2 95,1 1-190,-1 2 123,1 0-129,0 0 11,0 0 112,3-2-117,0 0 72,0-2-11,0-1-16,0-1-12,2-4-34,4 2 74,1-7-74,1 2 68,-2-6-34,-1 0 17,2-1-112,1 0 28,1-4-128,1-3 105,1-4-100,-1-4 78,1 0 28,-1-2-134,0-2 174,-1 1-107,-2-2 100,0 2-83,-1-1 101,-1 2-6,0 1 0,-2 4 0,1 1-28,-2 3 28,0 2 0,0 2 22,-2 2-72,1 1 195,-1 8-89,0 1 28,0 9 79,0 2-163,0 5 313,0 4-83,0 4-56,0 3 38,0 2-83,0-2-235,0-3-645,2 4 18,2-15-774,7-2-621,2-14 2128,5-5 0,-8 0 0,-2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0:03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51 6171,'-3'-11'436,"0"2"-340,0 9 32,1 0-27,-2 0 45,1 0 89,0 0-67,0 0 963,2 0-918,-1 0-191,0 1 147,-1 2-35,-2 2-128,1 3 179,-2 0-140,2 2 72,-1-2 29,2 1-146,1-1 112,1 1-73,1 0-39,0 2 168,0-1-162,0 0 178,4 4-122,1-3-62,4 2 0,0-6 0,-1 0 50,2-2-44,-2-1 50,1-2 50,-1-1-38,-1-1-46,1 0-22,-1-3 6,2-4 50,2-4-56,-1-4 0,1-1 28,-2-2 11,2-9-39,-5 9 0,2-6-23,-6 11 29,0 0-6,-2 3 0,0 0-34,-3 3-10,-4 1 10,-6 2 28,-6 3-66,-3 1 72,-4 1-140,3 4-68,2 1-346,3 2 28,5-3-158,4 0-391,5-3 683,3 0 0,1-2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0:29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6003,'7'11'224,"-2"-2"-157,-5-9 1014,0 0-1081,-2-2 11,2 1 39,-3-1-39,3 0 3311,-1 2-3216,1-2-44,0 1-12,1-1 57,2 0-147,1 0 40,3 1 0,-1 0-50,1 1 56,-1 0-6,-2 0 39,1 0-34,0 0-10,0 0-34,-1 0 39,0 0-40,1 0 91,-1 0-51,1 0 0,-2 0 33,1 0-117,-2 0 84,2 1-89,-2 1 173,1 1-84,-1 0 0,0 1 28,-1-2-34,1 2 6,0-2 0,0 2-5,1-2 49,-1 2-44,0-2 0,0 2 45,0-2-106,1 3 61,-1-2 61,1 2-16,-1-2-45,0 2 0,0-3-67,0 3 67,-1-3 0,1 2 5,-1-1 46,1 1-51,0 1 0,0-1-101,0 2 84,1 2 17,-1-1 62,1 1-62,-1-2 0,0-1 0,0 0 61,0 0-77,0-2 27,0 2 67,0-1-67,0 2-22,0-2-22,0 0-1,0 0-28,-1 0 62,0 0 23,1 3 72,-1-2-162,2 3 67,-2-2 0,0 0 22,1-1 23,-2 1-34,1-2 90,-1 0-90,1-2-22,-1 1-34,1 0 40,-1 2 10,1 1-5,-1 1 135,1-1-74,0-1-122,-1 1 27,1-2 34,0 2 6,0 1 38,0-2-10,1 3 22,-2-4-67,2 1 11,-2-1 0,1 0 50,-1 1 17,0 4 45,0-1 23,0 1-219,0-2 84,0-2 0,0 1 0,0-1 11,0-1 34,0 1 84,0-1-129,0 2 0,0-1 0,0 2 0,0-4 89,0 1-66,0-1-23,0 1 123,0 0-134,0 3 11,0-3-40,-1 3 113,1-3-73,-2 0 56,2 0 46,-2 0-108,2 0 6,-2 0 0,2-1 28,-2 3-28,2-3 162,-1 2-89,0-3-84,1 1 11,-2 0 0,2 0 22,-1 1 40,0 3-28,0-2 66,-1 2-200,0-2 88,0 0 12,0 0 90,1 0-79,0 1-11,-2 0 51,-1 0 49,0 4-100,-1-1 0,0 3 0,2-3 84,0-3-22,2 0 11,-1-2 5,2-1-156,-2 2 78,1-1-34,-1 0 45,-1 0-11,1 1 101,-1 0 56,1 0-263,0-1 106,0 0-112,0 0 61,-3 8 214,-6 5-163,3-1 0,-2 0-90,7-11 213,1 0-123,0-3 202,2 0 16,-1-2-179,0 2-39,1-1 0,-2 1 0,2 1 62,-1-1 95,1 0-286,0-2-1876,0-3-95,0-2-303,2-11 2403,2 0 0,-2 3 0,2 3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1:04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91 5913,'14'5'140,"-2"-2"-118,-11-3-16,-1 0-6,2-1 56,-1-3-22,0-1 83,1-2-55,-2 5-23,1-1 336,-1 3 1350,1-1-1580,-1-1-122,2-1-6,0-2-17,1-2-12,2-1 12,0-2 0,1 0 0,-1 1 34,0 1-6,-1 2-45,-2 2 17,1 2-521,-3 1 566,-2 4-45,1-1 0,-3 3 0,2-4-11,1 1-11,-1-1 44,1 1-22,0-1 106,0 0-195,0 0 89,-2 1 0,-1 0 28,-1 2-6,-1-1 17,2 0-72,0 0 33,0 0 0,1-1 0,0 0 22,1 0 68,1-2-85,4 1-5,0-1 28,3 0-5,-1 0-46,0 0 23,0 0-16,0 0-35,-2 0 51,-1 0-145,-1 0 128,-1 3 11,-1-1 6,-3 4 62,0-4-40,-4 0 12,2-1-12,0-1-22,1 0 0,2 0 0,0-3-39,2 1 22,0-3 17,1 2 0,0-1 0,0 1-17,1-1 17,1 1-16,4 0-1,1 2-11,1 0 33,0 1-5,-1 0 0,-1 0 28,-1 0-61,-2 0 10,-1 1-94,-1 2 89,-1 5 28,-2 1 28,-3 3 22,-3-5-39,-2-1-11,-1-4 23,2 0-29,1-2 6,1 0 0,4 0 0,1-3 17,1 0-34,1-3 17,0-1-11,0 1-11,0-2 44,3 2-22,3-1 0,0 2 34,2 0-34,-2 2 0,1 2 0,-1 1 28,-1 0-6,2 0-22,-4 1-56,2 3 56,-4 2-62,0 1 62,-1 1 28,-1 1-16,-3-1-12,-2 1 0,-2-2 39,-2-2-39,2-1 17,-2-3-68,3 0 40,1-1 11,4 0 0,2-2-22,0-3-6,0-5 28,0 2-34,3-1 28,2 5 6,0 2 0,1 0-22,-2 2 22,2 0 17,-1 0 33,1 0 62,-1 2-95,0 0-34,-1 6-78,-2-3 95,0 5 6,-2-4 10,-3 1 68,-2-2-61,-7-1-23,3-2-51,-1-1 7,6-1 44,2 0-28,1 0 22,1-2-33,0-1 22,2-1 0,3 0 23,4 1-6,2-1 89,0 1-77,0 0 72,1 1-45,-3 1-11,1-1 22,-3 2-50,-1-1 0,-3 1 0,-1 0-145,-1 0 178,-7 4 46,-1-3-51,-5 4 16,-1-4-44,2 0-16,-1-1-40,4 0-180,1 0-413,2 0 649,-1 4 0,3-3 0,0 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1:06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90 5986,'-2'-11'313,"0"2"-223,2 9 268,0 0-296,0-4-6,1 0-22,0-3 33,2 2-45,-1 2 1,0 0 10,0 2 1,-2 0 319,2 1-270,-2 4 13,0-1-1,-2 3-78,-1-1-6,-1-2-11,1-1 22,1-1 135,1-1-140,1-3-17,0 0 0,0-3-11,0 3-12,0 1 40,0 1 22,4 1-39,-2 0 0,4 0 17,-2 0 33,-1 0-50,-1 0 0,-1 2-33,-1 1 33,0 2 0,0 2 0,0-1 0,0-1 22,-1-2 6,-2-2-22,-1-1-1,1-2-27,1-4 22,1-1-34,1-1 6,0 1 28,0 3 0,2 0 12,1 3-12,4 0 0,-1 1 0,1 0 106,-2 0-39,0 0 23,-1 0 55,-1 0-145,0 0 0,-1 0 34,-1 0-68,-3-4 51,1 1-17,-1-4 0,2 1 28,0 1-61,0 0 27,0 1-11,0 2-11,0-1-11,0 3 39,0 3 45,-3 1-12,-1 3-33,-4-2 0,1-3 23,0 0-12,3-2 6,0 0-6,3 0 0,0 0-11,4-2 39,-1 2-39,2-2 23,0 2-6,-2 0-141,-1 0 124,-2 2 0,-4 2 0,-3 1 96,-1-1-68,1-1-17,3-2-11,1 0-34,3-1-95,0 0 146,5 0 28,-1 0 17,2 0-62,-1 0 22,-3 0-218,0 0-22,-4 0 44,-2-1-145,-3 0-213,-1-1-235,2 0 767,-1 0 0,5 1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1:08.3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109 898 5818,'-19'-3'190,"2"1"-134,13 3-11,0 0 45,-1 0 5,1 0 22,-2-1-5,2 1-50,-1-1 11,0 0 78,-1 0-50,0 0-40,1 0-5,1 0-28,2 0-11,-1 0 0,0 0 17,0 0 106,1 0 1444,1 0-1561,0-2 168,2-2-96,1-4-89,2-1 78,2-5-23,1-3-61,2-4 0,1-4 73,0-2-112,-1-1 39,0 0 0,-2 0 45,0 0-1,-1 1-44,0 1 0,0 0-22,-1-2 16,1-1 6,-2-1 0,1-1 28,-1 1-22,-1 0-6,-1 2 0,-1 2-17,-1-1-22,0 3 39,0 0 0,1-25-28,0 21 11,-1-16-28,0 29 45,0 3 0,0 1 40,0 1-12,0 1-28,0-5-17,0 2-17,0-2 34,0 4 0,0 1 23,0 1-23,0 3 0,0 2-416,0 2 428,0 6-7,0 0 40,0 4 90,0 0-51,0 0-78,1 2-6,1-1 56,1 2 5,0-2-38,1 1 5,0 0 22,-1 1 12,1 1-62,-1 2 0,0 0 5,1-1 63,-2 0-63,2-2 57,-2-3-12,1-2-5,-1-4-90,0 0 23,0-3 22,1 1 22,0-1 6,1 0 17,1 0 173,4-3-223,-2-4 5,5-5-140,-3-3 117,1-3-122,0-1 55,5-11-89,-6 8 117,5-6 18,-8 12 16,0 3-12,-1 1 63,-2 3-23,0 2 33,-1 1 12,0 1-56,0 1 11,0 1-56,-1 0 84,0 1-28,0 0 39,-1 1-39,1-1 73,0 2-73,0 1 34,2 4-34,2 3 229,1 5-122,3 2 83,1 1 73,1-1-218,0-1 33,1-2-78,-1-2 6,0-3-118,0-2 73,1-3-471,3-1-72,2-2-2544,18-17 3126,-11 5 0,2-6 0,-17 12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1:08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20 6008,'-15'-1'678,"4"0"-499,11 1 801,0 0-891,0 3 74,0-1 5,0 0-84,0 0 481,0-2-194,4 1-366,3-1 158,6 0-163,2 0 84,4 0 28,1 0-112,3 0 33,0-1-33,0-3 0,-3-2-156,-2 0-208,-3 1-197,-4 2 23,-1 1-402,-2 1 77,0 1 863,-2 0 0,-3 0 0,-1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1:09.6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79 6092,'-8'-4'303,"0"2"-141,5 5-28,0 0 23,-1 1 17,1-1-45,1-1 1125,1-1-537,1 0-588,3-1 146,1 1-51,5-1-118,3 0 191,4-2-230,3-3 6,0-1-34,0-3 0,-3 1-78,-2 1-107,-2 0-402,0 0-86,1 0-856,2-3 1490,1-1 0,-6 5 0,-3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1:11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19 987 6092,'-10'-10'678,"3"2"-482,6 8 890,1 0-935,3-2-84,1-1 90,4-3 67,-1-1-168,2-2 62,1-1-90,1-2 17,1-2 101,1-2-112,0-2 16,0-2 17,2-4-11,0-5-61,1-5 5,1-6 0,-1-4-12,1-2 18,-2-1-6,-1 2 22,-2 2 18,1 2-46,1-15-22,-1 12-11,0-10 61,-3 17-5,1-10 22,-3 14-44,0-5 5,-4 19 0,-2 4-28,0 1 61,0 3-16,0-1 39,0 2 17,0-1-45,1-1-23,-1 4 147,0 1-147,-1 4 51,0 2 364,-1 0-106,0-1-253,1 0 57,0-3-68,0 1 68,1 0-191,-2 1 73,1 0 0,-1 2-330,1 0 330,-1 9 33,1 0-27,-1 11 229,-1-1-224,0 2 213,-2 3-67,1 0 0,-1 1-101,1 0-56,0-2 0,0 0 106,1-2-5,1-1-101,0-3 0,0-1 62,0-3-180,0-1 118,0-3 0,1-2 202,3-2-68,2-1-89,3-2-45,0 0 0,1-1-129,2-3-436,4-12 520,0-1-476,1-11 235,-4 2 118,-1-1-151,-1 0 235,2-10 84,-2 11-45,0-6 90,-4 15-45,-2 0 0,1 4-5,-3 2-1,2 2 6,-3 3 0,1 1 106,-2 3-117,0 1 101,0 6 22,0 4 134,2 7 163,0 2-370,0 2 34,1 1-73,-1 2 0,0 0-39,0 0 39,-1 0-62,1-1-319,1-1-599,3-3-68,5-4-514,3-4 1562,2-4 0,-7-4 0,-3-2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1:12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28 6070,'-15'-15'437,"3"2"-314,10 13 3305,2 0-3305,-1 3 101,1-1 151,0 3-364,0 1 348,0 0-191,0 5-79,-1 2 426,0 5-319,-2 5 281,1 4 251,-2 3-717,2 2 650,-1 0-347,1 0-197,0-5 426,1-3-543,0-7 264,1-5 190,0-5-454,0-4-4504,0-2 2179,0-10-172,0-3 2497,0-9 0,0 10 0,0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1:13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77 5913,'-10'-21'280,"2"4"-230,8 14 29,0 0-23,0 1-11,0 1 671,0-1-632,-2 2-33,1-2 44,-2 2-95,0-2 17,1 1 11,-2-1 0,2-1-23,-1 1 34,1-1-22,0 1 101,1 0-40,-1 1 45,1-1 40,-1 2-68,1-1 599,0 1 1816,-1-1-1592,2 0-918,2 0 62,0 0-73,3 1 11,1 0 0,5 2 320,5 5-152,5 4-146,2 4-22,5 4 224,1 1-62,2 3-162,-1 0 0,1 0 40,-2 1-29,-2 2-22,-4 0 11,-3 4 0,-3 0 123,-3 1-123,-3 2 11,-4 2 622,-1-1-448,-3 2-1,-1-1-184,-1 1 230,-1-2 285,0 0-408,0-3 173,-1-4 387,-2-3-410,-1-3-302,-2-4 45,-1-3 0,2-5 152,0-2-136,2-3 91,0-2-107,1-1-683,1-1-4902,-1 0 3490,2-8 2095,-1-9 0,1 6 0,0-4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9:11:57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1022 1135 7492,'-2'-3'112,"0"0"-73,1 1-22,1 0 11,-1 1 78,0 0-50,0 1-39,-1 0 39,1 0 11,-1 0-50,1 0-11,-1-1 11,0 1 39,0-2-34,0 1 12,0-1 10,0 0-10,1 1-34,-1-1 0,1 1 11,0-1-5,-1 1-1,1-1 23,0 2 12,-1-2-7,2 2-10,-2-1-23,1 0 0,0 1 50,-1-2-16,2 2 5,-2-2-39,1 2 0,0-1 50,-1 0-22,1 0 6,-1 0 5,1 0-39,-1 0 0,1 1 17,-1-2 33,0 2-27,0-2 21,0 1 29,-1-1-73,0 0 51,0 0-51,1 0 22,0 0 28,0 1-50,0-1 0,0 1 113,0-2-85,-1 0-28,-1 1 28,2 0-11,-1 0-17,1 0 39,-1 1-16,1 0 27,-2-1-28,1-1-22,0 0 0,-1 0 51,2 2-46,-1 0 29,1 0-34,1 0 56,-1 1-56,1 0 0,0-1 0,-1 1 140,1-1-134,-1 0 83,0-1-10,-2-2-57,2 0-22,-3-1 0,3 2 73,-2 0-17,2 0-56,-2 1 0,2-2 56,-3 1-56,2 0 0,-1-1 101,0 1-40,2-1-66,-2 0 5,1 0-28,0-1 33,-2-1 23,0 0 23,-1-1-12,2 2-39,-1-1 0,-1 1 73,2 0-62,-1 0-6,0 1-5,1-1 202,-4-4-202,1 1 0,-2-3 0,1 2 22,1 0-16,-1 0-6,0-1 112,1 2-101,-4-5-11,4 3 51,-3-1 49,4 2-88,0 0 144,0-1-60,0 0-1,-1 0-95,0-1 0,0 1 61,-4-5-49,3 3 100,-4-2 112,4 5-118,0 0-106,0 1 0,0 0 67,0-1 174,-4-4-107,4 1 91,-4-2-79,5 3-146,-1 2 0,1-1 11,-1 2 241,0-1-90,-4-4 157,1 3-229,-1-4-90,2 4 0,0 1 11,2-1 174,0 2-168,1-1 184,0 2-27,0-1-73,-2-1-101,1 2 0,-3-2 129,2 2-118,0 0 162,-2-2-55,1 0 61,-2-2-280,-3-4 101,3 3 0,-3-5 152,6 5-152,0 0 16,1 1 264,0 1-296,0 0 16,-1 1 0,1-2 0,-6-5 0,6 4 0,-4-5 240,5 8-346,1-1 106,-1 2 0,0 0 50,-1 0 62,1 1-112,-1-1 118,-3-2-236,2 2 118,-1-2 0,4 5 152,0 0-18,0 0-134,0-1 0,-1 1 208,0-2-247,-3 0 39,-5-6 151,3 3 39,-4-2-190,8 5 0,0 2 17,3 0-34,1 2 17,1 0 0,2 2-6094,0 0 4313,1-6-202,0-3 1983,0-11 0,0 9 0,0-1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7:56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0 150 6064,'0'5'297,"0"-2"168,0-3-420,1-3 44,0 1-50,0-2 6,0 4 778,-1 0-800,0-2-18,3 1-5,2-1 0,3-1 6,8-1-6,-1 1 22,6-1-16,-6 1-6,2 1 22,7-2-22,-6 3 0,6-2 11,-8 3-5,0 0 5,1 0-11,6 0 6,-4 0 16,5 2 23,-5-1 39,2 1-6,1-2 29,13 0-102,-7 0 18,9 0-18,-12 0-5,0 1 6,10 1 28,-8 1-29,10 1 12,-10-1 5,2 1 23,0-2 34,18 1-57,-10-1 23,13 1-28,-14-2 5,1 0 0,0 1-16,14 0 11,-12 1-12,9 1 1,-15-2 22,-1 1 45,18 0-51,-10-1-5,13-1 5,-16-1-16,0 0-6,-1 0 34,15 0-12,-11 0 0,13 0 18,-16 0-6,3 0-12,2 0 18,20-2-40,-13 0 0,16-1 5,-18 0-5,2 1-3386,24-2 3414,-17 2-28,18 0-6,-26 1 6,1 1 6,-2 0-6,18 0 0,-17 0 17,12 0-17,-21 0 0,-2 0 3403,0 0-3403,13 0 0,-12 0 0,10 0 5,-17 0-5,2-2 28,28-3-28,-21 0 6,22-3 0,-30 3 22,0 0-28,14-2-34,-11 2 34,10 0 0,-17 3 0,-1 1 0,0 1 0,11-2 0,-7 1 0,11 0 6,-10-2-6,3 1 0,18 0 0,-11 0 5,13 2-5,-15-2 0,-1 2 0,1-2 0,15 2 6,-14 0-6,14 0-6,-17-1 6,1 1 0,2-1 11,17 1-11,-12 0 6,12 0 22,-18 0-28,1 0 11,36 0-11,-27 0 0,28 0-11,-39 0 11,1 0-6,17 0 6,-13 0 6,14 0-6,-20 1 6,0 0-6,-1-1 0,14 3 5,-12-3 1,9 2-6,-14-2 0,-1 2 0,16-1 0,-10 1 11,12 0-11,-14-2 6,0 1-1,0-1 23,13 1-28,-12 0 23,8 1-23,-15-2 0,-2 1 0,0 0 28,11-1-23,-10 0-5,9 0 0,-12 0 0,0 0 17,26 0-17,-18 0-28,19 0 28,-26 0 0,0-1 0,17-3 0,-8 2 0,13-1 6,-14 0-6,1 1 5,30 0-5,-25 1 0,24 1 0,-34 0 6,2 0 16,-2 0-11,17 0-5,-10 0 0,13-1-1,-11 1 1,0-1 67,21-2-73,-13 1 50,13-2-44,-18 1 38,-2 1-16,-1 1 0,0-1 6,13 1-34,-11 0 0,-1 1 0,5 0-6,1 0 20,-3-1 0,0 1 14,13 0-28,-12-1 0,-2 1 0,3 0 0,0 0 28,17 0-28,-16 0 12,12 0 21,-21 0-33,0 0 67,31-1-61,-25 0 22,25 1 17,-34-1-12,0 1-27,15 0 56,-12 0-62,11 0 0,-17 0 5,-2 0 1,-1 0-6,8-1 5,-11 0-5,7 0-5,-13-1 5,0 0 0,20-2 0,-12 2 0,17-2 0,-20 3 28,0 0-23,11-1-5,-10 1 6,6-1-6,-11 1 0,-1 0 34,0-1-34,14 0 5,-8 1 1,11-1-6,-12 0 0,2 1 5,20-1-5,-18 1 0,14-1 0,-24 1 0,-1 1 28,36-2-28,-30 1-33,30 0 33,-44 1-6,-1 0 1,-7 0-29,-1 0-1546,-2 0 309,0-2-185,-4 0 1456,-2-3 0,2 3 0,-1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3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1713 2723,'11'5'112,"-3"-2"1335,-5-4-1447,-2-1 540,1 1-333,-1 0 121,-1 1-328,1-1 903,-1-1-903,2 0 17,-2 1 11,1 0 6,-1 0 22,2 0 184,-1 0-184,0 0-22,0-1-17,1 2-17,-1 0 0,1 0 0,1 0 0,-1 0 0,1 0-6,-2 0-397,1 1 263,-1 0 28,0 0 50,-1 1 23,0-1 22,1 0 29,0 0 21,1-1 23,0 0 101,-1 0-23,0 0-55,0 0 16,1 0 6,-1 0-45,0 0 11,1 0-39,0 0 22,0 0 6,0 0 0,0 0 28,1 0-67,-1 0-6,2 0 1,-2 0-12,-1 0 78,0 0 124,3 0-135,-1-1-34,3-1-16,-3 0-6,0 1-5,2 0-6,-1 0 17,1 0-17,-2 1 39,1-1 11,-1 1 23,3 0-34,-3-2-5,1 2-12,0-1-11,-3 0 6,2 1-17,-2 0-5,0 0 21,1 0-16,0 0 0,2 0 6,-2 0 11,1 0-17,-2 0 5,2 0-5,0 0 6,0 0-6,0 0 0,-1 0 6,3 0-6,-2 0 0,2 0 16,-1 0-10,2 0 11,-1 0 39,4 0-45,-1 0 28,2 0-16,-2 0-18,1 0 23,1 0 39,3 0-55,-2 0 4,2 0 7,-4 0 16,2 0 11,4-1-27,-2 0-23,4-1 0,-4 0 22,0 0-22,0-1 17,5 0-17,-3 0 6,4-1-6,-5 2 22,3-1-22,3 1-6,13-4 34,-7 2-28,11-3 34,-11 2-17,2 0 0,13-4 5,-10 1-22,11-2 0,-13 1 6,0 2-6,1-3 5,13-3 18,-10 2-23,9-3 33,-12 3-27,0-1-1,1 0 18,16-8-6,-9 4-12,12-6-5,-13 6-11,0-1 11,20-7 0,-14 5 6,15-7-12,-18 7 12,2 0-6,-1 1 5,20-11 6,-15 8-11,13-8 0,-19 9 0,-2-1 23,-2 0-1,13-10-22,-12 8 0,10-9 17,-16 10-17,0 0 0,14-11 6,-9 7-6,11-7 0,-14 11 5,-1 1-5,1 0 0,10-7 0,-11 6 6,8-6-6,-16 9 5,0 1-5,-1 0 0,13-9 0,-7 7 0,12-8 0,-11 10 0,2-1-11,27-17 17,-22 13-6,21-11 0,-30 16 0,0 0 5,9-7-5,-9 6 0,7-7 0,-10 8 0,0 0 0,0-1 0,12-11 0,-8 7 0,8-8 0,-13 11 6,-1 0-6,17-13-6,-16 13 6,13-10 0,-19 17 0,0 0 0,8-3-16,-5 3 16,6-2 0,-7 6 0,1-1 5,0 1-5,12-3 0,-6 3 0,8-2 0,-9 5 6,1-1-12,24 0 6,-19 2 0,17 0 0,-25 3 17,2 1-11,17-1-12,-9 1 6,14 0 0,-15 1 6,0 0-1,26 0-5,-23 2 6,17 0-6,-26 3-6,-4 0 6,15 5 0,-14-2 0,10 4 0,-15-5 0,-1 1 28,9 2-5,-6-2-23,6 3 22,-9-3-22,-2-1 62,10 8-57,-9-6 12,6 6-11,-12-7 10,-1 1 29,12 8-22,-7-5 10,8 6 18,-9-8-45,0 2 16,6 5-22,-6-4 0,4 3 23,-7-6-23,-2 1 28,10 7-23,-8-7 18,7 6-23,-9-9 0,1 1 5,4 4-5,-3-1 51,5 3-23,-5-3 5,0-1 7,1 1 49,5 4-83,-3-4 27,2 4-5,-5-5 0,-1-1 90,11 10-84,-6-7-6,8 8-6,-8-10-16,-2 2 27,7 3-33,-5-4 0,5 4 0,-8-4 0,1 0 28,-1 0-22,5 4 27,-4-3-27,3 3-6,-5-6 0,-1 1 39,9 7-11,-6-6-22,6 6-6,-9-9 33,0 0-27,2 1-6,-5-3 0,3 2 6,-5-4-1,0 1 1,0-1 11,6 3-12,-4-1 40,4 1-45,-3-1 6,1 0 27,5 5-27,-5-3-1,4 3 1,-6-4 0,1 0 33,6 4 0,-2-2-33,5 2-1,-4-3 62,1-1-27,1 0-35,6 3-5,-7-2-5,5 2 5,-8-3 39,0-2 6,12 8-45,-8-6 0,10 6 50,-12-7-39,2 1 34,5 3-39,-3-2 5,4 2-6,-7-5 51,1 1-50,-1-1 28,6 3-34,-4-2 39,3 1-39,-5-1 5,-1-2 40,14 7-11,-10-5-34,10 4 5,-15-7 1,0 0 5,0-1-11,-3 0 0,-1 0-5,-4 0 5,0-2-6,0 2 12,3 1-6,1 0 5,3 2 57,-1-2-23,1 0 17,7 1-50,-2-2 5,4 1-6,-5-2 1,-1 1-6,0 0 22,6 2-10,-5-2-12,4 3 0,-7-3 39,0 1-34,0-1-5,3 1 0,-3 0-5,3 0 5,-5-1 5,0 1 1,9 2-6,-6-2 17,5 2-12,-6-4-5,-1 2 23,4-2-12,-4 1 34,2-1-45,-5 0 0,0-1 5,-1 1-16,3 0 11,-3 0 0,2 1-11,-2-1 11,0 1 11,8 2-5,-2 0-1,7 0-5,-4 0 0,2-1 12,2 2 38,12 3-50,-8-3 11,7 3-11,-11-4-11,-3 0 11,0-1 11,2 2-11,-5-2 6,4 1-6,-7-1 0,1 0 17,10 1-12,-8 0 1,9 0 44,-12-3-44,-1 0-1,3 0-5,-3 0 0,2 1 12,-2-1-12,-1 2 0,2-1 11,6 2-11,-3-2 11,5 1-5,-6 0-1,1-3 6,11 5-5,-10-4 5,7 3-11,-12-3 0,-2 1-11,3-1 11,-4 0-6,1 0 6,-3 0 6,-1-1 5,1 0 0,0 1-11,0-1 12,2 0-12,-1 1 56,2 0-45,10 2-6,-6 0 7,7 1-12,-8-3 5,-1 1 23,5-1-28,-4 0 0,2 0 11,-6-2-5,-2 1 5,0-1-5,-1 1-6,0-1 11,-1 1-11,0-1 0,-1 1-11,4-1 11,-2 1 0,3 0-6,-1-1 6,0 2 0,5-2 6,-3 1 5,3-1-11,-4 0 0,2 0 0,0 0 0,3 3 11,-3-3-11,2 1 0,-5 0 6,-1-1-6,0 1 0,-1-1 0,0 0 0,0 0 0,0 0 0,0 0 0,5 1 0,-3-1 0,3 1-6,-3 0 6,0-1 6,6 1-6,-3 0 0,3 0 0,-5 0 0,-1 0 11,5-1 0,-3 0-11,2 0 0,-4 0 0,-1 0-11,4 0 0,-3 1 22,3-1-11,-2 1 0,-1-1 11,6 0-11,-6 0 45,5 0-45,-8 0-22,1 0 16,0 0-5,-1 0 5,2 0 6,-2 1 0,2-1-11,3 1 11,-2 0 0,3 0 0,-4 1-11,-1-2 22,4 1-11,-3-1 0,3 2 0,-2-2 11,-1 1-11,4-1 0,-3 1 6,3-1-6,-3 0 0,-1 0 0,-1 0 11,1 0-11,-2 0 0,0 0-11,-2 0 11,1 0 45,1 0-51,-1 0 6,1 0 0,0 0-22,-1 0 22,3 0 0,0 0 11,2 0-22,-1 0 22,1 0-11,0 0 0,4 0 0,-4 0 0,3 0 0,-5 0 0,1 0 11,4 0-11,-3 0-11,1 0 0,-3 1 11,-1-1 0,3 2-6,-2-2 6,1 1 0,-2-1 0,1 0-11,0 0 11,4 0 11,-2 1-11,3-1 6,-4 0-6,0 0 0,3 0 0,-3 0 0,3 0 0,-5 1 0,1-1-6,1 2 6,-1-2 0,2 1 0,-4-1 0,2 0 0,-1 0 0,1 0 6,-1 1-6,0-1 0,0 1 11,-1-1-22,3 2 11,-2-1 0,3 0 0,-3 0-6,1-1-5,3 2 11,-1-2 0,2 1 0,-1-1 0,1 0 11,0 1-5,1 0-6,-3-1 0,1 1 0,-5-1 11,1 0-22,1 0 5,1 0 6,2 1 0,-3-1 6,0 1-12,-1-1 12,0 1-6,-1-1 0,0 0-6,-1 0-5,0 0 11,-1 1-6,2-1-5,-1 1 11,1-1 11,0 1-11,-1-1 0,0 0 0,0 0-2666,-2 0 1042,5-7 1624,0-2 0,0 0 0,-1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7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43 909,'12'7'235,"-2"-2"1902,-10-8-2097,0 0 866,0 1-794,0 0 430,0 0-463,0 1 1585,0 0-1602,0 0 5,0-2-45,0 0 1,0-1 33,0 0-17,0 0-11,0 0 39,0 0-44,0 1-12,0 1 118,0 2-73,0-2-23,0 1 23,-1-1 39,1 0 51,-1 1 1315,0 0-1461,1 5 0,-1 4 74,1 14 49,0 0 6,0 9-6,0-6-5,0-1 61,-2 18-73,1-16-22,-3 14-50,2-22 33,0-2 40,0 0-57,1-8-11,1-1 51,0-6-1480,0 0-435,4-3 1825,2 0 0,-1 0 0,-1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8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6 564 6378,'-3'-6'661,"1"1"-465,2 5-84,1 0 123,7-1 22,0 0-5,7 0-11,-2 0-6,2-1 202,13-3-190,-4-2-118,10-5-79,-5-5 6,3-4-56,5-9 0,-6 3 0,0-2 40,18-19-57,-16 15 0,-1 0 17,10-13-34,-3 1 0,-12 12 1,-2 0 28,3-4-1,7-12 6,-27 35-22,-3 5-18,-1 0 40,-3 4-44,1 1 10,-2 4-184,0 0 194,0 3 24,-3 2 0,-1 5 0,-2 4 6,-1 3 68,-4 15-7,3-5 6,-3 11 16,5-10 1,1-1-62,3-1 50,1 1 1,1-10 16,2-1 0,3-12 6,5-3-101,19-16-123,-3-1-85,14-16-16,-9 3 118,-2 1-6,-3 2 45,-2-2 67,-9 11 0,-3 2 0,-8 10-6,-3 3-191,-1 2 197,0 8 40,0 2 38,0 10 1,-1 1-3404,0 15 3325,0-8-16,2 6-304,4-11-520,8-1 840,15 2 0,-12-11 0,3-1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9.6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10 5947,'0'13'392,"0"-3"-320,0-10 259,0 0-18,-8 6-206,4-1-34,-7 6-23,7-3-16,0 0 66,2 4-16,1-3 51,1 3 38,0-4 1,0 0-17,4 0 72,6 1-122,1-2 16,4 0-34,-5-5 46,2 0 84,11-2-180,-8-4-33,9-1-6,-11-5 5,-1-1 1,1-7-6,-4 4 0,-1-6-6,-6 6 6,-1 0-5,-1 1-51,-4 0 33,-2 4 23,-4 2 0,-3 5-28,0 1-40,-12 3 18,9 0-56,-6 3-124,12-1-308,2 1 538,-4 2 0,7-3 0,-4 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1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6193,'11'4'812,"0"-2"-510,-5-4 6,1-1-50,-1 0 117,4 0-218,-3 0 235,8-1-258,-7 2-38,5 0 39,-7 1-40,0 0 78,1 1-21,0 0-40,2 0-17,-1 0-11,4 0 5,2 0 208,19 6-151,-3 1-73,12 6-34,-10 1-39,-1 1-11,8 7 11,-13-6-152,6 3-262,-16-8-34,-3-3-22,-3-2-830,-3-1 785,-3-3 27,-2 1 184,-2-3 0,0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1.5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 29 1880,'-15'-14'448,"2"4"1493,13 7-1840,0 2 1976,-1 1-1959,-1 0 358,2 0-352,-3 0 1323,-2 5-1335,-2 1 22,-3 7-61,-3 3 0,-3 2-16,-4 4 32,-14 15-89,6-7 0,-8 12-112,14-14-465,7 1 577,4 1 0,7-13 0,1-1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9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0 5969,'2'15'269,"-1"-3"-208,-1-9 12,0 0 6,0 1-7,-1 0-4,1 1 60,0 2-32,-1 1-63,1 0 1,-1-1 16,1-3-5,0 1 78,0 5-95,0-2-11,0 4 0,0-2 5,0 2 85,0 8-68,0-2 17,0 4-28,0-7 5,0-1 79,0 11-67,0-9-6,0 8 0,0-11-5,0 0 33,0 3 6,0-1-11,0 1 10,0-3-10,0 1 5,0-1 17,0 8-56,0-6 0,0 6 0,0-8 0,0 1 28,0 9-33,0-10-23,0 8 28,0-13-23,0 1 46,0 2-51,0-3 0,0 2 50,0-2-22,0 0-6,0 0 51,0 5-45,0-3 17,0 3 0,0-2-6,0-1 79,0 10-85,0-7 6,0 6-21,0-8 16,0-1-6,0 3 5,0-3-27,0 4-1,0-5 23,0 1-16,0 1 49,0 8-38,0-4-1,0 5 40,0-5-23,0-1 56,0 10-50,0-9-6,0 7 6,0-12-12,-1 1 29,0 2-56,0-3-1,0 3-5,-1-5 28,2 1-22,-1 1 39,-1 6 5,0-2-44,0 4 66,0-4-21,1-2-1,-1 9-16,2-9-23,-2 7 23,2-10-34,-1 0 11,1 6-11,0-4 0,0 7 0,-1-5 5,1 2 46,-1 0-51,0 10 39,0-6-5,0 8-29,0-9 23,1 0-11,-3 4-11,3-7 44,-2 4-50,1-5 39,-1-1-22,1 1 56,-1 5-34,1-6 6,0 6-28,1-8-12,-1 1 34,1 1 29,-1 9-63,0-3 34,0 5 79,-1-4-34,1-1 62,0 21-79,0-16-62,1 13 7,0-19-1,0-3 11,0 5-11,0-6-5,0 3 5,0-6 34,0-1-39,0 1-6,0 3-6,0-1 12,0 2-6,0-4 0,0 2 145,-2 20-134,1-11-5,-1 15 50,1-19-45,0-2 40,1 3-40,0-7 0,0 2 6,0-8-17,0 0 0,0-2 5,0 3 7,0-2-12,0 2 0,0-1 11,0-1-6,0 6 12,0-3 67,0 3-84,0-3-11,0-1 11,0 0 0,0 2 0,0-3 11,0 2 45,0-4-56,0 0-11,0 0 0,0 1 11,0-1 0,0 0 0,0-1 11,0 0-11,0 0 11,0 0-11,0 0 6,0-1 5,0 1-11,0-1 6,0-1-6,0 0 0,0 0 0,0 1 11,-1 0 0,1-1-11,-1 1 0,1 0-11,0-1 22,0 2-5,-1 0-6,1 0 0,0 0 0,0-2-353,0 0-812,0-7-639,0-8-3867,0-8 5671,2-9 0,-2 14 0,3 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2.0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23 5969,'-5'-5'336,"0"2"-196,2 3-6,0 0-16,1 0 117,-2 0-173,2 0 16,-2 0-27,1 0 5,1 0 95,-1 0-101,2 0 566,0 0-605,0 0-11,0 0 23,0 0 27,-1 0 404,1 0-292,7 0-95,1 0-39,6 0-28,0 0 0,0 0 11,11 1-11,-9 0 0,8 1 0,-11-1 0,0-1 28,6 0-22,-4 0-6,4 0 6,-7 0-6,0 0 5,-2 0 1,3 0-6,-3 0 0,1 0 5,-3 0-5,-1 0 6,6 0-6,-4 0 6,5 0-6,-6 0 5,2 0-5,2 0 0,-4 0 0,2 0-5,-4 0 10,0 0-10,0 0 5,2 0 0,-2 0 5,1 0-5,-2 0 0,1 0 11,4 0 12,-1 0-1,4 0 17,-1 0-22,0 0 12,1-1-29,5-1 0,-5 0 0,2 0-23,-6 2 23,-2 0-6,0 0 12,1 0-6,-1 0 23,0 0-23,-1 0 22,-2 0-22,4 0 6,-4 0-6,3 0 0,-2 0 0,-1 0 0,1 0 0,0 0 0,-1 0-6,1 0 6,-2-1 0,2 1 0,1 0 0,3-2 6,0 2 0,0-2-6,-1 1 5,0 0 1,0-1-6,-1 0 5,-1 1 1,-2 0-6,-1 1-11,-2 0 11,3 0 0,-2 0 0,2 0 0,-1 0 0,1 0 0,-1 0-6,2 0 6,-1 0 6,2 0-6,-2 0 0,0 0 0,0 0-11,0 0-23,-2 0 34,1 0 0,-2 0-6,2 0 6,0 0 0,0 0 0,0 0 0,-1 0-6,1 0 6,0 0 0,-1 0 0,0 0 6,0 0 6,1 0 4,0 0-10,1 0 0,-2 0-662,0 0-330,-9 0 986,-9 0 0,5 0 0,-4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3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25 6031,'-18'-6'442,"5"0"-296,12 7 1483,1-1-1607,5 0 18,0 0 32,9-2-38,-4 0-17,4-1 0,-5 1-12,0 0 23,6 1-5,-5 0-18,5 1-5,-8 0 6,1 0 11,3 0 22,0 0 6,2 0 11,-1 0 0,-1 0-34,1 0 34,5 3-34,-4 1 34,5 2-11,-5-1-17,-1 0 11,5 1-21,-4-1 38,2 0 34,-3-3-18,0-1-21,1-1-46,4 0 1,-5 0-6,3 0-17,-8 0-145,-2 0-91,0 0-475,1 0 308,0 0 62,0 0 22,-1 0 134,-1 2-352,-3 2 27,-3-1 527,-3 1 0,1-4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4.3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168 127 5952,'-3'-2'476,"1"1"-381,2 1 516,-1 0-544,1-3-39,15-8-28,-3 2 0,14-6 6,-8 7-6,1-1 0,8-3 0,-7 2 5,6-3 6,-10 5 1,-1 0-7,-3 1-5,-1 2 0,-6 2 6,-1 1-6,-4 2 17,0 0-6,-2 0 11,-2 2 45,-5 3-27,1 2 38,-3 2-17,3-4-27,0 2 0,-1-2 78,-2 3-62,3-2-22,-3 1-6,3 0-5,-1 0 45,-2 3-34,2-4-6,-1 2 17,5-4-11,1-1-5,0 1-23,-4 3 17,2-2-17,-4 3 5,4-3-5,-1 1 17,1-1 33,-1 1-27,2-1 5,-1 0-6,2-2-5,0-1 33,-1 2-27,-2 0-23,-1 1 0,0-2 0,-1 2 0,-1-1 5,-2 2-5,4-1 0,-1 0 0,4-2 0,0 0 0,0-1 0,-4 2-61,2-1-174,-3 2-292,1-2-257,-4 3 784,-1-1 0,4 0 0,3-3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5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94 6120,'-11'-13'851,"2"2"-733,9 11 168,0 0-180,0 6-11,-1 2-17,0 6-5,-1 1-17,-1 1 73,-1 10-90,1-6 12,-1 6-7,2-9 1,1 0-6,1 0 1,0 4-12,0-7 0,0 2 5,0-9 23,3-2 73,2-3 45,8-1-152,-1-6 6,7-3-28,-4-6 6,1-4-23,6-7 17,-7 6-6,3-5-11,-8 11 17,-3 2 0,0 3-11,0 1 11,-3 3-22,1 1 5,-3 2-5,2 1-1,0 0 6,4 1 17,0 3 0,2 1 56,1 4-11,-2 0 73,6 4-62,-4-5-6,3 2 62,-4-8 18,0 0-29,0-2-23,7-6-56,-4-1-22,4-6-95,-7-1-28,0-1-23,-2-2-174,2-9 141,-5 6 22,1-7 62,-4 10 50,-2 2-11,0-1 45,0 6 11,0-1 0,0 8 28,0 0 101,0 2-90,4 1 56,3 0 23,7 0-51,4 0-22,8 0-45,-6 0-6,4 1-162,-11-1-302,-1 1 470,3-1 0,-8 0 0,3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6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1 346 5919,'8'4'481,"-2"0"-346,-6-3 1348,0-1-1427,5-6-11,0-1-17,15-24-28,-7 11 6,8-14-6,-8 14 0,-2-3 0,8-15 0,-7 8-39,6-9 33,-7 12 0,-1 5 6,-1 2-5,-1 3 5,-5 7 0,1 2 0,-4 6-101,1 2 101,0 3 11,0 7 6,1 1 22,-2 5-5,1-4-6,-1 0 33,0 4-16,1-3-6,-1 3-39,0-5 23,1-2-23,0-2 28,2-1-6,0-4 6,2 0 11,0-3-39,4-5-408,13-19 279,-7 6 28,8-12-22,-13 17 44,-3 5 51,0 1 6,-4 3-6,1 2 0,-4 2 6,1 1 167,-1 6-61,0 1-45,1 5-5,1 0-34,2-1 0,27 19 0,-22-19 0,19 12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33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858 0 5975,'4'4'375,"-1"-1"-286,-3-3 1821,0 0-1860,-3-2-50,0 2 0,-2-1 17,0 1-11,1 0 38,-9 17-16,2-2 28,-8 18 12,4 0 27,-3 7 53,-6 13 1,-3 3-121,7-18 0,-2 0-466,-16 28 1,-5 1 440,8-23 0,-6-1-1032,-11 6 1,-7 4-1,4-5 981,6-5 1,1-1-86,-1-1 0,-4 2 1,10-10-501,0-5-352,9-14 468,8-10 0,19 0 0,8-3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8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1 1494,'9'0'314,"-1"1"1757,-8-1-1315,0 1 31,-2-1-787,-1 1 421,-3 0-421,-1 0 1392,0 2-1392,-1 1 28,-9 6-17,6-2 0,-6 6 0,8-5-5,2 0-6,-3 5-28,4-4-174,0 2-201,4-8-387,2-1 790,1-3 0,0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8.7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1 4610,'14'4'460,"-3"0"284,-11-4-531,0 0 94,-3 6-239,-1 0 160,-5 7-133,0 0 325,-1 1-353,-1 1 6,-6 8-67,7-6-6,-4 2 0,9-9-62,1-5-453,2-1 168,1-4-174,1 1 521,3-1 0,-2 0 0,2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0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0 6210,'15'10'403,"-2"-2"-341,-13-8 33,0 0 73,-6 8-51,-1 0 1,-6 8-51,0-1-11,-1 2 45,-12 15-73,9-11-22,-6 10-6,14-20 0,3-1-286,2-5-117,4-2-292,6-7 695,3-4 0,-1 1 0,-2 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11 5991,'15'-5'387,"-4"2"-359,-9 1 112,-1 2-45,0 3 17,-3 3-22,-3 3 128,-10 9-140,2-3 1,-7 5-23,6-4-23,1-1-21,2-1-7,1 2-5,5-6-17,-1-1-83,5-7-124,1-1 224,18-17 0,-14 12 0,15-12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0 6143,'5'27'812,"-1"-6"-656,-6-6-77,-1-3 5,-3 1 17,-1 3-6,-2 0 28,0 4 39,-1 0 17,-1 2-50,-1 0-34,2-2-50,0 3-45,5-10-39,1 0-39,4-10-242,6-3 320,46-30 0,-32 22 0,30-23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6059,'10'10'756,"-3"1"-331,-14 5-296,-1 1-51,-5 7-33,0-4-45,2 0-285,-2 6-410,5-8 695,-1 2 0,7-14 0,0-2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5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 6635,'-3'1'51,"0"2"-46,3-1 7,-1 0 10,1 0-5,-1-1 61,1 4-44,-1-1-12,1 1 23,-1-2-11,1-2 10,-1 2-21,1-2-18,-1 2 1,0-1 5,1 0 6,-1 2-17,1-2 17,-1 0-17,0 0 11,0 0 0,0 0-11,0 2 6,0-2-6,0 0 17,0 0-1,0-1-16,1 0 45,0 2-28,0 0-6,0 1-11,-1-1 0,1-1 28,-2 1-22,1-1-6,0 0-784,1-2 414,0-3 370,0-7 0,0 5 0,0-5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6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0 5840,'3'12'207,"-1"-2"-100,-2-10 682,0 0-716,0-3 22,0 2-16,0-1 50,0 0-73,0 2 123,-1-1-107,0 0 225,0 1 2106,0 0-2453,-1 0 257,-1 11-156,-1-2 66,-3 10-33,0-5 118,-10 11-152,6-8-44,-8 8 95,8-13 27,1 1-21,-9 9-96,7-9 34,-7 8-45,10-13 33,-1 1-16,-5 4-6,4-5 40,-4 4-51,5-4 0,-13 8-6,9-6 12,-10 6 16,16-11-22,2-2-896,4-2 84,2-1-314,6-2-56,3-1 494,8-4 688,5 0 0,-9 2 0,0 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7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74 5930,'-3'-8'414,"-1"2"-319,3 5-39,-1 0-16,0 0 10,-1 0 12,1 0 167,0-4-178,1 2-23,0-2-6,1 2-11,0 0-11,2-3 0,0 3 0,1-1 0,-2 2 17,-1 2 50,1-2-39,-1 0-22,1-1-6,0 0 0,0 1 0,0 0 89,0 0-38,-1 1 161,1-1 3547,0 1-3485,0 1-67,0 0 129,2 1-49,-1 1 21,1 3-96,1-1 197,4 6-224,-3-5-129,1 4-39,-3-5-17,0 0 145,0 1-44,0-1-101,0 1 0,-1-2 112,0-1-39,1 2-73,-2-2 0,2 1 0,-2-2 17,0 2 50,3 1-5,-2-1-62,1 1 0,-2-2 28,1 1 218,0 0-246,1-1 17,-1 1-17,1-1 17,-1 1 229,3 3-229,-2-3 0,2 3 83,-2-4-83,-1 0 280,4 4-314,-2-3 17,2 3 90,-3-3-90,1 1-23,1 2 23,-2-2 0,2 2 135,-2-3-230,2 3 95,-1-3 16,1 3 7,-3-4 89,-1 0-129,2 1 17,-2-1 0,3 1 0,-4-2 0,2 0 0,-1 1 0,0-1 0,1 1 0,0-1 0,-1 1 34,2 0-12,-2-1-5,1 1-17,-2-2 17,1 1-348,0-1-1478,1 0-409,2 0-213,6-6 2431,8-11 0,-8 7 0,4-4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9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355 1 6277,'11'7'829,"-1"-1"-454,-9-9-151,0 2 17,1-2-29,-1 1 842,0 2-1054,-1 5 106,0 4-66,-3 8 172,-13 28-178,1-13 28,-9 21-57,7-23 62,0 0-3431,-9 8 3370,6-11-6,-6 5 6,7-13-6,-1-1-252,-18 7-51,14-12 118,-14 5 56,22-16 3409,0 0-3650,-4-16 258,10 5 84,-3-12-17,11 7-11,0 2 28,2-3 23,0 4 5,1-2 22,4 6 29,2-1 402,22-4-307,-8 5 5,15-3 79,-15 9-56,1 0 291,19 14-252,-13-4-12,16 12 29,-19-6-113,-1-1 35,0 0 27,9 7 0,-9-6 23,7 5-57,-13-6 152,6 6-286,-11-8 40,1 2 49,-11-9-88,-2-4-1183,0 0-868,-1-5 2039,-2-12 0,1 8 0,-1-7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16 5975,'10'6'308,"-2"-2"-230,-8-7 23,0-1-28,0 1 11,0-1 44,0 1-94,0-1 50,0 2-22,0 0 341,0 1-403,-2 6 0,2 1 5,-2 6 23,2-1-22,0 1 5,0 1 17,0 0 0,0 1 11,0 0 23,0 1 61,0 1-78,0 1 28,0-1-12,0 2-27,0-1 5,0 1-5,0 2-12,0 2 90,0 1-90,0 1-5,0-1-17,0-1 45,0-1 11,0-1-28,0 1-11,0-2 67,0 10-84,0-8 5,0 7 51,0-7-28,0-1-28,0 1 51,0 5-12,0-6-39,0 3 0,0-6 45,0 0-45,0 2 0,0 0 0,1 1 17,-1 0 11,1 0-28,-1 12 39,0-7-45,0 8 6,0-11 0,0-1 23,0-2 10,0 0-33,0 0 0,0-1 67,0 1-67,0 0 0,0 1 0,0-1 96,0 2-46,1 10-44,-1-6 66,1 8-32,-1-8-40,0 14 79,0-11-46,0 11-33,-1-14 0,-2 1 73,0 1-17,-2-1-56,2 1 0,-1-3 79,2-2-46,0-3-33,1-1 90,1 3-57,0-4-33,0 3 6,0-7 61,0 0-11,0 1-56,0 1 0,0 2 79,0 9-79,0-5 0,0 6 50,0-9 12,0 1-62,0-1 0,0 1 106,0-1-140,0 0 34,0-1 79,0 5-74,0-7-5,0 4 0,0-7 79,0-1-130,0 1 51,1 4 40,0-3 16,1 5-56,-1-5 0,1 1 39,-1 0-45,1-1 6,0 1 0,-1-1 39,1 1 34,-1 1-73,1 0 67,0 10-72,-1-6 5,0 5 0,-1-7 39,0-1 23,0 0-62,0-1 0,0-1 0,0 3 0,1-6 0,0 3 39,1-5 22,-1-1-61,1 1 0,-2-1 28,2 1-39,-1-1 11,0 3 23,1 4 33,-1-2-56,0 4 0,1-4 16,-2 0-21,1 0 5,0 1 0,-1-2 67,2 3-67,-2-7 0,1 2 28,-1-7-67,0 0 39,0-1 0,0 0-34,0 0 90,0 2-56,0-1 0,0 0 17,0 1-67,0 0 50,0-1 0,0 1 11,0 0 0,0 1-11,0-1 73,0-1-107,0-2-2100,0 0-173,-2-6 2307,-3-2 0,2 0 0,-1 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0 120 5947,'7'0'324,"-2"0"-212,-5 0 611,0 0-678,3 0-23,-3 0-22,3 0 0,-2 0 0,0 0 11,2 0 23,1 0-17,2 0-12,1-1-5,1-1 6,0 0-1,-1-1-5,1 1 0,-1 0 6,0 1 11,1-1-17,0 2 0,2-2-6,-1 2-5,3-2 11,0 2 0,0-1 11,2-1 6,0 0-17,0 1 0,2 0 0,-3 0 22,1 0-22,-2 1 0,1 0 62,7 0-45,-4 0-17,6 0 0,-6 0 0,0 0 11,-2 0-11,0 0 11,-3 0 6,6 0-17,-4 0 0,3 0 84,-3 0-23,1-2 29,1 0 22,3-2-112,2-1 106,14-3-94,-6 1 72,11-1-73,-12 1 22,-1 1-27,-3 1 11,-4 1-34,-6 2 11,-3 1 1,-4 1-6,0 0 11,-3 0 5,1 0 23,-2 0-28,0 0 0,2 0 0,0 0 23,1 0-7,4 0-10,-2 0 16,0 0-27,-2 0 5,0 0 0,1 0-17,1 0 34,1 0-17,-1 0 0,1 0 22,0 0-22,-2 0-5,0 0-12,-3 0 17,-1 0 0,0 0 0,0 0 28,0 0-34,1 0 6,0 0-39,5 3 56,-1-2-17,5 3 5,-2-1 40,2-1-45,2 2 0,0-1 0,2 0 34,9 0 16,-5-2 62,7 0-112,-5-1 84,2 0-84,2 0 23,2 0 44,2 0-67,2-2 17,2 1 22,11-2-45,-11 2 6,7 0-11,-15 1-17,-1 0 34,-1 0-6,-2 0 5,-1 0 23,4 0-28,-6 1-11,2 0-17,-8 1 45,-3-1-17,0 0 5,-1 0 29,0-1-34,2 1 0,3 0-50,13 0 55,-4 1-5,10 1 17,-8 0 17,2 1-34,1 0 0,1 0-17,-1 0-6,-1-1 29,-2-1-6,4 0 39,-9 0-39,1 0 0,-9-2-17,-3 1-16,-1 0 50,0 0-17,0 0 89,10 0-89,-1-1 0,10 1 6,-2-1 5,4 0 11,1 0-22,1 0 6,1 0 11,12 0-17,-12 0 0,8 0-34,-16 1 34,-2 1 0,-3 1 17,-1 1 17,-2-1-40,0 1 6,0-1-45,2 2 51,-3-2-6,0 2 11,-6-3 34,-2 1-51,-1-2 6,-1 1 0,0-2-5,3 1 5,-1-1 11,6 0 34,0 1-45,2-1 0,4 1-12,0 0-10,4-1 22,3 1 0,4-1 73,18 1-101,-9 0 28,13 1 0,-14 0 28,0-1-28,0 0 56,0-1 17,1 0-29,-3 0-44,-2 0 6,9 0 0,-12 0 0,6 0-6,-15 0 11,-3 0 51,-3 0-68,-3 0 6,-4 0-11,-1 0-23,-4 0 57,2 0 22,-2 0 11,2 0-56,1 0 0,3 0 5,4 0 51,4 0-56,4 0 219,20 0-113,-8 0-106,17 0 0,-13 0-17,2 0-33,1-2 78,1 1-28,-1-2 0,-2 1 67,-4 1-78,9-1-6,-14 2-50,5-1 95,-14 1-28,-3 0 0,-2 0 67,-2 0-73,-2 0-16,5-1-23,-4 1 73,6-2-28,-3 1 17,1 0 22,1-1-44,1 2 5,0-1-6,1 0-39,2 1 73,13-2 11,-7 1 40,10-1-85,-11 0 6,1 0-17,0-1-39,-1 1 68,0-1 32,10 0 24,-8 2-108,6-2 40,-12 3-11,-1-2-45,-2 2 62,0-2-6,1 1 39,2 0 28,2-1-67,18-1-33,-8-1-23,14-2 61,-15 2-5,2-1 39,0 1 17,-1 0-61,-1 1-12,15-1-39,-12 2 62,10 1-6,-17 1 22,0 0 45,0 0-72,0 0 5,-2 0-28,1 0-23,-1 0 79,13 0 0,-9 0 28,10 0-95,-14 0 39,0 0 0,-3 0-45,-1 0 51,-2 0-6,1 0 17,-3 0 33,11 0-50,-6 0-17,8 0-44,-6 0 66,2 0-5,1 0 45,3 0 22,0 0-72,18 0 5,-11 0-34,13 1 40,-15 0-6,-2 1 50,0 0 34,2 0-84,0 0 0,25-1 56,-13 0-17,20-1-22,-19 0 11,1 0 84,1 0-118,2 0 6,-2-1 0,2 0-56,-2-1 62,19 1 56,-20 0 22,14-1-90,-25 0 6,-3 0-62,-4 1 23,-1 0 73,-1 1-17,15-1 61,-9 1-134,12-2 56,-15 1 0,-1-1-67,-1-1 100,-1 1-33,-2-1 17,-2 2 62,-3-1-107,13 1 11,-8 0-73,10 0 141,-9 0-51,1 0 56,1 0 0,0-1-90,1 1 34,17-2-56,-12 1 95,14-1-39,-16 2 39,0 0 57,-2 1-136,0 0 40,2 0-5,-1 0-79,3 0 145,1 0-61,2 0 96,18 0-130,-15 0 34,11 0 0,-23 0-90,-2 0 124,-2 0-34,-3 0 22,-1 0 34,10 0-56,-8 0-5,9 0-102,-10 0 141,0 0-34,0 0 39,-2 0 56,-3 0-100,3 0-51,-9 0-17,1 0 112,-9 0-39,-2 0 34,-1 0 50,0 0-123,1 0 39,1 0-17,2 0-45,8-3 62,-3 2 51,6-3 16,-6 3-106,-4-1 39,-1 2-84,-4-1 11,-3 1-409,0 0 6,-7 0-79,-4 0-890,-18-1-83,-3 0 1528,-11-4 0,20 4 0,5-3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5779,'5'8'184,"-2"-1"-111,-3-7 319,0 0-381,-1 3-11,1 0 0,-1 2-5,1-1 5,0-2 0,0 2 0,0-1 33,0 2-16,0-1-6,0 2-11,0-1 17,0 1-6,0 0-5,0 0-6,0-1 17,0 0 5,0-1-22,0-1 0,0 0 0,0 0 34,0 1-17,0-1 27,0 2-27,0-3-11,0 1-6,-1 0 11,1-1-11,-1 2 0,0-1 0,1 1 28,-2 1-28,2-1 0,-1 1 6,1-2-1,0 0-5,0 0 0,0 0 17,0 1 0,0 0-17,0-1-6,0 1 6,0-2 0,-1 0 0,1 1 6,-1-1 11,0 2-17,1 0 0,-1 0 0,1 1 0,0-1 0,0-1 22,-1 1-11,1-1-11,-1 0 0,1 1 0,0-1 6,0 1-6,0 0 17,0 1-6,0-2-11,0 0 0,0-1 0,0-1-6,0 1 6,0 1 11,0 1 1,0 1-12,0-1 0,0 0-6,0 0-5,0 2 11,0-1 0,0 1 11,0-1 0,0 0-11,0 0 0,0 2 6,0-3-6,0 1 0,0-2 11,0 0 6,0-1-17,0 2 0,0-1 0,0 3 5,0-2-5,0 1 23,0-1-6,0 1-17,0-1 0,0 2 0,0-1 0,0-1 0,0 2 16,0-1 7,0 0-23,0 0 0,0 0 0,0 1 0,0-1 0,0 0 17,0-1-6,0 1-11,0 0 0,0 1 5,0 0-5,0 1 0,0-2 23,0 0-1,0-3-22,0 0 0,0-1 11,0 2 17,0-1-28,0 2 23,0-1 16,0 2-39,0-1 0,0 0 0,0 0-11,0-2 22,0 1-11,0-1 0,0 0 11,0 2-11,0-1 0,0 1-17,0-2 17,0 0 12,0-1 4,0 1-27,0-1-6,0 1 23,0-1-6,0 1 11,0 0 6,0 0-17,0 1 0,1 0 0,-1-1-11,1-1 11,0 0 0,-1 1 11,1 1 11,-1 0-22,0 0 0,0 0-11,1 0 6,-1 0 5,1 0 0,-1 0 33,0 0-33,0 0 0,0-1-17,1-2 17,-1 2 17,1-1-6,-1 0-11,0 1-16,0-1 16,0 1 28,0-1-28,1 1-17,-1-1 17,1 2 0,-1-1 11,0 1 0,0-1-11,0-1 0,0 1-22,0-1 22,1 0 22,-1 1-22,1-1 0,0 0-5,-1 1-7,1-1 12,-1 1 0,0 0 6,0 1 11,0 0-17,0 0 0,0 1 0,0-1-17,1 0 23,-1 0-6,1 0 5,-1-1 12,0 2-17,1-2-11,-1 2 0,1-2 11,-1 0 5,0 0-16,0-1-140,1 2-191,-1-1-235,2 1 577,-2-1 0,1 0 0,-1-2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84 6327,'1'3'84,"0"1"370,-1-4-348,1 1-72,1-1 28,2 0-62,3 0 11,1 0-6,2 0 7,0 0-12,1-1 0,0 1 5,1-1-16,-1 1 11,0 0 0,1 0 6,-2 0-1,1 0-5,-2 0 0,1 0 0,-1 0-5,0 0 5,0 0 0,0 0 39,7 0 0,-4 0-11,4 0-6,-3 0 18,0 0-40,1 0 0,-1 0 22,1 0-5,3 0-17,-3 0 11,2 0-17,-5 0 6,-2 0 0,0 0 12,-1 0-1,1 0-6,6 1 12,-3-1 50,7 1-61,-4-1 0,0 0 21,-1 0-15,-1 0-12,-1 0 0,-2 0 0,-3 0-12,2 0 12,-3 0 17,5 0 6,-2 0-23,3 0 0,1 0 28,3 0-28,0 0 0,5 0 33,-7 0-16,2 0-17,-5 0 0,-4 0 0,0 0 0,-2 0 0,-2 0 0,1 0 118,-1 0-85,2 0 107,2 0-39,8 0-17,-3 0-73,7-1-5,-3 0 44,0 0-39,0-1-11,5 2 6,-7-1-23,4 1 17,-8 0 0,-1 0 34,-1 0-29,0 0-5,-1 0 0,-1 0 0,0 0-16,2 0 16,-1 0 28,4 0-23,-3 0-5,1 0 0,-1 0 0,0 0 0,0 0 0,0 0 0,2 0 62,6-1-62,-4 0 0,4 0 39,-4-1-33,1 1-6,1 0 0,-1-1 11,-1 2 6,-2-1-17,-1 1-17,3 0 6,-1 0 11,2 0 0,-1 0 16,-1 0-4,3 0-12,0 0 0,4 0-17,9 0 17,-4 0 0,7 0 17,-10 0-1,-1-1-16,-1 1 0,-1-1-16,0 0 4,0 1 12,1-2 34,7-1-23,-6 1-11,5-3 0,-8 3-5,-1-2-7,-2 2 12,-1 0 0,-1 0 23,2 1-23,-3 0 0,1 0-11,-1 0 11,1 0 0,3-1 0,1 0 5,0 1 1,2-1-6,0 2-6,11-2-11,-7 1 17,8-1 0,-10 1 23,0 0-12,0 1-11,2 0 0,1 0-22,10-1 22,-8 0 0,6 1 22,-11 0 0,2 0-22,-2-1 0,3 0-5,-3-1-18,1 1 23,-3 0 28,11 1-28,-9 0 0,8 0 0,-11 0-11,-1 0-6,-2 0 17,-2 0 0,-1 0 34,5 0-34,-4 0 0,3 0-6,-4 0-10,0 0 16,1 0 0,2 0 33,1 0-33,0 0 0,2 0 0,12-1-22,-5-2 22,9 0 0,-9 1 17,-1 1-1,1 1-16,1 0 0,2 0-28,14-1 28,-9-1 0,9 0 23,-13 1 5,-3 0-28,0 1 0,-2-1-39,1 0 22,-1 0 17,-2 0 22,4 1-16,-7 0-6,2 0 0,-7 0-28,-2 0 28,0 0 0,-1 0 0,-2 0 22,3 0-22,-3 0 0,3 1-22,-4 0 5,-1 1 17,1 0 0,-1 0 17,1 0 0,2 0-17,3 1-12,9 2 12,-1-2 0,8 1 0,-5-2 34,2 0-6,-1 1-34,-1 0 6,-2 1-22,0 0 16,-2 0 6,7 2 17,-6-2-11,5 3-6,-8-3 0,1 1-11,0 0-12,-1-1 23,0 0 39,5 2-33,-7-4-6,5 4 0,-8-3-6,-1 0-22,-1 0 28,0 0 0,-1-1 34,0 2-17,0-1-17,4 2-11,-1 0 11,5 1 0,-3-1 0,2 0 67,0-1-39,1 1-34,-1 0-5,6 2-6,-5 0 17,4 1 0,-7-2 28,1 1-11,-1 0-17,-1-1 0,1 2-22,-1-1 22,1 1 0,4 3 28,-2-2 0,3 4-28,-6-5 0,0 0-12,-1-1 12,1 0 0,-2 1 34,5 3-6,-4-2-28,3 0 0,-6-1 0,2-1 0,-1 1 0,1 1 0,0-1 62,0 2-1,0-2-61,7 5 56,-6-4-33,4 3-23,-5-4 0,0 0 67,0 0-39,0 1-28,1 0-11,3 6 5,-2-3 6,2 3 0,-4-6 34,0 1-12,0-1-22,-1 0 0,1 0-22,-2 0 5,1-1 17,1 4 39,-1-3-17,1 3-22,-3-4 0,-1 1 0,1-1 24,1 1-19,0-1 102,5 5-57,-4-4-50,3 4 0,-4-5-11,1 0 0,-1 0 16,1 2-5,-1-2 95,0 1-61,-1 0-34,3 3-39,-3-3 11,3 3 28,-5-4 0,2 0 101,0 0-40,0 0-61,0 0 28,4 3-28,-3-3 0,1 2 0,-2-3 90,-1-1-45,1 2-45,-1-2 0,0 1-68,2 2 68,-2-3 0,1 3 40,-1-3 38,-1 1-78,1 0 0,2 1 45,0 0-51,4 4 6,-1-2 79,0 3-18,-2-3-72,-1 0 11,0 0-45,0 1 12,0-1 38,-1 2-5,1-2 123,1 6-123,-1-4 0,2 4-33,-4-6 5,0 0 28,1 0 0,0 0 50,-1 1-5,5 4-45,-4-4-50,2 4 16,-3-5 34,-1-1 0,1 1 67,-1-2-22,1 1-45,0 1 0,0 0-56,3 6 56,-2-5 0,3 2 106,-5-4-50,0-1-61,0 0 5,0 0-45,0 1 0,0-1 45,0 1 73,2 3-23,-1-2-83,1 2 33,0-2-11,0 0-23,1 1 40,0 1-6,1 0 179,2 5-190,-2-4 11,2 4-34,-3-7-16,0 0 50,0 1 0,-1-1 117,1 2-83,3 3-34,-4-3-51,4 3 7,-4-3 44,1-2 0,0 2 67,0-1-6,0 0-66,0 1 5,0-1-79,2 4 79,-1-5 0,1 2 79,-3-5-29,-2 1-50,-1-2 0,1 1-67,0-2 56,0 2 11,-1-2 61,-1 1 1,0-2-68,-1-2 6,1 1-67,-1-1 17,0 0 50,0 0 0,1 0 89,-1 0-16,1 0-84,0 2-45,-1 0 0,2-1 56,-1 0 0,1 0 50,0 1 12,1 1-62,-1-1-28,0-1-6,-1-1 34,-1 0 0,0 0 90,0 0-45,1 0-45,-1 0 0,2 1-62,-1 0 12,1 1 50,1 3 73,0-3-17,1 3-56,-2-3 0,0 0-68,0 0 29,1 2 39,1-2 95,0 2-16,-2-2-85,1-1 6,-1 1-28,1-1-22,0 0 50,-1 1 0,2-1 112,-2 0-56,2 0-56,1 1-56,-2 1-11,3-1 67,-4 1 0,2-1 89,-2 0-16,3 2-73,-3-3-62,2 1-5,-2-2 67,0 1 0,-1-1 90,1 1-29,-1 0-61,0-1 0,0 1-100,1 1 100,1-2 0,-1 3 56,0-3 5,-1 1-61,0-1 0,1 1-73,-1-1 29,1 1 44,-1-1 84,1 1-28,-1-1-56,0 0 0,-2 0-90,1-1 45,-1 1 45,1 0 0,1 0 67,0 1-11,1 0-56,3 2-78,-3-1 28,3 1 50,-2-1 0,-1 0 89,1 0-44,0 0-45,-1 0-78,3 1 38,-2 1 40,3-2 0,-5 0 90,2-2-45,-2 0-45,0 0 0,0 0-34,-2 0-44,2 0 78,1 2 101,1-2-34,0 3-67,1-2 0,-2 0-28,2 1-17,-2-2 45,2 2 45,-1-1 33,0 0-78,0 1 0,-1-1-73,0 0 29,0 1 44,1-1 0,-1 0 106,1 1-50,0-1-56,0 1-95,0-1 56,0 0 39,-2-1 0,1 0 22,-1 1 96,1-1-124,0 1-89,0 0 33,1 0 62,-1 1 0,1-1 101,-2 0-51,0-1-50,0 0 0,-1 1-123,1 0 123,-1-2 0,1 1 84,-1-1-17,0 0-72,-1 1 5,1-1-84,-1 0 22,0 0 62,1 0 73,0 0-67,0 0-6,1 1 0,0 0-28,-1 0-23,2 0 51,-2 0 0,2 1 79,-1-1-7,1 2-77,0-2 5,-1 1-146,3 0 146,-4-2 0,4 2 84,-3-2-17,1 1-67,0 0-61,2 0-12,-2-1 73,1 1 0,-2-1 45,1 1 50,-1 0-168,0 0 73,-1 0-5,0 0-74,0-1 79,0 1 0,0-2 179,0 3-184,1-2 5,0 2-95,-1-1 27,1 0 68,-1-1 0,0 1 84,-1-2-11,0 2-73,1-1-84,-1 1 28,1-1 56,-2 0 0,2 0 62,-1-1 16,1 1-78,0 0-67,-1-1-6,0 2 152,0-2-7,0 1-72,1 0-151,-1-1 151,1 1 0,-2 0 90,2 0-17,0 0-85,0 1 12,2-2-84,-1 2 23,0-1 61,1 1 0,-2-1 84,2 1-11,-1-1-85,0 0 12,0 1-72,-1-2-1,0 2 73,-1-2 0,1 1 61,0 0-49,4 0-12,-1 1 11,3 0-73,-2 0 62,0 1 0,0 0 101,2-2-17,-1 0-90,3 0-78,-3 1 17,0 0 67,-3-1 0,0 0 90,-1 0-23,0 0-73,-1-1 6,0 1-78,0 0 11,0-1 67,0 0 84,0 0 17,-1 0-113,1 0 12,0 0-106,0 1 44,2 0 62,1 1 101,0-1-34,1 1-78,-1-1 11,0 0-73,-2 0-16,2 0 89,-3-1 0,1 1 89,-1-1-5,2 1-84,1 0-72,2 1-18,-1 0 90,0-1 0,-1 1 34,1-2 106,-1 1-152,4 0-16,-2 0-16,3 1 44,-4-1 0,2 1 151,-2-2-62,0 1-94,-1 0 5,-1-1-67,0 1-12,3 0 79,-3-1 90,4 1 11,-3 0-107,1 0 6,-1 0-67,1 0-34,-2 0 101,3-1 84,-1 1 22,1 0-117,-1-1 11,-2 1-78,0 0-23,-1-1 101,1 1 0,-2-1 90,2 0-79,-1 1-11,1-1 0,2 3-79,-1-2 79,1 2 0,-1-2 51,-1 0 44,-1 0-106,1-1-56,-2 2-23,2-2 90,-2 2 0,2-1 84,-1 0 11,0 1-100,1-2 5,-2 2-84,1-2-17,-1 2 101,0-2 33,1 2 119,-1-2-169,1 2 17,-1-1-67,1 0-23,0 1 90,0-2 0,0 2 174,2-1-264,0 1 90,0 0 0,-1 0-84,-1-1 90,0 1-6,1-1 78,0 1-61,1 0-17,-1 0 0,1-1-95,-2 1 95,1-2 0,-2 2 67,2-2 39,-2 2-117,2-1-67,-2 1-57,2-1 141,-2 1-6,2-2 106,-2 1-16,2 0-96,-1 0 6,1 1-123,0-1 78,2 1 45,-2 0 90,3 1-40,-2-1-50,1 1 0,0-1-17,0 0-72,0 0 89,0 1 0,1 0 162,6 2-162,-3-2 0,2 1-56,-4-2-61,0 0 117,-2 0 0,1 0 61,-1-1 51,1 2-112,-2-2-73,0 1-33,-1 0 112,-1-1-6,2 1 84,0 0 16,1 0-100,0 0 0,-1 0-140,0-1 96,-1 1 55,1-2 78,-2 1 1,0-1-96,-2 1-100,0-1 196,0 1-90,0-1-146,2 0 101,-1 1 45,1-1 0,-1 2 34,-1-2 123,1 1-225,-1 0 68,1-1-5,-1 1-90,1-1 162,-1 0 50,1 0-128,-1 0 11,1 0-67,-1 0-79,1 0 146,-1 1 0,2-1 124,-3 1-24,3-1-100,-2 0 0,1 0-84,0 0 6,-1 0 78,1 0 0,0 0 73,2 0 39,2 0-129,1 0 17,2 0-67,-1 0-12,1 0 79,-1 0 40,0 0 66,-3 0-123,0 0 17,-4 0 11,0 0-11,0 0-67,1 0-28,0 0 95,1 0 0,0 0 73,-1 0 39,0 0-219,0 0 107,1 0 0,0 0-140,1 0 191,0 0-51,1 0 56,-1 0 45,1 0-191,-1 0 90,-1 0-118,1 0 130,-2 0-12,3 0 72,-1 0 57,4 0-174,0 0 45,3 0-44,-1 0-63,0 0 107,-2 0 45,-1 0 84,-2 0-135,-1 0 6,-2 0-173,0 0 173,-1 0 61,0 0 68,1 0-146,1 0 17,1 0-50,2 0-45,2 0 106,1 0-11,2 0 50,1 0 62,1 0-117,3 0 5,1-1-90,2 1 12,0-1 78,-1 1 0,-1 0 67,0 0 39,-2 0-117,-2 0 11,-1 0-95,-4 0 28,-1 0 78,-3 0 56,-1 0 39,-1 0-117,0 0 11,1 0-67,1 0-23,0 0 90,2 0 45,6 0 67,0 0-117,5 0 5,-1 0-51,1 0-55,2 0 111,0 0-5,1 0 28,0 0 101,-1 0-185,1 0-17,-9 0-22,-1 0 95,-8 0 174,0 0-348,-1 0 180,1 0-6,1 0 84,0 0 39,1 0-168,1 0 45,1 0-33,0 0-79,1 0 117,-1 0-5,1 0 56,-1 0 79,0 0-141,0 0 6,-1 0-67,0 0-51,-1 0 124,1 0-6,-1 0 61,1 0 40,0 0-101,-2 0-45,1 0-72,-2 0 128,2 0-11,1 0 62,4 1 55,3 0-122,14 0-46,-3 1-55,9-2 111,-7 1-5,-1-1 51,-1 0 83,-3 0-151,-4 0-61,-4 1-28,-4-1 117,-3 1-11,-4-1 157,0 0-163,1 0 6,0 0-45,3 0-72,2 1 161,2-1-44,2 1 23,1-1 78,-1 0-107,-1 0 6,-2 1-56,-2-1-56,-1 2 112,-2-1 39,3 1 51,-2-1-96,0 0 6,-3-1-2498,0 0 488,0-5 2010,0-6 0,-1 4 0,0-2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60 612 5941,'-9'-4'364,"3"2"-325,5 2 73,0 0-78,0 1 11,0 0 44,-1 1-83,1-1 27,-1 1-33,0-1 12,-1 2-12,0 0 0,-2 1 0,1 1 0,-1-2-34,1 1-5,1-1-6,1-1 0,1-1 28,1 0 34,0 0 34,-2 1-35,2-1 7,-2 0 50,2 1-68,0-1 62,0 0 202,0 0-134,0 1 1214,0 0-1019,5-2-138,1-3-2,7-2 157,2-7-280,3-1-5,0-5-62,2-2-17,-1-3-11,2-3 34,0-1-6,-2-2 73,1 0-12,-2 0-66,-1 1 5,0 1-34,-1 1-39,1 0 101,-2 1-28,0-1 28,-1 2 39,-1 0-95,0 0 28,-2 1-67,3-7 95,-4 8-28,-1-3 39,-4 11 17,-1 3-56,-1 2 0,0 1-33,-2 2-12,2-1 45,-2 3 34,1-1 44,0 2-117,-2 1 0,1 1 39,-1-1-34,0 1 68,1-2-34,0 0 44,1-1 18,0 0-68,-1 1 6,1 1-425,-2 1 369,1 6 5,-1-1 57,0 7-6,0 0 50,0 2-10,-2 2-40,-1 2 0,-1 0-12,-1 2-55,0 1 73,1-1-6,-1 2 61,2-4-5,0 0-56,2-3 0,0-3 0,1-1 17,0-3-17,0-1 28,0-2 67,1 0 51,5 0-146,1-1 6,6-2 27,-1-1 18,2 0-46,1-2 74,1-3-1,0-5-145,1-2 67,1-3-174,5-10 174,-6 6 0,2-7-5,-10 9 49,-1 2-88,-2 1 44,-2 2-6,0 2-56,-1 1 62,0 2 51,-2 1 5,1 2-101,-1 1 45,-1 3-291,1-1 285,-1 7 6,0 2 0,0 7 51,0 3-51,0 3 78,0 2 112,0 1-38,0-1-158,0 0 6,0-3-22,0-2-79,0-2 101,0-2-280,0-2-163,0-2-537,2-1-84,7-4-123,3-1 1187,6-3 0,-9-1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 78 6131,'-5'-12'409,"1"2"-342,2 8 68,2 1-74,-1-1 35,0 1 4,1-1-72,-1 0 96,0 0-63,-1 0 1,0 1 78,1-1-140,-1 2 78,1-2-39,0 2-39,-1-1 0,1 1 0,-1 0 11,-1 0 6,1 0-28,-2 0 11,0 0-17,0 1 34,-1 0-17,2 2 45,-1 0-6,2 1-39,-1 0 0,0 1 17,1-1 11,-1 2 28,1 1 17,1-2-17,0 3-56,1-4 0,0 2 28,0-2 39,0 1-50,0 0 44,1-1 85,2 1-79,5 0-67,-1 0 0,4 1 62,-2-3-57,0-1 62,1-1 79,0 0-90,-1 0-34,4-1 23,-3 0 39,3-1-78,-4-2 22,0-1 117,-1-1-66,-2 0-79,1-1 0,-2-4 5,0 3 19,-1-3-13,-1 3 118,-2 1-29,0 0-100,-1 0 0,0 1 6,0-1-51,0 1 45,-4-2 23,-1 1-1,-5-2-44,-1 3 22,-1-1-12,-1 1-21,0 0 33,-1 2-6,-6-1 40,5 2-68,-5 2 23,6 0-214,0 0 7,1 4-381,0 2-129,1 7-118,3 5 846,1 0 0,5-5 0,1-4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0,'12'20'0,"-3"-4"365,-6-15-349,-2 0 1164,0-1-1180,-7 0 0,5 0 0,-4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12 137 801,'-6'-12'627,"1"3"1653,5 9-1490,0 0 412,3 4-766,4 1 469,5 3-703,5-2 1963,2 0-1896,2-3-56,1-1 67,0-1-168,0-2-112,-1-3 0,-1-4-45,6-13 45,-10 4 0,2-7-39,-11 10 72,-3 2-66,-2 4-292,-1 3 218,-1 3-5,0 1 56,0 10 101,-4 3-73,0 12 28,-5 4-33,0 7-18,-2 7 79,1 4-28,-1 2 235,1 22-235,4-18 0,1 11 0,4-26-39,1-5 45,0-6 61,0-3-39,0-11-56,0-2 28,0-9-11,0-1-135,0-4 146,0-7-28,0-9-45,0-10-324,0-7 206,0-6-45,0-5-184,0-26 303,0 16 117,0-13-28,0 27 61,3 6-33,2 6 0,8-1 73,0 11-67,2 0-6,-4 12 22,-1 6-5,1 1-17,6 8 0,-2 4 22,4 6-22,-4 5 51,-3 0 38,2 9-89,-7-9 0,-1 5 0,-5-10-72,-4 1 72,-5-1-532,-21 7-359,0-7 891,-19 3 0,28-13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3 259 6042,'-1'7'397,"0"0"-161,1-7 951,0 0-1159,3-6 5,1 0 46,4-7-68,1 0-11,2-3 56,-1 0-45,2-3-11,-2 0 0,1-1-39,3-10 39,-3 7 0,3-5 39,-6 10-11,-1 5-45,-2 1 17,-1 3 6,-2 3-1,0 1 23,-2 5 381,0 0-437,2 1 28,-2 3 0,2 4 11,-2 2 12,0 2-23,0 1 0,0-1 5,0 1 51,0-1-56,0 2 73,0-5-17,0 1-56,0-5 0,0-3 95,0 0-50,3-2 56,1-1-95,3-3-12,3-3-39,-1-3-67,2-3 51,-1 0 61,-1 0 0,0 0 33,-2 1-27,0 1-6,-1-1-17,-2 4 17,-1 0 0,-3 6-129,0 2 118,0 5 11,0 3 17,0 7 56,0 3 72,0 0-100,0 2-45,0-3 0,0 0-146,0-4 113,0-2-516,0-4-509,3-2-269,4-1 1327,4-3 0,-3 0 0,-1-1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20 6288,'4'9'1008,"-1"-1"-773,-3-9 460,0 1-695,0 5 50,0 0-11,0 9-39,0-4 23,0 5 49,0-5-44,0 1 84,3-1 124,3 0-113,1-2 18,0-2-136,-2-4 219,0-1-190,-1-1 44,2 0 29,-2 0-29,2 0-84,-1 0 6,0-3 0,1-2 28,1-6-28,-1 1 124,0-2-46,-1 2-78,-3 1 0,0 0-50,-1-3 78,-1 4-28,0-4 0,0 4 28,-3 0-28,-1 1 0,-2 0-112,-2 2 44,0 1 68,0 2 0,-3 2-106,0 0-185,-9 6-108,4 1-222,-6 10-18,6 1-268,-1 8 907,3 0 0,4-8 0,5-6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38 6210,'-8'-2'616,"1"0"-403,7 2 1494,0 0-1707,3-2 0,1-2 17,5-2 6,-1-1-23,0 2 0,-1 1-6,-3 1-33,-1 2 67,-2 0-67,0 1 106,2 0-6,1 0-61,3 0 0,0 0 34,1 0-28,0 0-6,0 1 0,0 1 56,0 2-6,0 0-50,-1 1 0,0-1-11,-2 1-28,1-1 39,-1 1 0,0 1 124,5 5-124,-2-2 0,2 2 78,-3-2-33,1-1-45,-2 0 0,2 0 95,-1-3 0,1 2-95,2-4 0,1 2 67,2-3-117,1 1 50,-1-1 0,-1 0-45,0-1-285,-2 0-46,1-1-218,-4 0-290,1 0 133,-2 0 751,-2-2 0,-1 2 0,-2-2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30 6003,'-17'-15'425,"4"3"-363,12 10 537,0 2-526,0 0-23,-1 0 96,-1 0-96,0 0 23,-2 3 16,-1 2-66,0 2 61,-2-1-56,2 1-17,-1 0 118,1 1-124,-1 1 40,0 1-39,-1 1 44,-1 2-11,-1 1-39,-3 2 0,0 1 40,-1 0-7,0 0-33,1 0 0,0-3 11,3 0-33,1-4 22,3-1 0,2-3 62,1-2-62,2-2 0,0 0-12,1-2-27,0 2 22,0-1-722,0 2-481,0-2 1220,0 0 0,0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11 6204,'3'8'465,"-1"-2"-286,-3-7-123,-2 1-17,2-1 1,-3 1 88,3 0 7,-1 0-51,1 0-84,-1 0 61,-1 0-33,1 0-28,-2 0 79,1 0-74,0 0 51,-1 0 0,1 2-33,0 0 10,0 3-33,1 0 0,-1 2 39,1 0-27,1 1 49,1 2-27,0-2 11,0 2 27,1-4-16,4-1 107,2 0-130,4-2 40,0 0-39,1-1 27,-2-1-38,0 0-23,-1-1-11,2 0 50,-4 0-39,4 0 0,-5 0 61,1 0-61,1-3 0,1-2-5,-2-2 44,0 0-39,-3 1 0,-1 0 56,1 0-84,-2 0 28,1 0 0,-2-1-6,0 1 29,-1-2-23,0 2 11,0-2-28,0 3 17,0-1-11,0 3-39,-2-1 50,-3 2 0,-3-1-28,-1 2-79,-9 0 57,4 1-23,-5 0 56,5 0-67,1 0 51,0 0-18,1 1-117,0 1 84,1 1-67,0 1-426,0 4 230,2-3-258,2 6 605,5-4 0,2-2 0,0-1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6199,'11'3'464,"-2"0"-419,-9-3 297,0 0-169,0 5 35,0 3-85,3 6 33,0 3-116,3 4-29,-1 1 62,0 2-73,-2 0 50,0 0 12,-2-2-34,1-1 11,-2-2-39,1-1 0,0-2 22,-1-1-5,2-3 0,-1 0-12,0-3 35,0 0-63,0-3 23,-1 0-11,1-2-34,-1-2 51,0 0-17,0-1 11,2-1-56,0-3 50,3-1-28,0-4 6,2 0-11,0-1 39,2 0 0,0 0-39,0-1 5,0 3 23,-1-1-22,0 3 5,-2 0 5,1 3 23,-2 0 0,1 2 0,-3 0 34,2 0-34,0 0 0,-1 1 73,1 1-73,-1 2 44,-1 1 1,1 1-6,0 1-11,0-1-22,-1 1 16,1 0 57,-2-1-62,1 1 39,-1-2 39,1 1-67,-2-2-28,1 1 0,-2-3 11,0-1 34,0 1 5,0 0 6,0 1-39,-1 0-17,-4 1 0,-2 1-34,-6 0 40,0 2-6,-4-1 0,2 2-106,-3-1 61,0 0-106,-2 0-258,-7 1 45,9-3-112,-4 0-168,16-3 644,1-2 0,5 0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1 5907,'1'6'611,"1"-1"-421,-1-6 969,0 1-828,-1-2-203,0 1 7,0-1-102,0 0-66,-2 2 33,-5-1-17,-3 1-33,-6 0 55,1 0-5,-1 0 6,3 2 11,2-1-34,2 3-6,3-1-5,0 2-16,2-1 44,0 2 0,1-2 0,0 2-6,2-2-28,0 3 29,1-3-18,0 2 40,5-3-17,0 1 11,6-1 23,1 0-56,-1 0 22,2-1-12,-4 2-27,3 1 39,-4 0 0,2 1 34,-5 0-57,0 0 23,0 1-39,2 0 45,-2-1-6,1 0 11,-3 0 28,1-1-56,-2 1 17,1-1-5,-2 0-34,0 0 61,0-2-22,-1 2 28,1-3 34,-1 2-62,0-2 16,0 1 12,-2 0-28,-3-1 0,-5 1-414,-17 0-45,5-2-213,-16 2-3616,10-3 4288,-3 1 0,15-1 0,5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33 5919,'1'5'397,"0"-7"-374,-1-1 44,0-3-11,0 5 67,0 1-123,0-3 11,0 2-5,0-3 11,0 2 5,0-1 12,0 1-1,0 1 51,0-1-84,-1 1-39,0-1 28,0 0-40,0 1-38,0 0 27,0 1-78,-1 0-173,-1 0 313,0 0 0,1 0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5991,'11'0'544,"-2"0"-393,-9 0 1310,0 0-1461,5 0 0,0 0-28,6 0 28,-2 0-157,3 0-218,3 0-73,1 0 96,2 0-68,4 0-202,-3 0 622,2 0 0,-11 0 0,-2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5790,'1'14'151,"0"-2"-145,-1-11 5,1 0 6,-1 1 27,1-1 208,0 0-5,0 0-236,1-1 101,-1 0-34,1 0 6,1 0 90,1 0-45,4 0-56,1 0 16,2 0-89,1 0 17,1 0-17,-1 0-202,1 0-83,-1 0-292,4 0 577,-3 0 0,-3 0 0,-4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6087,'11'8'554,"-1"-2"-453,-7-6 50,2 0-56,0-1-50,0 0 257,7-2-302,-6 2 0,6-1 0,-7 2-28,2 0 28,1 0-61,1 0-152,4-2-252,6-1 465,0-3 0,-5 3 0,-4-1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6014,'4'8'308,"-1"-2"-280,1-6 95,-1 0-11,2 0-34,1 0 102,2 0-119,0 0-10,1 0 33,0 0-51,-1 0 18,1 0-51,-2 0-62,0 1-33,0 1-202,6-1 297,9 1 0,-10-2 0,5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5986,'12'19'56,"-3"-4"-34,-7-13 51,-2-1-28,2 0 50,-2 0-45,2-1-10,-1 1 66,2-1-16,0 0 16,1 0 12,1 0-79,0 0 50,1 0-38,2 0-34,2 0 55,1 0-72,1 0 17,0 0-17,-1 0-117,-1 0-23,0 0-185,2 2 325,6 3 0,-8-2 0,3 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6098,'14'7'526,"-2"-3"-408,-3-5 44,-1-1-5,1 0-84,0 1 5,-1-1-78,1 2 17,1-1-39,-1 1 22,0 0-152,0-1-116,6-1-416,1 0 684,4-2 0,-9 3 0,-3-1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6042,'20'7'358,"-3"-2"-335,-13-5 16,0 0 28,1 0-28,0 0 96,2 0-79,1 0-28,1 0-28,3-1-12,0-1-161,5-1-370,1-1 543,0 0 0,-7 2 0,-4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6031,'12'15'610,"-2"-3"-492,-8-12-40,0 0 84,3 0-50,2 0-33,1 0-29,3 0-27,1 0-23,0 0 0,1 0-12,-2 0-32,-1 0 27,-1 0-101,0 0-22,-1 0-229,2 0 369,5 2 0,-8-1 0,3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5947,'22'14'324,"-3"-3"-262,-11-10-45,1-1 5,-2 0-5,-1 1-17,0-1 17,-2 2 67,2-1-62,1 1 12,1-1-34,3 1-84,2-2 11,2 1-252,6-1 325,-2 0 0,-5 0 0,-4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5879,'7'7'482,"0"-2"-398,-7-5 11,2 0 56,0 0-78,0 0 67,2 0-28,0 0-50,1 0 78,1 0-79,1 0-38,-1 0 16,2 0-17,-2 0-22,1 0 0,0 0 0,0 0-16,1 0 27,0 0-11,0 0 17,1 0-51,5-2-134,-3 1-179,3-2-28,-2 1 375,5 0 0,-9 1 0,2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6047,'6'3'605,"2"0"-465,-5-3-89,4 0-46,-1 0-5,1 0-117,-1 0-135,2 0-432,-1 0 684,2 0 0,-5 0 0,0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5924,'3'14'515,"0"-4"-408,-3-10 257,0 0-342,0 3-22,0 0 0,0 4 11,0 1 6,0 0-17,0 2 17,0-1-17,0 1-112,0 0-291,4 1 403,-1 1 0,1-5 0,-1-2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5997,'11'3'498,"-2"-2"-397,-9-1 683,0 0-784,0 5 0,0 0-5,0 4 5,0 2-6,0 0 6,0 3-280,0 0-34,0 1-257,0-1 571,0-3 0,0-4 0,0-3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5868,'2'11'532,"-1"-2"-369,-1-9-135,0 1 50,0 1 0,0 0-22,0 2 124,0-2-113,0 2 0,0-1 56,0 1-112,0 0 17,0 0-28,0 0 23,0 1 10,0-1-33,0 2 0,0-1 28,0 1-28,0 1-56,0 1-184,0 0-119,0 1 359,1 5 0,0-7 0,-1 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18 6025,'-5'-10'521,"0"3"-504,5 7 201,0 0-123,0 3-11,0-1-61,0 2 145,0-1-79,0 0-27,0 1 67,0 1-107,0 1-11,0 0-11,0 2 0,0-1 0,0 1 0,0 1-67,0-1-34,0 1-285,1-3-17,5-1 403,0-3 0,1-1 0,-3-1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17 6019,'-4'-10'404,"0"3"-360,3 9 74,0 0-84,1 2-1,-1-1 40,0 0-62,0 0 34,0 0 22,0 3 28,0-2-61,0 4 0,0-4 72,1 3-84,-1-1 46,-1 2-68,1 1 44,0 0-94,1 1 50,0-1-302,0 0-275,0 2 577,0-3 0,0-1 0,0-4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32 6031,'6'-2'498,"-1"0"-408,-7-2-6,1 0 50,-1 0-112,0 1 62,0 0-16,1 2-46,-1-1 376,2 2-63,-1-2 7,1 1-258,0-1 106,-1 1-212,1 10 22,-1 2-17,1 11 28,0 0-11,0 1 45,0 0-6,0-2-39,0-1 0,0-3 0,0-3-78,0-3 78,0-4-325,2-1-341,6-4-611,0 0 1277,8-2 0,-9 0 0,0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1 5986,'5'6'459,"0"-2"-285,-6-4-62,-3 0 89,1 3-66,-5 3-12,2 5 84,-4 4-162,0 3 44,-2 5-10,-2 3-7,0 5 68,-2 2-56,-2 2-5,1 0-51,-1 0 5,3-3-33,1-3 0,2-2-72,2-3 10,2 0-280,2-5-139,2-1-180,2-9 661,1-2 0,1-6 0,0-1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 5963,'-3'6'420,"-1"-1"-324,0-1-24,-2 1-16,0 0 51,0 2-57,-1-1 6,1 1 56,0-2-95,2 0 28,-1-2-28,4-1 296,-1-1-285,8-2-28,1-3 0,7 0 6,1-3 55,0 1-61,0 1 34,-3 1 11,2 2-51,-5 1 6,1 1-17,-4 4-5,-2 2 27,-2 6-5,-2 3 23,0 3-1,0 2-22,-2 1 0,-2-1 0,-4-1-11,-1-3 11,2-2 0,1-3 17,1-3 16,1-1-16,0 2 95,2-1-28,0 0 67,2-1 68,0-4-124,0 0 129,4-1-84,3-1-134,5 0 94,4-1-100,1 0-22,2-1-152,-1-3-576,-2 0-247,0-3 997,-4 2 0,-5 2 0,-2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82 5835,'-15'-17'151,"3"4"-140,10 12 34,0 1 16,-1-1 18,2 0 61,-1 0-56,1-1-11,0 0-73,1 0 11,0 0-6,-1 1 57,0 0-45,-1 1 89,1 0-22,-1 0 163,1 0-141,-1 0 420,1-1 561,-1 1-1071,5-2 35,0 2-1,4-1-11,0 0-39,0 1 0,0-2-5,1 2-34,1-2 61,0 1-22,2-2 6,-1 1 66,2-2-94,-3 2 22,2-2 0,-4 2-45,2-1 51,-4 2-6,1 0 28,-3 1-28,-1 0-84,-1 0 45,-8 0-23,1 0 23,-9 0 39,0 2 0,-2 1 0,-2 1-28,1 1 22,-1-1-39,3-1-61,2 0 72,2-1 34,2 0 0,1 0 0,3-1 45,0 1-67,3-2 22,0 1-67,1-1 352,1 0-268,7 1 84,1-1-73,10 1 50,-2-1-22,4 0 40,1 0-118,1 0 22,-1 0 0,-3-2-39,-3 0 67,-4-1-28,-2 0 11,-4 2 34,0-1-45,-3 2-79,0-1 56,-8 1-22,-1 0-5,-9 0 50,0 1 0,-2 1-6,-1 0-11,0 2-16,2-2 33,0 1-28,3-2-11,3 1 44,4-2-5,2 1 0,3 0 56,1-1 90,1 1-61,10-1-29,2 0 56,11 0 44,3-3-77,4-1-23,2-3-56,-1 0 5,-1-1 23,-6 2 0,-4 0-28,-6 2 0,-6 2-16,-3 1-63,-2 1-1238,-2 0 438,-3 0 879,-13 0 0,9 0 0,-8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398 10 6210,'12'0'946,"-1"-1"-593,-10-2-90,0 0 6,0 1 986,0 1-1317,-3 5 51,-1 3-17,-4 7 56,-4 3-5,-1 3 49,-3 2 40,-1 2-112,-3 1 0,1 1 6,-2 1-17,1-1 39,-1-1-28,0 0 78,0-2-11,0-2-72,-1-1 5,2-1-84,-7 2 84,0-3-39,1-3-90,3-7 67,7-6-89,2-2-79,1 0 230,3-6-180,2-1 102,3-7 78,2-1-207,1-1 184,1 0-33,0 2 12,0 0-12,2 3 56,2 1 0,4 1 106,11-4-3492,-2 3 3447,9-1-55,-5 5 201,5 2-123,1 2 106,3 1 136,1 2-259,3 3 118,2 4-67,17 10 201,-12-4 3151,10 6-3291,-18-7-33,-4 0 11,-4-2-157,-6-1 0,-2-1-6,-1-1 12,-6-2-6,-2-1 56,-6-2 61,0-2-2973,-2 0 1019,-2-7 1837,-1-4 0,0 2 0,0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58 6271,'-13'-6'420,"3"2"-296,10 4 268,0 0-303,0-3 12,1 2-45,0-3 101,1 3-57,-1-1 46,0 2 84,0-2-197,0 2 158,0-2-85,2 1-89,0-1 156,3-1-38,3 1-29,0-1-106,2 2 0,-2 0 0,0 1 28,-1 0-28,1 0 0,1 0 0,2 0-409,3-1-403,10-2 812,14-3 0,-18 2 0,6-2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5863,'6'8'235,"-1"-3"-235,-5-4 425,-1-1-380,0 2 778,0-2-683,1 3 6,1-2-146,2 0 28,2 1-39,1-1 11,-1 1-68,1 0-44,-1-1-240,3 1-348,4-2 700,1 1 0,-3-1 0,-3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6182,'17'1'431,"-4"0"-341,-10-2 66,0 1-44,1-2 23,0 2 38,0-1-111,1 1 89,-1-1 28,1 1-67,0-1 101,-1 1-163,2 0 6,0-1 0,1 1-28,1-2-56,1 1-117,3 0-410,0 0-116,4-1-3668,-1 0 4339,1 0 0,-7 1 0,-3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6053,'1'8'616,"2"-1"-526,-1-7 61,3 0-11,-1 0-67,2 0 44,-2 0-55,2 0-1,-1 0 7,1 0-46,1 0-28,0 0 6,1 0-67,0-2 45,1-1-180,0 1-139,1 0-337,1 0 678,1 1 0,-4-1 0,-2 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6047,'9'5'829,"-1"0"-638,-8-5-46,2 0-44,-1 0 106,2 0-84,-1 0 40,1 0 77,0 0-60,0 0 128,2 1-68,0 0-139,1-1 253,2 1-315,0-1 6,2 0-34,1 0-11,1 0-22,2 0-315,0 0-1410,13 0 1747,1-2 0,-6 1 0,-6-1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 6288,'10'0'818,"-1"0"-684,-5 0 112,2 0 34,0 0-100,0 0 156,2 0-168,-2 0-17,1 0-34,-1 0-49,0 0-74,0 0 6,1 0-146,0 0 79,1 0-487,2 0-437,4-1-196,0-2 1187,2 0 0,-7 0 0,-3 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31 6154,'-2'-12'778,"2"2"-515,4 10-134,0 0 78,1 0 45,0 0-67,0 0 179,2 0-134,-1 0-23,2 0 22,-2 0-166,0 0-86,0 0 23,-1 0-241,2 0-45,2 0-677,7 0-95,3-1 1058,6-2 0,-12 2 0,-3-2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 6171,'8'0'576,"1"0"-396,-3 0 66,2 0-78,2 0 123,1 0-39,2-1-101,2 0 152,0-2-208,0 0-50,-1-1-45,-1 1-286,-2 1-375,0 1-302,2 0 963,1 0 0,-5 0 0,-2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6187,'11'11'644,"-2"-2"-498,-9-9 509,0 0-487,3 1 118,-1-1-118,5 1-6,-1-1 23,3 0-129,0 0-112,1 0 56,2 0-319,-1 0-118,3-1-425,6-2 862,11-3 0,-13 2 0,3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6176,'8'9'644,"-2"-2"-397,-2-7-40,2 0 11,-1 0 163,3 0-140,-1 0 16,0 0 96,-1 0-353,0 0 168,-2 0-168,2 0 39,0 0-162,4 0 5,4 0-565,5 0-442,7-2 1125,1 0 0,-9 0 0,-4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6014,'11'5'459,"-2"-2"-325,-9-3 365,0 0-247,2 1 22,1-1-89,3 1 134,1-1-157,2 0 12,1 0 11,3 0-135,1 0-33,0-1-17,2 0-39,-3-2-51,1 1-61,-2-1-319,0 2-141,4 0 611,8 1 0,-10 0 0,3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30 6025,'-11'-1'773,"3"0"-577,8 1-17,1 0 50,1 0-100,1 0 101,1 0-6,0 0-51,1 0 197,1 0-185,3 0 5,1-1 35,1-1-163,2 0-68,0-2 6,1 2-247,1-1 79,0 1-426,1 0-330,7 0-28,-1 0 952,5-1 0,-13 2 0,-3-1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6014,'1'11'521,"1"-2"-404,-1-9 236,-1 0-168,4 0 44,-2 0-139,3 0 83,1 0 23,0 0-67,2 0 185,1 0-135,1 0-45,2 0 29,1 0-107,0-2-112,0 0 56,-2-1-398,-2 1-16,-2 1-448,-1 1 38,-1 0 824,1 0 0,-3 0 0,-1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 7179,'6'-2'683,"1"0"-521,2 2 17,0 0-145,1 0-6,-1 0-28,1-1-62,-1 0 12,2-1-146,0 1-386,1 0-247,0 1 829,-2-1 0,-4 1 0,-2-1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5963,'7'16'566,"-2"-4"-443,-5-12 308,0 0-274,3-2-84,-3 2-23,4-3 6,-4 3-56,1-1 0,-5 1 23,3 0 10,-4 0-33,4 0 1064,0 0-991,1 3 337,0 1-220,0 4-11,1 1 230,1 2-381,1-1 146,1 0-102,0 0 35,0-3 234,-1 0-268,1-2 67,-2 0 73,1-2-95,-1 0-118,-1-2-1369,1 0 1,-1-1-1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6 6014,'-6'-3'588,"2"0"-67,4 4-493,0 1 0,0 1-28,0 2 0,0 0-6,0 2-5,0 0 11,0 3-73,0 0-28,0 3-492,0 2 593,0 2 0,0-6 0,0-4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7470,'0'3'140,"0"0"-157,0-2-274,1 5 44,1-1-61,3 8 308,4 4 0,-4-7 0,1 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6378,'0'5'627,"0"0"-386,0-5-224,0 1-23,0 1-89,0 1-112,0 1-1,1 0-167,0 3 17,0 0 358,1 3 0,-2-5 0,1-1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6059,'8'11'341,"-2"-2"-279,-6-7-45,-1 2 145,1-1-112,-2 7-27,2-4-12,-2 5-157,2 0-593,-1-2 739,1 1 0,0-6 0,0-2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102 609 6053,'-14'-3'280,"2"1"-246,3 4 27,1 0-50,-2 0 51,3 0-17,-1 0-45,3-1 123,0 0-50,0 0 22,1-1-17,0 1-27,0 0-23,2 1 112,0 0-39,1 0 1668,0-2-1259,5-1-291,2-5-124,7-5-50,3-5-45,4-6 0,3-4 17,18-20-17,-10 6 16,14-15 91,-16 15-214,1 0-3285,-4 1 3213,-2 1 101,-4 2 106,3-8 17,-8 13 27,1-6-122,-6 9 50,-4 8-56,0-2 3482,-3 10-3426,-1 5 0,-1 2-62,0 3-392,-1 1 421,0 10 55,0 0-44,0 11 22,0 0 0,-2 4-39,0 1 78,-4 12 34,2-12 5,0 7-84,3-15 6,0-5 0,1-3 12,0-2-12,0-3 33,0-1 68,2-2-129,2-1 28,3 0-241,6-4 191,2-4-181,5-5 58,-2-2 145,1 0-140,-4 2 151,-1-1 17,-8 6-62,0 2 62,-6 5-212,0 1 189,0 7 12,0 3-17,0 7 56,-1 4-28,1 0 0,-1 3-45,1-2-436,0 1-561,2-3 1042,4-2 0,-3-9 0,4-3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5919,'0'8'650,"0"-2"466,0-7-1116,0 4 109,0 1-70,0 6 83,0 0 91,0 2-116,0 0 71,0 5-129,0-4 101,1 2-118,-1-7 29,2 0 33,-2-3-6,2-1-78,-1-1 0,0-2 39,1 0 85,1-1-96,1 0 23,9-3-51,-2-3-102,7-4-587,14-22 673,-17 17 38,9-11-44,-21 24-6,-3 1-17,2 3 62,-1 3-17,1 4 39,0 2 0,1 0-33,0-1-359,5 5-521,4-8-307,3 1 1181,3-7 0,-9-1 0,-2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57 6053,'6'12'599,"-1"-3"-520,-3-9 94,2 0-78,-1 2 23,1 2 11,0 2-101,0 3 95,0 2-28,0 2-67,0 4 101,-1 2-84,1 4 162,-2 16-190,0-8 27,-1 11-44,-1-14 12,0-3 4,0-3 1,0 0 6,0-8 21,0 0-44,0-9 0,0-2 73,0-2-73,0-7-89,0-2 27,0-8-252,0-11 253,0 3-46,0-9 91,0 7-7,0 0-66,0-2-1,3-11 62,3 9 6,3-8 22,2 13 0,0 4 11,0 2 11,0 4-22,0 1 0,0 4 0,1 1 45,-1 3-22,1 2 161,5 2-178,-3 1 89,4 3-67,-6 3 0,0 2 17,0 4-23,1 3 34,-5-2-22,1 3-34,-7-6 0,0-1-73,-6 4 17,-7-2-84,-7 1-78,-7-2-124,-2-1-95,-1-2 437,3-1 0,10-3 0,5-1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3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5941,'3'7'325,"0"-2"-258,-3-5 1714,0 0-1781,0 4 0,0-1 39,0 4-17,0 2-16,0-3 22,0 2 5,1-3-33,0 1 0,1-1-16,1 3 16,-1-2 0,1 3 0,-2-6 22,1 2-39,-2-3 17,1 1 0,-1-2-1506,0 1 901,1 1 605,-1 1 0,1-1 0,-1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4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5930,'3'6'330,"-1"-2"824,-1-5-1082,-1-4 12,0 4 6,0-3-23,0 2 516,0 2-567,0 4-4,0 2 38,0 5-11,0-1-16,0 0-23,0 0 0,0-1 84,0 0-79,0-1 29,0-1 22,0-1 5,0-3-61,0-1-958,0-1 1,0-1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4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6075,'10'7'303,"-2"-2"-124,-6-5 1674,-1 0-1808,0 3-17,0 0 45,-1 3-73,2 0 22,-2 0 96,2 3-73,-2-3-23,1 1 34,-1-5-61,0 0 5,0-1 22,1 1 0,-1 0-22,2-1-89,-2 0-79,2-1-403,-1 0-258,1 0-11,0 0 840,-1 0 0,0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5.6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5952,'7'14'325,"-2"-2"-235,-5-12 945,0 0-1018,-3-1-17,3 1 947,-3-1-942,3 4 46,0-2-35,0 2-16,0-1-136,0-2 0,0 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8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0 114 5969,'9'5'370,"-1"0"-298,-9-5 841,1 0-902,-2 1 6,1-1 73,-3 1 962,4-1-996,6 0-22,1-2-34,12-2 17,-6-1-34,5 0 17,-5 2 0,0 1 17,0 0 0,10-1-17,-4 0 5,7-1-27,-6 3 22,-3 0 0,1 1 22,-2 0 6,-1 0-28,-1 0 0,0 0 11,0 0-11,2 0 6,10-1 95,-5-2-62,7-1-39,-6-1 0,-1 1 6,0-1 10,5 1-16,-6 2 45,4 0-39,-8 1-6,1 1 0,0-1 56,0 1-23,1-1-16,1 1-17,0-2 113,1 1-57,1-2-50,10-2 55,-6 0-5,9-1-56,-10 1 6,-2 1 50,-2 1-28,5 1-28,-7 1 0,4 1 22,-8 0-16,-1 0 27,0 0 135,1 0-95,-2 0-73,2 0 0,-1-2 62,0 0-113,0-2 57,2-1 61,-4 1-39,2 2-28,-6 1 0,1 1-89,-2 0 61,4 0 28,-2 0 44,4 0-32,-4 0-12,1 0 0,0 1 0,-1 0 56,1 1-56,0 0 0,-1-1-6,1 1 12,-1-2-6,3 2 5,-4-1-38,4 1 33,-5 0 0,-1-1 50,1 1-5,0-2-45,-1 1 11,-1-1-11,-1 0 6,-3 0 302,2 0-432,-8 2 124,-2 3 45,-9 5-45,-3 2 0,-4 5 135,-3 1-130,-1 2-5,-8 6 6,9-7-6,-2 2 0,13-9 11,4-3 174,3-1-34,2-3-151,4-1 129,1-3-471,2-1-481,0-6 100,0-4-78,0-9-78,0-4 224,0-10 655,3-13 0,-3 19 0,3-2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9.2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31 6042,'-14'-10'364,"2"2"-331,6 6-21,0 1 88,1 0-44,0 1 6,-1 0 72,-1 0-55,-1 0 111,-3 4-145,2 0 33,-2 2-55,5-1 10,1-3 57,2 0 33,1 0 2997,1-2-3120,0-2-6,1-1-44,-1-2 44,1 0 6,0 1 0,0 0 107,0 1-51,0 0-56,0 1 308,0 1-308,4 0 0,3 2 313,6 3-128,1 2 0,4 4 173,0 2-201,2 1-157,-2 1 0,1 0 225,-1 0-141,-1-1-23,7 1 219,-7-6-268,3 3-12,-8-8 0,-2 2 33,-1-2-106,-2 0 73,-1 0 0,-1-1 112,-1-1 0,-1 1-112,0-1 0,-2 0-39,1 0 39,-1 0 0,0-1 112,1 2-112,-2-2-22,2 2-191,-2-1 101,1 1 140,-1 0-28,1-1 185,0 1-398,0-2-852,1 1-525,-1-1-399,2-1-211,0-3 2200,0-3 0,-1 2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0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30 234 6462,'-16'-4'677,"2"0"-469,16 4 32,5 0 130,4 0-118,8 0-3443,3 0 3427,3-1-197,0-2 196,4-4-235,-10 1 180,1-1-130,-11 3-38,-3 3 88,0 2 3292,-1 12-3324,0 9-29,1 15 487,2 41-330,-3-12-45,2 27-72,-2-27-79,0-6 5,2 11 135,-2-25-140,-1 4 0,-2-29 0,-2-8-44,0-7 44,0-3-252,0-9 184,0-8-16,0-12 84,-1-12-50,0-12 22,-1-10-118,-1-8-10,-1-7-225,-2-3 269,-1 0-40,0 4 152,-1-13 5,4 30-5,0-7 0,3 36-28,1 8 0,0 7 28,6 7 6,2 6 79,7 9-85,2 8 140,1 9-135,2 5 225,-3 3-185,-4 2-12,-3 0 23,-6-1-56,-1 0-39,-3-1-634,-14 8 186,3-14-280,-13 1-207,7-20 974,3-9 0,6-1 0,3-3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1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1 406 6103,'0'16'768,"0"-4"-432,0-12-219,0-1-50,0-5-67,2-6 28,2-9-11,2-6-17,2-3 11,0-5 6,-1-2-17,1-1-11,-2-1-34,3-11 28,-4 16 17,0-7 0,-4 22 6,0 3 5,-1 6-11,0 1 11,0 5 6,0 1 134,0 2-28,0 10 79,0 3 28,0 11-79,0 2 118,0 4-113,0-1 176,4 9-293,0-11 28,2 2-67,0-16-6,-3-4-16,2-5-56,0-2 44,1-8-320,2-6 198,-1-8 10,-2-3 79,1 1 67,-3 4 0,-1 4 11,-1 6 28,-1 4-39,1 3 0,0 2 34,4 11 5,-1 0-39,5 13 0,0-2-17,4 2-733,1 0-98,12 5 0,-15-15 0,7 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2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12 6148,'14'16'801,"-4"-3"-543,-10-13 1304,0 0-1517,-2 0 95,0 1-101,-2 0 6,1 1-45,-1 1 62,0 0 67,0 1-129,0 0 129,1 2-96,1-2-66,-1 4 33,3-2 0,-1 2 11,1 2 0,0 6 45,0-3 34,1 4-90,2-6 0,1-3 117,7 0-50,-3-5-5,4 0 196,-2-3-163,1 0-95,-1-5 0,4-6 61,-4 0-61,0-5 12,-5 6 83,-2 0-39,-1 0-56,-1-4 5,-1 3 107,0-2-44,0 5-63,0 1 197,-4-4-230,-1 3 17,-6-2-57,2 4 68,-3-1 0,1 3 84,-7-1-84,5 4-39,-4-1-118,7 2-235,1 0 219,3 0-1054,0 0 107,4 0 657,0 0 0,2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3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17 6255,'16'-1'912,"-4"0"-671,-11-2 73,0 0 61,1 0-162,-1 0 39,0 1 471,0 2 470,0 0-1093,0 3-100,1 5 0,-3 8 118,-5 9-12,-2 6-100,-8 6 0,-4 5 162,-2 1-101,-1-1-67,1-6 0,3-6-6,1-5 17,8-11-11,1-2 79,8-10 5,0-2-84,5 0 45,0-1-45,5-3 0,0-1 274,3 0-112,1 0-162,4 2 0,2 1 124,3 1 301,2 1-55,4 1-84,0 5 705,14 9-644,-10 0-347,9 6 348,-13-9-1,-3-2-330,0-1 509,4-1-509,-10-4-34,0 0-705,-11-4-1210,-4 0 346,-2 0-469,-1-7-578,-1-3 2633,0-8 0,0 8 0,0 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4.7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307 1 6288,'15'1'863,"-2"0"-701,-13-1 583,0 0-477,0 5 91,-2 5 11,-2 10 162,-10 22-386,-1-6-45,-8 16 72,1-14-89,-2-2-123,0-2 39,-12 3-162,9-13 162,-7 1-101,11-15 34,2-5-314,-4-2 106,9-7-33,0-4 212,10-4-16,4-6 112,1 2-22,6-5 22,0 6 28,7-1-6,1 7 158,3 2-52,3 1 624,11 2-562,-4 3 247,12 2-6,-5 4-246,3 5 935,18 17-526,-12-4 548,10 9-957,-19-9-67,-2-2-118,-3-5-504,7 0-830,-10-9-990,5-1-1428,-15-14 3752,-3-5 0,-6 2 0,-3 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4:57.7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0 452 6154,'14'2'319,"-4"0"-84,-10-2 1003,0 0-1110,11 0-60,0 0 10,11 0 112,17 0-100,-4 0 0,17 0-6,-6 0-28,1-2 22,5-3 0,33-13-33,-15 1-28,25-8-17,-26 7 0,-5 4 0,37 6 0,-39 4 0,27 4 6,-43 0 22,1 0 6,59-7-17,-35 0-12,45-5-10,-52 2 10,52-1-5,-41 2 6,37-2 0,-51 3-6,2 0 0,63-10 5,-48 7 1,43-6-6,-67 13 0,-8 2-6,-7 2 6,7 0 0,-13 0 6,10 0-6,-11 2 45,48 2-12,-26-1-10,36 0-18,-38-3 1,-3 0 5,36 0-11,-31 0 6,27 0-1,-36 0 23,1 2 95,44 9-72,-29-3-46,35 5 107,-37-5-28,61 1-56,-39-2-28,45 3 0,-51-6 6,4 0 33,81 5 0,-56-4-33,55 4 33,-80-6-39,0 0 34,49-3-29,-48 2-5,35-2 6,-64 2 39,50-1-23,-39 0 95,43-5 1,3-2-118,-23-2 12,90-9 38,-106 5-44,4 0-12,73-3 12,-53 5-6,54-3 5,-75 9 12,53-5-17,-47 4 34,36-4-34,-59 4 5,-9 0 29,24 1 11,-28 0-40,19 1 29,-25 2-29,4-1 35,1 0-29,29-2-6,-11 0 7,24 2-1,-16-2 6,73 2-12,-51 0 1,53 0-6,-73 2 56,0 0-51,57-3 1,-44-2 33,41-1-33,-58 0 50,-3 4-34,26-3-16,-24 4-1,18-3 1,-29 4 0,-3-1 83,52-5-89,-38 1 39,42-4-39,-50 4 0,3-2 12,48-1-1,-37 3-6,37 0 1,-52 5-6,-1 0 17,20 0 28,-17 0-40,15 0 51,-20-2-56,1-2 23,48-2 21,-33 0-38,34 2-6,-44 2 11,-1 2 0,56 0 6,-41 2-11,40 0 5,-54 4 34,-3 0 5,22 4-39,-20-4-5,19 3 5,-21-2-11,5 1 112,65 6-106,-44-4 55,49 7-49,-58-9 38,3 2 40,80 1-68,-55-5-16,57 1 5,-76-7 34,-4 0-45,32 0 0,-27 0-12,21 0 12,-38 0 12,-4 0 16,33 0-28,-36-2 0,24 0 0,-45-1 5,-1 2-10,35 1 10,-23 0-5,30 0 11,-30 0 141,71 0-63,-39 0-33,56 0-45,-57 0-5,2 0 5,58 0-11,-50 0 56,44 0-56,-68 0 0,2 0 45,48 0-23,-42 0 51,33 0-62,-61 0 34,32 0 40,-31 0-24,25 0 1,-34 0-62,3 0 78,60-4-61,-35 2-6,45-4 57,-50 2-52,-3 2 80,50 0-85,-38 2 0,40 0 6,-47 0 78,56 0-17,-45 0-78,41 0 12,-59 0-1,-1 0 185,45 0-196,-40 0 17,32 0-17,-49 0 0,-6 0 22,9 0-11,-14 0 68,5 0-68,-14 0 62,-2 0 22,35 0-67,-16 0-17,31 0 90,-24 0-84,5 0 27,46 0-32,-34 0-12,31 0 72,-55 0-72,-5 0 0,-6 0 0,1 0 17,-10 0-17,2 0 0,-9 0 140,6 0-140,12-2 17,0-2-17,8 0 17,-10-4 22,26-1-39,-20 0 0,17-1 17,-24 3-17,-1 2 0,12-2 11,-9 2-11,5 0 0,-12 1 0,-6 1 17,0 0-17,-8 3 0,-2-2-118,-5 2-2430,-1-4 610,0 2-465,0-16 2403,-7-3 0,6 3 0,-6 2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09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4543 5840,'22'7'185,"-4"-2"-112,-18-5 28,0 0-17,12-10-62,-7 5 6,9-6 28,-10 8 17,0 2 134,6-2-168,-5 2-11,4 0-11,-5 1-6,0 0 23,5 0-17,0 0 55,6 0 12,-1 0-16,4 0 88,18 0-111,-10 0 11,13 0-17,-13 0 17,0-2 28,30-7-67,-20 1 11,22-3 0,-26 7-6,-2 0 90,13 2 0,-11-2-11,11 0-11,-11-2-29,3 0 12,47-12-67,-27 5 11,36-6-1,-39 8 7,3 1 72,48-14-73,-35 5 6,35-8 6,-48 6 0,4 3-6,31-16-23,-18 9 12,22-7-11,-27 10 22,0 1 50,68-24-50,-49 13-6,46-16 6,-67 22-5,-3-2 27,50-19-33,-42 14 5,39-14-22,-54 20 28,0 3 12,29-14-18,-18 9 12,24-11-18,-23 10 24,1 1 10,61-31-50,-50 25 17,42-21 23,-66 29-40,-3 4 140,36-23-90,-33 19-16,31-20-12,-40 20 12,-1-3 39,22-20-6,-18 14 6,13-15-29,-20 17 7,-3 0-23,1-1 28,38-29-51,-27 21 23,28-22 12,-36 27 38,40-37 6,-30 27 45,33-31-118,-42 38 23,1-3-23,16-14-6,-14 15 46,10-9-46,-21 17 7,-1 3 72,32-35 5,-21 24-89,25-27 6,-33 31 33,1-3 6,13-16-45,-12 13 0,9-11 39,-17 19-22,-3 0 0,22-37-12,-20 24 1,14-27-1,-23 34-5,-2-1 40,17-35-40,-11 27 5,15-28-5,-15 36 0,4-3-3392,0 2 3392,1 2 0,1 2 0,0 1 0,1 2 0,-1 1-5,28-29 38,-23 25-33,18-23 0,-27 34 3392,2 1-3392,0 0-11,15-12 5,-8 10 6,11-8-11,-12 15 11,-1-2 11,17-7-11,-14 9 0,11-6 0,-17 10 0,-2 0 12,20-12-7,-18 11-5,16-9 0,-20 14 0,0 0 0,5 1 6,13-8-1,-7 3-5,11-3 0,-13 5-5,1 1-1,2 1 6,1-4 0,-1 4 6,1-2-1,-3 4 1,-2 1-12,18-6 6,-20 9 0,14-7 0,-20 13 6,0-4-6,35-1 0,-23 2 0,23-1-6,-31 6 6,-2 2 6,-1 0-6,-1 0 0,1 0 0,3 0 39,2 0-22,-2 0-6,19 0-11,-22 0 6,13 0-6,-20 4 5,0 2-5,32 17 62,-16-7-6,30 11 50,-20-11 57,7-1-51,27 5-112,-20-5 0,13 2-39,-34-7 39,-8 1 0,-3-1 67,10 8-56,-9-5-11,18 8-11,-21-9 22,24 16-5,-22-11-1,13 9-5,-15-10 11,1 2 85,17 5-46,-7-6-39,15 6 73,-12-9-67,3 0 56,38 12-56,-30-11 33,24 9-50,-46-12 11,-5 0-11,8 10-11,-13-5 5,10 9 6,-12-8 6,0 0 5,3 2 0,2-1-11,3 3 6,5 4 16,2-2-16,3 3 67,29 22-62,-23-15-5,21 18 5,-34-24-6,1 2 68,23 22-62,-16-18 118,19 20-62,-24-26-55,3 3 167,17 8-117,-13-9-62,12 7 56,-24-14-56,-1 1 0,18 23 11,-16-14 0,19 16 51,-21-18-51,4-1 28,27 30 68,-19-23-107,20 21 11,-29-33 90,0-1-101,6 5 84,-8-9-73,5 6-11,-10-10 0,-1 2 28,23 12-17,-16-9 51,18 11-62,-21-12 0,2 1-11,22 21-1,-16-14 12,16 15 0,-20-19 12,-2 2-12,15 12 0,-11-7 0,10 7 0,-17-12 0,-1-4 0,8 17 0,-13-15 0,7 13 0,-12-15 0,-2 0 0,19 32 11,-9-20-11,14 25 0,-12-30 22,0 1-22,10 10 17,-8-7-17,9 7 0,-8-9 0,1-1 0,39 33 0,-23-21 0,25 22 0,-29-29 0,-3-3 22,33 31-10,-26-23-12,21 21 11,-34-31 6,1-1-6,10 6 0,-9-9 0,5 3-11,-12-12 0,-6-1-11,-1-2 11,-3 2 0,-5-7 11,-2 0 6,-2-2-6,2 0 23,10 6-17,7 1-17,-1 1 11,4-2 0,-1 2 0,-4-4 0,7 5 6,-6-6-6,-1-1 1,20 6-1,-18-5-11,15 5 0,-17-5 0,2 0 89,23 9-89,-18-7 12,15 3-12,-24-8 0,2-1 22,3 2-5,-5-2-6,0 0 17,-10-2-28,0 0 17,8 5-6,-7-4-11,9 5 17,-13-6-17,0 0 0,4 1 0,-2 1 11,3 1-11,-3-2 90,0 1-118,16 5 100,-7-3-60,10 3-12,-11-5 0,-2-2 28,23 7 61,-13-6-78,22 6 17,-14-4 73,6 1 62,25 1-107,-15-2-56,16 0 0,-24-3-17,-1 0 6,20 5 39,-23-3-28,12 3-17,-29-3 17,-4 0 89,12 5-178,-15-4 89,7 1 0,-16-5-11,-2-2 11,2 2 0,-2-1 11,2 1-11,0-1 17,0-1 11,12 3-12,-5 1-4,9 2-12,-10-3 0,2 4 44,21 7 24,-12-5-68,18 7 0,-21-9-17,-2-2 17,1 1-17,-6-2 17,4-1-17,-7-1 17,0-1 0,5 4 0,-5-3 17,5 2 0,-6-3-17,1 2 33,15 2-33,-11-3 0,14 2 0,-10-1 17,4 0-17,6 4 0,1-2 0,5 2 0,4 0 17,0 1-17,3 0 17,31 9-17,-28-8 0,19 7 0,-38-11 0,-3 2-17,-2-2 34,6 2-17,-8 0 0,7-2 17,-8 1-17,2-2 16,2 2-16,1-1 0,5 0 17,2 2 95,2-4-95,4 2 33,40 1-16,-24-3-17,28 3-17,-41-5 17,-5 2 100,6 2-117,-11-2-17,6 2 1,-10-2 16,0 0 0,-2-2 196,10 1-196,-15-2-17,7 0 17,-18-1 17,7 0-1,-6 0 1,8 0-17,-5 0 34,4 0-1,7 0 1,-9 0-34,6 0-84,-15 0 67,2 0-229,-4 0-1261,0-7-1013,-1-1-835,-5-33 3355,-5-2 0,2 4 0,0 11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1 154 5963,'0'-6'521,"0"2"-459,0-14 11,0 7-29,0 4 1,0 2 84,0 1-39,0 2 156,0-2-33,0 0-146,0 0 34,0-2 16,0 4 247,0-2-229,0 2-46,0-2-16,0 0 11,0-2-22,0 0 83,0-9-111,0 6 5,0-5 11,0 9 6,0 1-89,0 1 33,0 16 28,0 4 84,0 36 1,0-9-7,0 20-5,0-16-40,0-1 175,0 25-186,0-31-11,0 16 6,0-37-6,0-4 56,0 3-44,0-10-1,0 4 29,0-9-40,0 0 0,0 2-33,0-3 27,0 2-27,0-5-6,0 4 39,4 0-33,-3 0 44,4 0-44,-4-2-2258,0 0 656,5-2 1596,-3 2 0,2-2 0,-3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4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148 1220 5947,'-2'26'380,"-1"-4"-245,-9-16 22,0-2-29,2 0-27,1-4 84,-5 3-135,5 0 174,-13 6-140,12-6 34,-5 6 27,8-7-33,2 2 247,-4 0-208,6-2 869,-2 0-292,17-2-470,3 0-12,17 0-5,3-7-40,7-3 292,64-42-370,-33 13-39,47-31-5,-47 21-12,3-10 0,-5-8 0,2-6-50,19-26-17,-20 19 0,-4 0 11,-4-13-50,25-58 39,-39 61 0,15-34 0,-42 79 0,-3 7 0,7-6 0,-13 21-45,2-3-27,-12 23-376,-4 3 442,2 5 6,-2 5 0,-2 10 0,-2 4 0,-4 7 22,-5 19-22,0-10 12,1 13-12,3-17 5,6-2 34,0 19 34,3-22-73,0 12 62,1-28-57,5-3 135,27-2-72,-6-6 44,24 0-107,-15-4 6,6-9-55,21-25-119,-16 0-44,12-22 145,-26 15-33,-7 1 39,4-17 45,-15 26 5,3-12 6,-14 28 0,0 0 6,3-9-6,-2 11 0,1-5 0,-4 14-274,-2 2 274,0 13 67,0 7 274,-4 67-290,3-27 33,-2 42-84,3-49-202,0-7-3646,42 15 2185,-9-31 1663,35 8 0,-41-33 0,-7-1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5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6092,'11'11'476,"-2"-1"2952,-9-13-3282,0 8 100,0 8 331,-2 28-258,2-2-78,-2 17 229,2 10-358,0-23-101,2 13 85,3-36-12,4-5 168,24-7-252,-7-2-465,21-15-95,-9-9-706,30-53 1115,-28 25 56,15-26 89,-41 44-33,-6 8 5,-5 5 29,-3 8 5,0 2 386,0 5-83,0 10-40,0 5 6,0 13-57,0 25-212,0-23-207,4 14-498,4-34-107,8-4-2426,28-6 3238,-14-8 0,8 5 0,-27-4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5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1025,'31'24'655,"-7"-4"1740,-24-20-1914,0 0 1341,8 9-1598,-5 5 523,8 14-545,-6 9 1661,2 11-1415,-1 43-208,0-14-27,2 32-78,-4-29-46,2-1 1,0 42-90,-4-52 0,4 24-123,-6-68-202,2-8-2308,-2-11 2096,5-27-180,-4-12 717,6-19 0,-6 20 0,1 11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6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2 113 4102,'17'-4'348,"-3"1"660,-14-2 863,0 2-1422,0 0-80,7-5-121,0 1-164,9-4 470,0 3-487,3-2 314,35-5-219,-17 4-16,25-3 5,-26 9-33,-1 2-40,8 2-72,-13 1 61,1 5-6,-18 3 12,-5 8 235,-2 16-252,-4-10 23,0 8-40,-2-15-34,0-1 91,-48 16-444,15-11-335,-40 10-202,25-19-560,-3-4 1445,-11-5 0,28-1 0,-1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9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24 136,'28'14'487,"-5"-6"1984,-23-18-2347,0 0 1036,0 0-1014,0 4 550,0 2 351,0 2 1708,0-1-2784,0 10 52,0 43 39,0-5-12,0 36-11,0-26 28,0 5 185,0 68-140,0-41-33,0 53-12,0-61 34,0-4-3426,-2 27 3437,2-28-17,-2 17-11,2-29 28,0-5 123,0 51-179,0-38 17,0 39 6,0-49 3357,0-1-3290,0 43-135,0-40-5,0 31 11,0-53 33,0 1 56,0 10-94,0-14-7,0 8 102,0-21-63,0 0 35,0 18-18,0-14-10,0 18-40,0-20 45,2 2 11,2 28-56,0-21 79,1 21-17,-4-29-62,1 1 129,-2 26-73,4-20-56,-4 20 107,2-28 62,-2 21-85,2-20 0,-2 16-33,2-27-1,0 1 281,0 6-331,2-5 6,-2 7-6,2-9-11,-4 0 73,2 8-84,-2-2 11,0 7 22,0-5-22,0 0 90,0 15-79,2-16 0,-2 8 0,2-22 6,0-1 17,-2 11-17,4-5 5,-4 9-22,3-7 11,-2 1 17,2 12-5,0-5-12,-1 9 17,1-10-17,-2 1 17,2 14-11,-2-16-17,1 7 28,-1-19-17,0-4 34,1 4 44,-1-7-89,0 2 12,1-3-12,-2 0 0,0 4 0,0 0 0,0 2 16,1 7-16,0-2 0,2 6 12,-2-5 4,2 2 12,-1 1 0,1-5-11,0 0-6,-2-9 17,0 0 376,-1-1-388,0 2-16,0 0 0,0 2 34,2 7-17,-2-5 0,2 7-1,0-11 1,-2 2 17,2-2-17,-2 1-17,0 0-68,0 2 68,0-2 34,2 2 33,-2 1-67,2-3 34,-2 2-6,0-7 257,2 2-1606,4-16-1491,2-12-274,16-66 3086,3-18 0,-5 21 0,-4 20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6456,'0'7'700,"0"0"1227,0-7-1216,18 2-643,2-7-68,19-2 33,-1-3-38,-2 2-68,6 4 45,-15 2-6,2 2 6,-16 13 23,-2 6-23,-5 66 33,-2-22-5,-2 43 0,-4-39 56,-2-3 11,0-3 6,0 8-22,2-21 83,6 5-123,7-27 34,6-4 28,24-5-62,-7-8-11,15-2-274,-11-11-365,4-9 639,45-71 0,-51 53 0,29-47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1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687 32 6199,'10'11'660,"-1"-2"-497,-9-9 117,0 0-129,0-5 112,0 0 23,0-5-62,4 4-62,-2-2 68,6 4-34,-4-2 68,2 2-130,-4 2 734,0 0-846,-9 27 46,-7 1-1,-12 28 67,-12-1-61,-6 11-73,-7 7 11,-28 40-5,20-23 11,-19 26-12,26-38 51,-33 41-50,34-51 39,-21 26-45,46-64 0,5-5 72,5-9-21,7-6-51,4-4-174,5-4-2811,28-28 1310,-3 7 1675,25-23 0,-28 26 0,-4 6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2.8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162 215 6165,'-16'-6'588,"3"0"-426,3 4-27,2-1 27,2 2 6,0-2-34,0 2 40,2 0-23,0 1 12,0 0-141,2 0 0,-3 0 1,-2 0 178,-13 17-133,7-5-18,-7 14-16,12-10-12,2-2-16,4 0 38,0-1-27,2 0 22,0-2 6,0 1 11,7-4 17,2 2-34,9 0-33,0-2 22,0 2 0,-1-4-23,-1-2 57,-2-2-6,0-2-28,-1 0 29,2 0-18,2-2-17,3-7-16,4-6 16,23-28-22,-18 16 0,14-16 0,-25 25 0,-6 2 28,5-3 40,-10 4 10,6-2 6,-9 3 0,2 0 179,-4-9-257,0 9-6,-2-6 39,0 12-39,0 0-6,-4 0 1,-7-5-1,1 3 6,-7-3 0,7 5-11,-1 0 11,-1 2-39,0 2 5,-2 3 29,0 1 5,-4 0-17,-1 3 11,-24 24 1,13-8-40,-13 17-185,25-17 1,3-2-52,7 2-884,2 9 404,4-1 10,7 5 751,4-10 0,-2-9 0,0-6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3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14 6081,'6'-1'644,"-2"0"-577,-4-6-11,-2 4 56,0 3-56,0 0 39,-2 0 12,0 0 10,-2 0 354,-7 21-320,1-5 34,-3 23-17,4-5-17,1 10 297,-13 62-370,10-35-4,-5 44-24,12-54-11,4-5-5,-2 18-34,4-23 11,-2 10 12,2-28-18,0-9-5,0-4 39,0-10-5,0-4 11,0-4-124,5-20 18,6-1-6,5-18-12,7 2-62,15-19 102,-8 14 39,10-9-28,-18 25 28,-3 2 6,-1 10-6,1 1 0,-4 4 0,4 4 28,-7 1-28,2 2 22,1 0-22,-4 0 6,3 9-6,-5 3 22,-2 12 57,4 20-11,-8-17-18,2 11-16,-5-24 16,0 2-28,0-4-16,-8 9 22,-3-8-22,-13 8-6,-3-7 0,-7 2-516,-55 14 208,33-9-96,-37 8-128,54-14-957,12-9 1489,13 0 0,9-6 0,5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4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293 1 6120,'0'24'734,"0"-5"-359,4-19 78,-3 0 7,4-1-74,-5-2-235,2 0-16,-2-1 10,0 1-128,-16 2-23,-2 1-33,-17 0 39,1 8 0,-2 2-11,-12 21 5,20-15 6,-3 10 0,25-20-16,8 14 16,8-9 0,8 11 16,6-10-16,28 9 6,-18-9-6,15 6 6,-24-8-6,-5-1-17,9 4 11,-13-5-22,1 2 23,-12-2 10,-4-2-5,1 7 17,-2-4-17,0 4 6,-8-3 44,-39 20-50,7-8 0,-30 15 0,25-13-101,5-4-1831,-10 5 1932,24-15 0,-1 2 0,23-12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6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6400,'39'2'902,"-5"0"-589,-20-2 1150,60 0-1211,-33 0 95,48 7-17,-50 4-61,5 10 677,60 31-794,-33-17-46,42 19-106,-54-30 11,-13-4-134,-5-4-588,-22-8-381,-4-3-68,-13-5-251,-6 0 1411,-9 0 0,6 0 0,-5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6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571 49 6081,'-6'-26'599,"2"6"-431,2 18 2241,2 2-2370,-3 2 672,-23 46-420,1-10-72,-21 44-18,4-19-94,-5 5-12,-56 63-291,38-53-526,-30 38-270,58-72-498,11-7 1490,3-3 0,12-17 0,2-3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8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9 5189,'8'5'431,"-1"-2"-25,-7-9-373,0 0 1474,0 4-1507,-5 0 79,-5 2-46,-8 10 23,-23 26-28,5 3 189,-14 17-206,14-15-11,6-5-11,6-4-1153,10-3 475,21-17 689,12-14 0,0-4 0,-2-8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9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0 6047,'53'9'432,"-11"-2"-292,-42-7 151,0 0-106,-6 9-45,-5 5 11,-10 14 17,-8 9 302,-40 55-369,24-32-56,-26 33-40,41-53-5,6-11-1041,10-3 548,16-15-330,17-11 823,16-19 0,-10 7 0,-4-4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9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306 0 6193,'-16'44'902,"-2"-3"-684,-2-15-56,-5 5 1,-3 7 212,-23 30-291,14-16-28,-26 41-79,42-54-301,-5 7-96,26-39 33,5-5 387,53-42 0,-95 70 0,23-20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9.9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1 6249,'55'4'812,"-13"1"-661,-40-6-72,-2 1 312,0 5-88,-5 8-34,-7 10-73,-7 10-34,-6 2 56,-15 23-218,16-28-5,-6 14-23,24-36-891,4-2 583,2-4 79,7-2-185,22-16-454,9-9 896,21-19 0,-28 17 0,-4 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0.1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2 6109,'17'13'1025,"-3"-3"-829,-14-10 285,0 0-122,0 13 324,-25 41-599,9-10-62,-22 31-22,18-35-106,2 0-1160,8 13 180,4 5 1086,10 40 0,-3-51 0,4 10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1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514 0 6187,'18'5'644,"-2"0"-576,-18-7 441,2 2-319,0 9 90,0 7-22,0 16-28,0 12-3158,0 44 3148,0-8-19,0 37-33,-5-18-84,-11 13-48,-22 9 1,-10 3-37,-17 30-6,8-30 1,-3-7-298,-10-18-308,3-21 611,-53-23 0,154-43 0,-13-16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2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0 551 2915,'31'0'459,"-6"0"1131,-25 0 526,0 0-1466,0-7-576,0 0 269,0-11-309,26-33 913,-4 14-941,25-31-12,-12 28 6,1-3 34,21-38-46,-23 33 12,12-26 0,-32 48 23,-1 1-23,-6 12 0,-2 2 0,-3 9-73,-2 2 39,0 18 68,0-2 33,2 21 23,2-3 50,4 4 5,21 33-139,-5-25-6,16 26-196,-10-32-270,0 11-1342,14 58 581,-13-15 1227,5 45 0,-24-81 0,-5-14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3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769 17 6267,'9'-6'1288,"0"0"-689,-9 4 5,2 0-466,-14 21 114,-7 11 672,-65 99-672,27-40-61,-40 64 50,43-66-35,1-4-72,-41 58-78,35-59 76,-26 34-132,49-76-129,7-11-420,-11-12 96,16-17 173,-6-18 17,21-16 72,5-58 158,2 34 10,2-31 23,4 53 0,2 9-5,16-11 5,-5 19 0,11-11 33,-8 18 1,7 4 223,54 2-128,-18 13 101,45 11 11,-33 16 800,87 61-576,-56-34-28,58 36-269,-86-60-50,-13-9-96,4-9-778,-32-10-655,1-4-752,-26-15-217,-4-9 2380,2-11 0,-6 10 0,0 4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7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84 5952,'20'24'448,"-4"-5"-341,-16-20 16,0-3 101,0-3-118,0 1-50,0 1 0,0 1 11,0 1-27,0 0-12,3 3 0,0-4 106,3 4-67,-2-4 90,7 0-129,-6 1-28,8 0 0,-8 3 22,0-2 169,8 0-191,-2-2 84,9 0-84,-3 0 0,1 2 0,9 0 0,-7 2 22,3 0 0,-8 0-38,-1 0 10,22 0 17,-10 0-11,15 0 28,-11 0-11,0 0-28,30 0 0,-24 0 22,20 0 0,-32 0 28,-4 0-11,6 0-28,-8 0 0,9 2 6,-11-2-6,4 2 168,15-2-168,-11 0 0,12 0-11,-18 0-12,-3 0 51,10 0 0,-9 0-45,5 0 17,-10 0-16,0 0 16,6 0 5,-4 0 12,4 0 0,-5 0-34,0 0 17,0 0-17,-2 2-5,1-2 22,-1 4 22,6 0 1,-5-2-46,13 5 1,-14-6 44,9 5-22,-10-6 23,8 2-29,-3-2 0,5 0-10,-9 0 21,2 0 46,5 2-68,-5-2 17,4 2 0,-8-2-17,2 0 34,9 0 11,-7 0-45,7 0 17,-10 0-11,0 0 11,6 0 0,-6 0 17,6 0 5,-5 0-44,2 0-6,7 0 44,-7 0-16,3 0 0,-8 0 28,-1-2-44,7 0-1,-3-2 34,5 0-17,-4-2 11,2 2-11,9-7 0,-6 5 0,3-3-17,-5 7 17,-6-1 34,7 2-51,-8-1 17,6 2-17,-8 0-17,0 0 40,1 0 22,-1 0-50,0 0 22,-1 0-6,5 0 17,-2 0-5,5 0 16,-2 0-22,-2-1-39,7-2 39,-8 1 0,4 0 28,-7 2-11,-2 0-23,7-1-16,-5-2 27,5 1-5,-7 0 6,2 2-6,-2 0-11,0-1 11,2 0 28,3-1-34,-2 2 6,5 0-17,-6-1-5,0 0 39,5-2 5,-4 2-44,6-1 22,-6 1 0,2 0-23,-1 0 23,2 1 0,-2-2 12,2 1-29,-2 0-17,7 1 51,-5 0-17,1 0 0,-6 0-22,-2 0-1,4 0 23,-2 0 0,2 0-28,-1 0 39,0 0-11,4 0-22,-3 0 22,2 0 0,-3 0 17,-2 0-17,-9 0-11,-4 7 27,-12 3-32,-3 12-18,-39 32 34,21-15 0,-26 21 28,33-27-6,3-1-44,-22 21 0,25-23 27,-13 10-5,34-30 84,5-6-173,3-2-270,2-15-1136,19-28 1495,-7 3 0,9-5 0,-14 27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8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15 6019,'-8'-4'280,"-1"0"-229,5 4 100,-6-2-84,6 2-16,-2-2-12,2 2 678,4 0-628,-4-2 12,4 9-34,0-3 56,4 9 118,14 6-207,-5-7-18,9 7 74,-10-11-90,-2-2 129,9 1-146,-9-4 17,7 2 0,-9-5-11,0 4 39,7 2-6,-6-2-27,6 4 5,-5-4-34,5 5 34,-3-3 17,3 3 5,-6-5-27,0 1-29,6 3 56,-8-3-22,2 2 17,-5-6-501,-4 0 1,2-1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0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2 5924,'0'9'286,"2"-2"-583,-4-7 297,-4 0 0,5 0 0,-4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1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6165,'19'7'588,"-3"-2"-207,-16-5 83,0-2-620,9 12-102,-3 0-190,9 17 448,-5 8 0,-4-15 0,0 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1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5463,'16'17'280,"-4"-2"1,-12-6-281,0 2 101,0 13-90,0-6 39,0 21-50,0-16 0,0 21 0,0-43 0,0 4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2.2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6042,'27'24'448,"-6"-5"-202,-21-17-207,0-1-11,0 6-28,0-2 0,0 11-28,2-4-145,-2 7-130,2-3 303,-2 2 0,0-7 0,0-3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2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6159,'18'5'594,"-4"0"-527,-14-5-39,0 2-17,0 3-11,0 0-56,0 5-128,0 0-152,2 3 336,-2 2 0,2-5 0,-2-3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2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5891,'22'12'666,"-4"-2"-632,-18-9-130,0-1 96,7 2 0,-5-1 0,5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3.3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 5975,'13'15'711,"-2"-2"-633,-11-13-67,0 0-11,0 14 0,0-11 0,0 12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3.6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6182,'13'11'694,"-2"-2"-683,-11-9 45,0 1 0,0 3-56,0-1 12,0 2-1,0-4-314,0 8-257,0-8 560,0 8 0,0-9 0,0 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3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5071,'14'20'633,"-3"-5"-96,-9-15-402,0 0 36,0 2-177,2 0 85,2 2-236,0 0 221,9 11 0,-9-10 0,5 7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27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0 112 5868,'13'3'297,"-4"-2"-151,-7-1 710,-2 0-772,4-3 40,-4 2-63,7-6 6,5-3-56,-2 1 17,5-3-28,-8 7 12,5 1-12,-5 2 0,4 0-6,-5 0 6,2 2 6,7-2-6,-5 2 0,5 0 5,-7 0-5,-2 0 34,3 0-6,-4 0-23,4 0 29,-5 0 123,11-2-79,-7 0-11,7-2-27,-5 0-35,-2 2 12,5-2-17,-6 4 6,2-2-6,-5 2 11,0 0 22,6-2-10,-5 2 27,7-4-50,-5 4 51,13-4-40,-9 4-6,7-4-5,-10 4 28,0-4-11,5 0-11,-5 2-6,5-2 0,-9 4 0,4-1 11,5-2-5,-4 1-6,8 0 0,-8 2-23,4 0 23,-5 0 0,2 0 11,-2 0-5,-4 0-6,9 0 17,-6 0-17,5 0 0,-5 0 0,-2 0 5,7 0-5,-6 0-5,7 0 5,-7 0 5,11 0-5,-7 0 0,7 0 0,-9 0 0,-2 0-5,1 0 5,-2 0 0,0 0 0,-1 0 0,2 0 0,7 0 0,7 0 0,-4 0 5,0 0-5,-12 0 0,0 0 0,2 0 0,-3 0 0,2 0 6,-3 0-6,2 0 0,5 0 0,-2 0-6,3 0 12,-4 2-12,1-1 6,-2 0 0,1-1 0,-3 0 6,0 0-6,8 0 6,-6 0-6,6 0 0,-7 0 0,0 0-6,5 0 6,-3 0 6,5 0-6,-5 0 0,2 0 16,3 0-10,-2 0-6,3 0 0,-6 0 6,-1 0-6,1 0 22,-1 0-16,0 0 22,1 0 0,-2 0-28,4 0 5,-6 0-10,2 0 5,-2 0 0,0 0 16,2 0 1,2 0 17,7 0-34,-3 0 5,3 0-5,-8 0 0,-1 0 0,0 0 0,0 0-16,2 0 16,-1 0 5,2 0 12,1 0-17,-2 0 0,4 0 0,-6 0 0,4 0 22,-1 0-5,0 0-17,1 0 0,-3 0 0,0 0-5,2 0 10,-2 0-5,-2 0 0,1 0 0,-2 0 6,7 0-6,-2 0 5,5 0 35,-4 0-7,0 0-16,5 0-17,-4 0 17,3 0-17,-5 0 0,-2 0 5,2 0-5,-1 0 0,0 0 0,0 0-5,-2 0 27,0 0-22,0 0 0,-2 0-11,2 0 11,1 0 17,0 0-17,4 0 5,-4 0-5,1 0 0,-2 0 6,-1 0-6,1 0 0,0 0 0,0 0 0,2 0 0,-1 0 0,0 0 0,-3 0 0,2 0 0,3 0 0,-1 0 0,3 0 0,-5 0 0,2 0 11,0 0-11,0 0 0,0 0 0,-2 0 6,1 0-6,0 0 0,0 0 0,-1 0 5,0 0 29,4 0 16,-3 0-44,2 0 16,-5 0-1612,0 0 201,-16 0 1389,-4-1 0,1 0 0,3-1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28.9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1 5874,'17'6'168,"-3"0"-151,-14-6 240,0 0-257,-7 0 11,-4 3 1,0-2-1,2 4 6,6-4 33,0 1 135,-1-2 823,2 0-941,22 1-67,-10 0-11,18 0 11,-16-1 0,0 0 16,8 0-10,-4 0 11,7 0 5,-5 0 12,0 0 72,17 0-95,-11 0-11,10 0 0,-18 0 0,-1 0 12,12 0-7,-8 0-5,9 0 0,-11 0 6,0 0-6,6 0 0,-8 0 5,2 0 7,-7 0-1,-2 0-28,1 0 17,-2 0 0,1 0 0,-5 0 0,1 0 0,4 2 0,-3 0 0,2 1 6,-1 0-6,-2-1 16,7 4-16,-4-3 23,3 2-6,-2-3 11,-2 0 128,14 2-128,-6-2-11,11 2 0,-11 0-11,2 0 78,8 0-84,-9-2 28,5 0-28,-16-2-947,-2 0 91,-2-16 856,-9-2 0,7-1 0,-7 5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0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536 1 6025,'24'11'470,"-3"-2"-386,-17-9-11,4 0-28,-4 0 67,0 0 571,-2 0-577,-7 14-89,-2-5 0,-6 13-17,-1-8 0,-4 0 0,0 2 11,0-4-5,0 2-6,1-1 0,6-4 17,-2 0-17,10-7 16,-2 0-16,5 0 0,-4-2 6,0 6-6,0-4 0,0 2 17,0-2 22,0 2-28,0-4 0,-2 6 1,0-2-12,0 2 5,-10 9-5,5-7 0,-5 6 6,8-9-1,2 0 1,-5 3 0,7-5 5,-3 2 0,7-3 95,0-2-100,-7 4-6,-4 2 0,0-2 0,0 2 0,7-2 6,2-4 5,-1 4-11,1-2-6,-2 2 6,-2 2 0,0-2 6,-4 5-6,3-4 22,0 2-22,3-3 0,0 0 34,-2 0-23,2 0-11,-4 0 0,4 0 0,-3 0 0,0 2 0,3-3 11,0 0-11,3-1 0,0-2 0,-4 2 17,2 0-17,-4 0 0,1 2 6,-2 0-6,0 0 0,4-2 11,-2 0-11,6-2 5,-9 2-5,5 0 0,-3 0 0,3 0 17,-3 1-11,0 0-6,-4 3 0,3-2-11,0-2 16,-2 3 12,5-4-17,0 3 17,5-4-437,-4 0-532,-4 0 952,-4-9 0,3 7 0,2-7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5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39 3502,'22'14'252,"-5"-5"915,-17-16-1128,0-1 520,0-7-548,0 7 202,0-5-201,0 9 751,0 2 3701,0-2-4498,9 71 34,-5-31 45,7 57-45,-7-45-34,2 34 34,-4-31 0,2 25 11,-4-43 1,0-6 10,0 6 6,0-17-11,0 6-17,0-14 5,0 0 18,3 5-23,-2-4 11,4 1 28,-4-6-386,2-4-459,0 0-354,2 0-263,8-4-21,4-7 1444,7-4 0,-11 2 0,-2 4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5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5643,'31'28'773,"-10"-8"-398,-28-12-275,-1-4 542,-7 0-384,8-2-10,-2 0-69,7-2 260,2 0-400,9-4 17,0 1 174,24-1-90,-13 3-5,12 1-34,-20 0-40,0 1-33,-5 12-28,-2-3 0,-7 11 0,-12-9-1221,-36 0 179,25-7 202,-17-16 840,40-5 0,2-1 0,0 7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6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2 6109,'4'4'521,"0"-1"-275,-4-3 124,-16 7-225,9-1 12,-14 5-17,13-3 22,0 2 124,-5 5-180,4-2-16,-6 6-23,5-3 17,-2 2 129,-12 49-140,11-26 5,-8 39-39,16-36 97,3 35-108,0-29-23,2 23 1,7-40 55,2-3 135,29 12-95,-9-20-28,20 5-23,-15-23 40,54-4-90,-39-7 0,38-5-6,-55-6-184,11-25 22,-19 14 0,6-15-12,-25 19-33,-3 7-274,-30-9 448,5 17 22,-25-4 17,13 14 6,-29 12 55,30-2 46,-17 11 10,39-7 158,4 16-219,4-13-40,2 15 7,4-12-1804,48 19 572,-20-21 1209,37 10 0,-47-28 0,-6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7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6311,'20'17'688,"-3"-3"-520,-19-14 874,2 0-846,-3 2-45,0 9-11,-3 4-11,2 10-34,2 3 7,0 2-2,2 3-27,0 1-22,0 0-1,9 0-5,27 13-174,-7-22-90,22 8-22,-23-29-56,3-2-979,18-43 878,-17 12 62,9-36 84,-28 21 291,-5-24 202,-4 34-17,-2-12-34,-2 42 449,0 2-331,-5 19-28,-2 4 33,-3 21 651,0 61-684,6-32-117,0 49-130,11-54 46,4-1-107,30 28-532,-10-42-472,20 15-502,-7-54 1534,3-15 0,-14 0 0,-9-5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357 281 2812,'-26'-2'678,"5"0"954,21 2-1464,0 0 1251,7 7-1189,3-1 247,6 7-303,4-1 234,12 19-351,-12-7 960,9 16-927,-19-12 178,0 38-245,-6-26-23,0 22 56,-4-36 50,-58 11-162,24-18-67,-47 8 0,40-25-140,-23-11 211,27-2 13,-16-9-6,33 1-134,-14-33 134,16 24 12,-8-23 16,22 33-22,3-16 39,1 16 0,0-9 33,0 15 113,17-12-51,-4 9-16,18-10 11,-9 14 61,2 4 236,29-7-292,-18 8 17,25-5-56,-26 7 117,40-3-72,-27 2-67,28-4 61,-41 4-89,-5-1 117,9 2-106,-15 2 55,9-3-60,-14-1-12,3-8-1664,37-37-263,-24 1 1927,22-26 0,-44 40 0,-5 11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0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53 6059,'22'30'352,"-5"-5"-156,-17-25 3736,0 0-3926,7 0 335,44-19-290,-17 7-51,31-17 5,-35 15-21,8-3 16,-17 10-45,3-2 39,-19 9-1215,-4 0 515,2 0 112,1 0-441,4 0 1035,2 0 0,-3 0 0,-2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1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53 168 5941,'-26'-5'330,"4"0"-178,20 7 1830,0-2-1842,4-9 11,2 1 6,2-5 247,13-4-275,-7 7-17,10-6-6,-6 6 23,2-4 11,13-4-101,-12 7-28,5 0-5,-16 9-6,3 2 5,-4 0-5,2 0 0,-3 0 6,0 0-6,-4 0-672,2 0-141,-2 0 813,7-9 0,-5 7 0,5-7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2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37 111 6081,'9'7'515,"-2"-2"1238,-7-9-1708,-7 5-6,3 5 95,-12 29-89,10-11-23,-5 17-22,9-20 34,-2 22-12,4-15-22,-2 16 34,2-24 39,28 21-45,-12-21 22,23 12 23,-19-27 208,28-2-242,-21-3-11,19-3 34,-28-4 106,8-15-140,-7 3 11,7-9-11,-12 8-23,0 2 191,3-10-128,-7 11-12,0-5-17,-6 12 151,-4-19-156,2 12-29,-2-18 40,0 17 0,-2-16-39,-3 14-1,-4-11-5,-2 17 0,-5-2-5,-12-10-1,5 9 0,-8-4-38,10 14-12,-31 5 44,21 0-55,-21 4-50,32 0-718,-1 7 286,9-2-247,0 6-71,10 1 55,2 1 812,0 2 0,0-8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3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65 6137,'-37'-13'510,"9"0"-393,24 11 6,4 0 152,-4-1-141,4 0-11,-2 1 230,2-1 515,0 0-773,-2 1 998,2-1-847,-2-3-218,2 3 180,0-2-18,4 5-526,-14 0-414,7 0-349,-10 0-502,4 0 1601,2 0 0,1 0 0,2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4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2 3789,'0'20'851,"0"-5"828,0-19-1623,-3 2 437,-2 0-415,-4 2 333,-8 11-333,3-2 679,-3 12-718,7-4 56,2 27-95,4-18 28,0 22 17,4-20 78,0 33-83,0-23 4,0 23-16,4-36 17,4-2 78,22 6-83,-7-13-24,17 6 7,-16-16 146,23-2-97,-23-2-10,14-9-17,-26-2 95,12-28-140,-9 13 50,9-18-16,-14 20 89,2-24-101,-7 18-22,0-16 6,-5 20-51,-13-17 17,0 16-33,-16-12 27,-1 25-33,-32-3-34,24 6-95,-17-4-107,35 5-2088,-17 3 2391,17 14 0,-2-18 0,24 6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5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79 6131,'-7'-43'1160,"2"9"-1037,5 32 918,0 2-783,-19 0-208,9 2 1,-18 4 5,16 2 90,-5 13-112,9-12-34,-1 5 0,9-14 196,32 0-174,-5 0-22,29 0 6,-12 0-6,-3 0 95,27 0-11,-27 1 39,17 3-28,-34 2 112,8 11-167,-15-7-12,7 7-23,-18-9 1,0 2 44,-4 21 1,0-7-7,-8 16-10,-6-13-1048,-56 3 263,24-14-413,-46 0-7,44-25 1171,0 0 0,21-2 0,9 4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5.7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1 974,'24'26'745,"-5"-5"1525,-19-23 738,0 2-1851,5-2-849,6 2 575,8 0 158,43 0-788,-20 0 1619,27-2-1743,-33 0-129,6-2-319,-20 2-533,3 0-313,-23 2-370,0-3 1535,-2-11 0,0 15 0,0-5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25.9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0 189 6098,'2'12'515,"0"-3"-353,-2-9 118,0 0-201,0-2-12,1 1-39,0-1 28,1 2-34,-1 0-10,1 0 32,2 0 18,0 0-12,3 0 23,2 0 50,2 0-39,4 0-11,2 0-28,3 0-17,1 0 0,3 0-11,2 0-12,2 2 6,2 0 12,2 2 10,2 0 18,0 1-1,1-1 79,17 1-51,-12-2-44,13 2 0,-16-3-12,1 1 17,-1-1-33,0 2 11,-2-2 55,16 3-10,-11-3-28,15 2-1,-13-3 12,2 1-45,1-1 28,2 1-11,1-2-17,1 2 28,1-2 22,26 2-11,-16-1-389,19 1 378,-22-1 5,1 0-27,0-1 28,1 0-34,1 0 59,-16 0 0,1 0-53,25 0 8,-25 0 0,1-1-14,17-1 5,-2-2 40,-1 1-39,-3-1 38,-1 3-10,-1 0-34,1-1 50,22 0-16,-18 0 16,15-1 379,-22 0-417,-3 1 44,0-1-34,-3 2 12,0 0 16,16 0 12,-14-1-29,15-1 1,-20 2-6,1-4 22,-1 3-44,1-3 55,0 0-55,1 0-6,-1 0 34,24-3-34,-16 2 0,20-3 5,-21 1 1,4 0-1,1-1 1,3 0 0,2-2 13,-16 5 1,1 0-15,25-3-5,-25 4 0,0 0 0,15-1 0,0 1 6,-3 2-6,2 0 6,1 2 44,1-2-50,2 0 36,-17 1 1,0-1-37,25-2 16,-26 2 1,0 0 28,13-2 6,-2 2 38,-2-1-33,-2 1 11,-3 0 118,18 0-140,-17 1 56,15-1 11,-19 2-67,0-1 22,1-1 6,1 2-73,1-2 44,-1 2 7,-1-1-40,20 1-5,-16 0 38,13 0-44,-18 0 17,-1-1-11,2 0 83,0 0-83,3-1-6,-1 2 11,3-1 51,28-2 5,-18 2-61,22-1 66,-26 1-60,0 1 4,0 0 40,-1 1-56,-1-1 17,-2 1-11,-2 0 50,25 0-45,-18 0-11,17 0 0,-25 0 0,-1 0 6,-1 0 10,23 0-4,-17 1-1,18 0 39,-23 2 6,0-1-56,-2 0 0,1-1 17,-4 1-17,1 0 11,-3 0 6,22-1 101,-15 0-118,17 1 61,-20-2-61,1 1 11,2-1 51,-1 1-51,1-1 57,0 1-62,2-1 72,25 3-78,-16-2 11,19 1 0,-23-1 6,0 1 112,0-2-129,1 1-11,-2-1 22,22 0-11,-20 1 0,13-1 0,-25 2 11,-1-2-11,-2 1 11,0 0-11,0 0 62,18 1-51,-15-1-11,12 0 11,-21 0 1,-2 0 4,-3 1-16,-3 0 0,-4 0 0,-2 1 0,-3-1 23,6 0-23,-9 0-11,5 1 11,-10-2-12,-2 0-60,-2 1-24,-4-2-554,-4 1-604,0-1-281,-6 0 1535,-38-9 0,28 6 0,-27-6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48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2538 96,'10'14'235,"-2"-4"2118,-8-10-1636,0 0 375,2 0-1036,-1 0 603,1 0-608,-1 0 1986,0 0-1958,0 0-7,2 0 7,0 0-23,1 0-23,0 0 29,2 0 33,0 0-22,0 0-40,1 0 23,0-1-28,0 1-16,0 0-7,-1 0 6,1 0-5,-1 0 33,1 0-11,0 0 6,1 0-12,0 0 51,3 0 0,1 0 0,8 0-17,-6 0 0,6-1-40,-8 0-10,0 0 11,-2 0 28,0 1-45,0-1 5,1 1 29,0-1-34,2 1 0,-1 0 11,6 0-22,-5 0 11,5 0 39,-6 0-39,1 0 45,-1 0-6,3 0-22,-2 0 28,4 1-6,-1 0-11,10 0 5,-8 0-10,8-1-6,-10 0 5,1 0-16,-2 0 38,7 0-44,-4 0 0,5 0 6,-5 0 0,1-1-6,1 0 0,0-1 5,1 1 18,11-3-17,-7 2 22,9-3 6,-8 0-29,1 1 34,3-4-39,2 2 45,2-3-3414,2 1 3374,1 0 23,13-3-28,-12 4 0,9-4 0,-17 4 51,1 0-46,-1-1 1,1 0 16,0-1 3370,13-4-3364,-10 2-5,7-3-1,-16 5-22,-2-1 73,-3 2 11,-1-2 39,-2 0-73,0-1 6,0-1-28,2-2 40,1-1-29,13-9-39,-6 5 5,10-6 18,-11 7-23,-1 1-11,1 0 11,8-8 39,-7 7 34,4-6 39,-12 8-17,-1 1-28,-3 1-67,-1 0 39,-1-1 17,-1 1 0,0-2 73,7-6-84,-4 4-45,6-5 0,-5 4 39,3-1-39,2-1-11,2 0 11,0 1 11,9-8 34,-9 7 50,5-5-95,-10 7 67,-2 0-16,1-1-7,-1 0-32,0-1 72,8-10-79,-7 7 51,8-8-50,-9 9-6,3-1 5,1-1-5,3 0 12,2 1-7,0-2 40,0 3-34,1 0 45,-3 2 23,-2 2 21,-1 1 52,-4 0-46,1 0-16,3-9-79,-4 6 17,11-17-23,-11 14 51,5-6-56,-5 7-78,0 1 67,1-1 11,0-1-11,1 2 5,-1-1-5,1 1 11,0-1 45,1 2-45,1-1-6,0-1-16,8-9 16,-7 7 6,5-9 0,-10 11 28,7-10-28,-6 8 0,6-7 0,-6 10 0,1 1 0,0-1-11,2 0 11,1 0 0,1-1 17,1 1-17,0-1-6,0 3 6,0-1 0,1 1-11,10-10 39,-8 7-11,10-8-17,-11 7 11,0 1 95,1 0-95,-1 1-5,-1 2 22,7-4-17,-8 6-11,7-5-56,-8 7 56,2 1 0,2 0 0,1 0 11,-1 1-3403,2 1 3448,0 0-39,14-3-6,-11 5-11,10-2 0,-17 6 0,0 0 12,-1 1-91,10 0 68,-10 0 3403,6 1-3398,-12 1 6,-1 2 0,0 0 0,1 0 0,1 2 0,3-2 0,2 0 6,0 0 84,2 1-68,10 1-22,-6 0-73,8 0 73,-11 0 0,0 0 23,0 0-7,11 3-16,-11 0 0,6 3-11,-14-1 11,-1 1 0,-1-1-5,0 2 5,-2-1-12,-1 0 12,0 1 12,1 0 4,0 0 7,9 5-12,-4-1-11,4 2 22,-6-2-10,-1-1 49,-1 1-38,1 0 50,0 1 0,6 5-51,-4-4 51,5 4 17,-8-6-90,-1 1-23,0-1 23,-2 2 0,1-1-3381,-1 1 3393,0 1 83,9 9-95,-5-5 0,7 6-11,-6-9 11,0 0 134,2-1-11,6 4-106,-5-5 3375,3 3-3392,-8-5 112,-1-1-101,-1 0-11,1 0 0,-2 1 11,2-1-11,-1 2-3392,0 1 3392,2 0 124,6 7-124,-4-4 28,7 6-17,-7-6 101,0 1 0,1 0 17,-1 0 39,1 0 3257,8 7-3414,-6-6 135,5 6-118,-8-8-56,-1 2 28,-1-2 0,1 2 0,-1 0 129,0 0-112,2 2 11,7 7-17,-5-5 6,6 5 11,-9-9-17,0 0-11,0-1 0,-1 1 17,1-1-1,-2 0 12,1 0-16,1-1-12,0 1-40,7 6 24,-8-5 16,6 4 0,-8-6-17,0-3 17,-2 2 0,5 3 0,-4-3 33,3 5-33,-5-6 12,1 1 16,1-1-28,0 1 16,1 0 18,6 9-17,-4-6 16,5 6-33,-8-8 17,0-2-17,-2 0 0,-1-2 34,1 0-34,-3-1 17,1 0-1,2 4 130,-1-3-129,3 4-17,-4-5 0,0-1 101,-1-1-101,0 0-17,0 0 84,4 5-33,-2-3 33,1 3-67,-2-5 0,-1 1-17,1 0-50,0 0 67,1 1 17,0 1-1,1 0 130,6 6-129,-5-6 168,4 5-185,-6-8 0,1 0 128,-1-1-128,0-1 0,1 1 118,6 4 11,-3-2-17,5 2-72,-5-3-24,1 0 24,-2-1 38,2 0-44,-1-1 61,1 1-78,-1-1 44,0 0-27,-2-1 89,2 1-123,-6-3 0,2 1 0,-6-3 0,2 0-22,-3 0 150,3 1-128,-2-1 0,2-1 0,-1 1 0,-1-1 0,2 1 45,-1 0-28,2 1 5,-1-1 1,2 0-1,1 3-5,-1-2 5,2 2 23,-1-1 101,1-1-146,2 1 22,0-1 107,1 1-112,8 2 156,-5-1-173,5 0 101,-6 0-101,-2-2-17,-1 0 17,-1 0 157,-1 0-90,2 1-67,-3-1 28,3 1 112,-5-1-140,1 0 23,-1-1 190,2 1-191,0-1 0,1 1 1,0 0-23,1 0 0,0 1 0,-1-1 162,0 1-162,0-1-140,-2 0 140,-1-2 0,-2 1 0,1 0 0,-1 0 0,1 1-22,-1 0 22,-1-2 117,1 1-94,0 0-23,1 1 0,-1-2-23,1 2 23,-2-1 23,2-1-1,-2 1-22,1 0-22,-1 0 22,1 0-23,2 2 141,0-2-96,3 3-184,-1-2 162,1 2 140,0-1-140,0 0 0,0 0 0,1 0 140,-2-1-280,-1 1 140,-1-2-22,-2 1 22,0-2 0,0 1 22,0 1 0,1 0-22,1 1 0,-1-1 0,0 0 0,0-1 0,0 0-44,0 2 44,-2-3-23,0 1 23,-3-2 23,2 2 44,-1-2-67,1 2 0,1-2 0,1 1 0,0 1-23,0 1 23,2 0 23,4 2-23,-2-2 0,3 1 0,-4-2 0,-1 1 22,1-1-22,-1 1 28,0 0-28,0-1 0,0 1 23,-1-1-23,0-1 0,4 3 0,-2-1 22,2 1-44,-1-1 44,0 1 0,1-1-22,3 1 0,-2-1 0,1 2 0,-4-3 0,0 0 23,-1 0-23,0 0 0,-2 0 0,0 1 0,-1-2 0,0 0 28,0 0-28,1 0 123,1 1-123,2 1-22,0 0-6,3 1 28,0-1 0,5 2 0,-4-2 0,1 2 0,-6-3 0,-2 1 0,-1-3 0,-2 1 0,1 0 28,-1-1-28,1 1 0,-1 0 0,2-1 123,0 1-95,-1 0-56,2-1 28,-2 0-51,1 0 29,-1 1-56,2-1 50,-1 1 28,1 0 56,0-1-56,-1 1-219,1-1 219,1 1-28,0-1 6,3 2 22,-3-2-185,2 1 185,-2-1 0,-1 1-22,1 0-191,0-1 213,0 2-23,0-2 23,0 2-22,1-2 22,0 1 0,-1 1 0,-1-2-28,0 1 28,0 0-22,1-1 22,-2 1-23,0-1-22,-1 1-123,1-1 146,-1 0-23,3 1-95,-1-1 140,2 2 0,0-1 0,3 0 0,-4 0-17,2 0 17,-3-1 0,-2 0-44,2 0 44,-1 0-129,2 1 129,1-1-17,0 1-28,4 0 23,-2-1 22,1 2-39,-3-2-90,-1 1 129,0-1-107,0 0 91,0 0-7,1 0-128,0 1 151,1 0-230,-2-1 208,0 1-185,-1-1 190,-1 0 17,1 0-207,-1 0 94,1 1 113,2-1 113,0 1-113,1 0-191,-2-1 174,1 1 17,0-1-22,1 0 22,0 0-112,1 0 112,0 0-17,4 0 17,-4 0 0,2 1-23,-5-1 23,-2 0-16,-2 0-130,1 0 275,-1 0-129,1 0-179,1 0 162,0 0-101,2 0 118,0 0-17,0 0 17,2 0-16,-1 0 16,0 0 0,-1 0 117,-1 0-117,1 0-17,-2 0-100,1 0 117,-1 0 0,1 1-79,5 0 79,-1 1 79,3-1-79,-1 0-112,2 0 112,0 0 0,2 1 17,0 0-1,11 1-16,-7 1-16,4-1-169,-10 0 185,-2-1-129,-5-1 112,0 0 17,-4 0 0,2 0-134,-1-1 117,1 2 118,1-2-101,0 1 0,0 0 17,1-1-17,3 0 16,3 0-16,3 0-16,11 0 16,-5 1 0,6-1-84,-10 1 84,-1 0-17,-3-1-50,-3 1 55,-3-1 12,-1 0-173,-4 0 44,0 0 129,0 1-90,0-1 90,1 1 0,0 0 17,0-1 67,1 1-84,0 0-11,1 0 11,1 0-17,2 0 34,1-1-6,1 1 6,3 0-17,0 1-73,1-1 73,1 1 0,1-1 0,3 1 0,3 2 17,8-2-34,-8 1 17,0 0 0,-12-2 0,-4 0-28,-2 0-73,0 0-16,-1 1 117,-2-2 0,2 1 89,-1-1-89,2 1-16,-1 1-96,1 0 112,0-1-17,0 0 17,1-1 0,2 2-11,2-1-6,2 1 17,3-1-151,-1 1 50,1-1 90,-3 1-202,7 0 56,-3-1-101,7 2 113,-5-1 16,-1-1 67,-2-1-201,-3 0-247,-2 0 79,-1 0-17,-1 0-112,0 0-364,0 0-550,2-4 1474,1-7 0,-4 3 0,1-2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3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5935,'5'13'583,"-1"-4"-454,-4-10-6,0-1 28,0 0 11,0 0 1233,1 1-1356,0 6 0,-1 3 56,2 6-28,-2 4 23,1 3 11,-1 0-34,0 2 57,0-1-29,0-1-11,-4 4-61,1-9 21,-2 1-21,1-10-18,3-4 63,0-1-937,1-1-430,6-2-196,0-2 1495,4 1 0,-8 0 0,-3 3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5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2 599 6137,'-1'-4'711,"2"1"-509,2 5-40,3 0 12,1-1 33,2 1 34,1-1 179,5 0-258,-3-1 129,11-3-162,-8-2-34,5-3 46,-5-2-51,1-1 10,1-4-66,3-3 0,3-3-29,2-5-5,2-4 6,0-3 44,0-3-72,8-19 22,-10 12 0,3-12 0,-11 20 0,-4 1 0,-1 5 0,-2 2 0,0 3 0,1-3 0,-4 8 5,0 0-5,-5 10-39,1 4 39,-3 2-235,1 2 235,-1 7-28,0 2 28,-1 8 0,-2 3-6,0 4 1,-2 3 5,2 3 5,-1-2 1,3-1 33,0-4-33,1-4 27,0 0 7,0-7-7,0 0 23,2-8-50,2-1-6,2-1-51,2-2-83,0-4-7,3-4-21,0-6-113,6-11 231,-5 6 4,2-4 40,-7 12-22,-2 4 16,-1 3-22,-2 3-11,-1 1-45,0 1 123,0 4 6,-1 2 11,2 6 0,-1 3-39,3 0 0,0 1-17,3 0-157,2-1-1484,15 4 1641,-3-6 0,0-1 0,-10-8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6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37 6176,'-1'-7'616,"1"2"-442,0 5 391,0 0-475,0 3 16,0 2-22,0 3 23,0 1-18,0 2-27,0-1 50,3 2 5,1 0 29,6-2-34,1 1-34,2-3-33,1-1 6,-2-2 10,0-2 181,23-2-209,-18-4-27,16-4 16,-25-1 1,-1-3-18,-2 0-5,-1-1 0,0 0 6,-2-1 0,-1 1-6,-1 1-40,-5-3 12,-4 5-22,-9-1-1,-5 7-22,-4 0-3381,-3 2 3415,-1 1-39,2 0-129,2 3-129,6 0-919,1 7 1255,8 0 0,4-2 0,5-1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8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5896,'6'6'336,"0"-1"-224,-6-5 2542,0 0-2654,0 7 46,0 3 66,0 9 17,0 3-12,-2 3 23,1-1-56,-2 1-16,3-4-1,-1-2-62,1-4 23,0-4-28,0-2 34,0-5 5,0 0-39,0-3-1182,0-1-246,0-8 1428,1 0 0,0-3 0,0 5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0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5846,'3'9'112,"-1"0"-90,-2-10 3921,0 0-3954,3 4 11,0 5 6,1 7 55,0 6-10,-1 4-46,0-1 57,-2 0-29,0-2 29,-1-5-56,1-3 44,-1-3-11,0-5 23,0-3 33,0-1-717,0-2-566,3-3-463,0-4 1651,4-4 0,-4 3 0,0 2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4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58 5874,'-4'-20'145,"1"4"-111,1 12-12,0 1 12,1-1 0,1 1-6,-1 0 11,1 0 0,-1 2 650,1 1-600,0 5-16,0-1-17,0 7 11,0-3-16,0 1-18,-1 2 7,1-2 4,-2 2 1,2-1-11,-1 1 16,0 0-11,1 1 0,0 1 6,0 1 34,0 0-18,0 0-10,0 1 10,0-1-10,0 2 16,0 4-28,0-4-17,0 4 12,0-6-6,0-2-6,0 0 6,0 4-16,0-6-12,0 4 28,0-7-28,0 0 16,0-1 7,0-1-12,0 0 6,0-1 0,1 2 11,0 0-23,-1 0 18,1 1-23,-1-2 22,1 1 0,0-1-16,1 2-6,0-1 6,2 5 10,-3-4-16,1 4 23,-2-4-23,2 2 5,-2-1-5,1 1 6,-1-1 0,0 1 10,1 0 29,0 3-6,0-4 1,-1 4-18,1-4 12,-1 1 16,1 0-11,0 1-5,-1 0-12,1 2-16,0-2-1,-1 7 29,1-4-28,-1 2-6,0-4 0,0-1 0,0 0 16,0 1 24,0 0-12,0 0-6,0 2-16,1-2 28,0 0-28,1 0 22,-1-2 11,0 1-39,0-1 39,0 5-39,0-3 22,-1 4-16,1-5 16,-1 1 12,0-1-34,1 1 0,-1-1 22,2 5-16,0-3-6,-1 2 22,1-4-16,-1-1-6,0 0 28,0 0-28,0 1 6,-1-2 33,1 2 0,-1 3-39,2 0 50,-2 1-50,1-3 40,-1-1-40,0 0 5,0-1 29,0 2-29,0 1 7,0-2-12,0 3 5,0-6 1,0 0-6,0 0 5,0 0 7,1 0 10,-1 0-16,1 0 10,-1 4-16,0-3 6,0 3 0,0-4-1,0 0-5,0 1 11,0 0-11,0 0 40,0 5-35,0 1-5,0-1 28,0 0 0,0-4 0,0 0 0,0 1 17,0 0-17,1 1 17,0-1-45,0 0 39,0-1-39,-1-1 50,1 1-38,-1-1-12,0 1 5,0 0 74,1 2-40,0 2-34,0-2 1,-1 2 0,1-5-1,-1-1 1,1 1 22,-1-1-23,0 0-5,1 0 12,-1-1-1,1 3-6,-1-2-5,0 2 0,0-2 0,0 1 12,0-1-7,0 1 40,0-1-34,0 0-5,0 0 33,0-1-28,0 0 62,0 0-67,0-1 5,0 0-6,0-2 1,1 1 33,-1-1 6,0 3-45,0-3 6,0 2-1,1-1 1,0-1-6,-1 2 0,0-1 5,0 1-5,0 1 12,0-1-7,0 2-5,0-2 6,0 1-6,0-1 0,0-1 5,0 0 12,0 1-17,0-3 17,0 1-17,0-1 17,0-2-12,0 2 1,0-1 5,0 2-5,0-1 5,0 1-5,0 1 38,0 2-38,1-2 39,-1 1-34,1-3 6,-1-1-6,0 0 6,0 0-17,0 1 11,1 0-5,-1 0 5,1 0-6,-1 0-5,0 1 6,0-1-6,1 1 11,-1-1 0,1 0-11,-1 0-5,0 1 5,0-1 0,0 1 0,0-1 5,0-1 12,0 0-11,0 1 5,0 0-11,0 0 6,0 0-6,0 0 0,0 0 0,0 0 0,0 2 11,0-2-11,0 1 0,0-1 0,0 1 0,0-1 5,0 2 1,0-1 5,0 0-11,0 0 6,0 0-6,0-2 56,0 3-56,0-2 5,0-1 102,0 1-796,0-2-633,3-2-437,3-7 1759,4-10 0,-3 8 0,0-3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5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713 0 5935,'2'14'454,"0"-3"-376,-2-11 785,0 0-701,-4 0-106,4 0 11,-4 0 17,3 0 45,0-1-17,0 1-17,-2-1-22,1 0-39,-3 0-18,-1 0-16,-5-1 0,-4 0 0,-5 1 0,-8 0-16,-6 1 16,-3 0-28,-5 0-56,-21 0 39,16 0 28,-15 0 0,22 0-50,2 0-6,2 0 45,1 0-11,4 0-151,-6 1 150,11 0-10,-2 2-45,13-1 22,3 0 28,2-1-61,2 0-107,2-1 45,3 0 23,-1 0-387,3 0 414,0 0 1,1 0-1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6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30 5958,'-12'-10'291,"4"1"-179,6 8-11,0 0-23,0 0 40,0-1 5,0 0-33,1 1 5,0 0 106,0 0 617,0 1-768,4 0 6,7 4 23,2 1-12,7 4 28,-2-1-28,3 2-22,1-2 0,0 2-6,-1-2 0,-2 0-22,-1-2 0,-3 0-17,-2-2 28,-1 1-23,-2-3 1,-2 0-6,-1 0 0,-1-2 0,-3 1-767,-1-1 330,-1-2-11,0-2-162,-5-6-238,0-1 0,-1 2 0,1 3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6.7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1 6019,'9'10'482,"-1"-3"-387,-4-8-5,-1 0-17,0 0 5,0 1-33,-1-1-6,0 1 11,0-2-5,-2 1-6,1 0 1,0 0-1,0 0-6,0 0 1474,-1-1-1502,-2 2-5,0-1 6,-3 1-1,-1 0 35,-5 6-18,2 0 12,-6 6-12,2-2 0,-1 2 29,0 1 5,-7 7-51,6-5 40,-7 7-10,8-7 4,0 0 6,1-1-1,2-2-38,2-1 0,2-2-6,4-3 5,-1 0-5,4-4-174,-1 1-190,1-3-140,0 2-123,0-1-90,0 3-285,3 0 1002,1 0 0,1-2 0,-2-1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28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5969,'10'8'263,"-1"-1"-156,-9-7 878,0 0-985,2 3 11,-1 2-11,3 5 23,-3 0 21,1 4-15,1 0 4,-1 3-16,1-1-6,0 1 23,-1 0-6,2-1 11,-2 0-11,2-2 0,-1-1-6,2-2 1,-1-1-23,2-1 5,0 0 6,0 0-11,0 1 12,-1-2-7,0 3 6,0-5-11,0 2 23,-2-5-12,1 0 6,-1 0 5,2-1 17,0-1 6,2 1 28,0-2-28,1-1-12,3-5-33,6-9-67,-4-1 28,4-6-6,-6 8 17,-1 0 17,-2 1 11,-1 2 0,-3 2-11,1 2-17,-3 4-23,-1 1-83,-1 2 128,2 6 6,0 0 23,1 6-12,1 0 51,1-1 10,0 1-32,1 1 128,5 2-84,-1-4-6,3 0 0,-1-6-22,0-3-16,0-1 16,3-1-40,-2 0 1,2-1 28,-2-4-45,-2-2 28,0-3-22,-4 0-6,-1-2-51,-2-1-61,-3-3-45,0-1-16,-1-3 50,0-2 11,-1-1 72,-1 1-44,-1 0 56,-2 4 6,3 3 22,0 7-6,1 2-22,1 5 12,0 1 55,3 2 22,4 0-10,3 3 10,5-1 12,1 0-67,2-2-6,-1-1-146,1 0-1797,12-5 1943,-8-3 0,2 2 0,-15-2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28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0 483 6232,'16'-1'734,"0"-2"-544,-6-7-55,4-3 5,1-1-34,2-5-11,3-3-39,0-3-11,1-3-17,0-2-28,-1-4 11,1 0-11,-3 0-6,0 1-10,-1 2-24,-3 3 7,-2 2 5,-1 3 28,-3 3-6,-1 3 6,-1 0-5,-3 6-23,1 3-28,-4 6-40,0 2 96,0 4 23,-2 2 44,0 5 6,-2 2 33,0 3-22,-1 0 6,2 1-29,0-3-10,2 0-1,0-2-27,1-2 21,0 0-16,0-3-11,2-1 11,0-5-28,3 0-73,2-1-27,0-4-74,2-3-39,1-6 68,0-2 94,-1 0 35,-1 2-1,-1 3 5,-2 3-4,-2 2-1,-1 4 23,-1 1 55,-1 5-11,0 4 18,0 7-1,0 2-22,0 0-34,0 0-11,2-3-79,1-1-83,2-1-846,8-1 1008,-3-3 0,2-2 0,-8-5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29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49 4920,'6'4'672,"0"-1"42,-6 1-540,0 2 136,0 2-193,0 1 87,0 1-3,1 1 265,2 0-388,2-1-11,1-1 23,0-2-34,0-2-6,1-1-16,-1-3 22,2 0 0,1-1-34,0 0 6,1 0-5,-1 0-7,0-1 24,-1-4-24,0-2 1,-1-4-17,-1-2-17,-1-2-5,-1-1 5,-2 0-5,-2 1 5,0 1-39,-1 1-17,-5 3 12,-4 2 10,-5 4 51,-2 1-78,-9 2-152,8 4-55,-6 1-62,11 4-303,3 6 650,3-1 0,4-2 0,1-4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10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44 110 5812,'14'9'213,"-4"-2"-163,-10-7 466,0-1-488,0-1-17,0-1-11,0 1 0,0-2 0,0 2 5,0-1 1,0 1-6,0 0 6,0-1 5,0 0-11,0 0 11,0-4-11,0 2 0,0-2 0,0 3 6,0 1 5,0-1 11,0 2-11,0-1 1,0 1 44,0 1-34,0 0-11,0 0 6,0 0 0,0-1-12,0 1 7,0 0-7,0-1 118,0 1-106,0-1 0,0 1-17,0-2 6,0-1-6,0 1 5,0 0-5,0 0 0,0 0 0,0 0 0,0-1 0,0 1 0,0 0 0,0 0 0,0 2 0,0-1 0,0 1 0,0-1 0,0 1 0,0 0-123,0 0 123,0 6-6,0 0 1,0 7 5,-1-2-6,-1 2 6,0 6 0,1-3 0,0 4-11,1-6 11,0 0 0,0-1 0,0 1 0,0-1 0,0-1 0,0 0 0,0-2 0,0 2 0,0-2 0,0 2 0,0 0 0,0 0 6,-1 2-6,-1-2-6,1 5 0,0-5 6,1 3 0,0-5 0,0-1 0,0 0 0,0-1 0,-1 2 0,1-2 0,-1 2 0,-1 3 0,0-2 0,0 4 0,1-4 0,-1 0 0,2 0 0,-1-1 0,1 0 0,0-2 0,0 1 0,-1 3 0,1-2 0,-2 3 0,1-3 0,-2 1 0,0 0 0,0-1 0,1 2 0,0 1 0,1 0 0,0 0 0,0-2 0,1-1 0,-2-1 0,1 0 0,0 1 0,-3 1-5,2-1 5,0 1 0,1-4 0,1 0 0,0 0 0,0-1 0,0 2 0,0-1 0,0 2 0,-1 1 0,1 1 0,-3 6 5,2-4-5,-1 5 0,0-6 0,1 1 6,0-3-6,1 1 0,0-1 6,0 4-6,0-2 5,0 2-5,0-2 0,0-2 11,0 2 6,0 0 11,0 0-17,0 1 12,0-1 16,0 7-17,0-5-10,0 3-12,0-8 5,0 1 6,0-2 1,0 0 4,0 0 18,0 2-23,0-1 6,0 2-11,0-2-1,0 0 6,0 1-11,0 1 0,0-1 23,0-1-1,0 0-11,0 2-11,0 0 23,2 0-23,-1-2 17,2 0-12,-2-1-5,1 1 6,0-1-6,0 5 5,-2-1 7,1 2-12,-1-2 16,1 0 1,0 0 0,1 2-11,0 1 10,0 0 7,1-1-12,-1 4 0,-1-6 6,2 3-17,-2-4 11,0-1 6,1 0 5,-1 0 40,1 3-62,-2-3 28,1 2-11,-1-5-1,1 2-4,-1 1-7,0 0 23,1 0-22,-1-2 16,2 0 1,-1-1 5,2-1-17,-2-1-11,1 0 0,-1-2 0,0 2 5,-1-1-5,1 1 6,-1 2-6,0-1 11,0 2-11,1-3 0,-1 0 6,0-1-6,1 0 28,-1 0-17,1-2-5,-1 0-6,1 0 11,-1 2 6,2 0-1,-2 0 7,1 0-6,-1 0-1,0-1 1,0 0-11,0-1 11,0 1-6,0-1 11,0 1 1,0 0-12,0 1 17,0-1 17,0-1 39,0 0-79,0 1 23,0-1-5,0 1-1,0-1 6,0 1-6,0-1 40,0 1-62,0-1 0,0 1 0,0 1-22,0 0-12,0 0-78,0 0-62,0-1-100,-1 0-56,0-1-387,-1-2 717,1-6 0,0 4 0,1-4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12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9 163 5986,'-2'-15'353,"-1"4"-269,3 10 408,0 0-346,0 0-107,0 0-39,-1 0 11,1-1-11,-1 2 0,1-1 0,-1 0 0,1-1 0,0 0 6,0 1 229,0 0-73,0 0-117,0-1-22,0 0-23,0 1 0,1 0 11,2-1-11,1 2 56,1-2-11,-1 2-6,1-1-11,1 1-11,0 0 5,1 0-16,1 0 10,2-1 24,1 1-12,3-1-6,3 0 0,1-1 12,3-1 89,15-2-95,-7-2-5,13-2-23,-11 0 0,2-1 22,2 1-22,-1 1 11,-2 1-5,-2 1-1,-4 2 7,6 1-12,-10 1 5,7 1-5,-12 0 0,1 1 0,-2 0 0,-3 0 0,0 0 0,3-1 6,-6 0 11,5 0-17,-6-2-12,1 1 12,0 0 17,2 0-17,-1-1 0,1 2 0,-2-2 0,0 2 0,-3 0 0,-1 1 0,-3 0-5,0 0 5,-1 0-6,1 0 6,-1 0-6,-1 0 6,1 0 0,0 0 0,0 0-5,-1 0 5,1 0-319,-1 0 341,-6 5 45,-3 1 17,-8 8 62,-5 2 22,-4 4-17,-3 1 11,0 1-22,2-2 74,-2 2-141,12-9 22,1-1-11,12-9-22,1-2-562,2-1-172,5-6-61,1-3-236,10-10 969,-2 0 0,-3 5 0,-4 4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13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46 5863,'-8'-4'515,"1"1"-414,6 2 162,1 1-241,0-3 23,-1 2 5,-2 0-27,1-1 33,0 1 39,1 0 381,0 0-269,1 0-134,-1 0 33,1-1 443,-2 2-426,2-2-72,-1 1-18,1 0-33,0-1 6,0 0 11,-1 0-17,0 1 0,1 0 5,-2 1 18,1-1 10,-1 0-27,1 0 16,-1-1 6,1 0-11,-1-1 5,2 2 46,-1 0-12,5 8 12,0 0 21,6 6-5,-1-2 6,1 1 22,2 1-6,1 0 1,1 0-46,0-2-22,0-1-11,1-2 12,-1-1-1,-1-1-34,0-1 1,-2-2-6,-2 1-6,-4-3-167,-2 1-303,-3-2-203,0 1-362,-4-1-527,-4 0 1568,-5 0 0,4 0 0,3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1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6193,'1'-2'1148,"0"2"-1042,-1-7-39,0 5 62,0 2-45,0 5 45,0 4 17,0 6-6,0 4-51,0 2 18,0 2 21,0 3-49,0 11-46,0-9-10,0 6 10,2-14-16,3-4 6,2-3 10,1-2-33,1-3 28,-2-2 11,1-3-39,0-1 56,1-2-50,3-3-6,1-4 22,3-5-22,1-6-22,0-2 22,0 0-22,-2 1-34,-1-2 33,-5 8-5,-3 0-28,-3 10-11,-3 2 17,1 1 27,0 4 18,3 4 5,1 6 0,2 3 44,3 1 29,1-1 6,2 0 38,0-5-55,2-1 16,0-6 52,6-2-113,-5-2-17,4-6-73,-8-3-90,-1-7-45,-1-5 1,-2-3 22,-2-2 29,-2 0 77,-2 2 23,-1 1 39,0 10 17,0 3 17,0 7 22,1 2 96,3 0-12,2 0 39,7 0 57,17 0-219,1 0-112,14 0-448,-8 0-644,3-3 1204,-5 0 0,-14 1 0,-8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2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1 501 6238,'20'5'689,"0"-4"-510,-7-8-45,3-5-5,2-4 0,2-2-17,-1-3-40,2-1-27,-1-2-22,2-4-18,1-2-5,0-3 0,2-3-17,0-1-5,-1 1 5,-1 1 17,-2 3-11,0-2 11,-7 11 0,0-1 0,-7 13 6,-1 1-6,-3 3 39,0 2-6,-2 2 1,0 1 67,-1 2-23,1 5 40,-1 3 44,-2 7 17,-1 2 29,-6 11-147,3-6 18,-1 6-23,3-10-17,3-2-11,0-4-23,1-1 23,0-5 12,0-2 0,1-2 16,2-1-23,4-3-22,4-6-11,3-5-140,3-8 61,1-2-10,-1 1 44,-2 1 45,-3 4-56,-1 3 28,-7 8-28,0 1-11,-4 5 44,0 8 23,0 1 0,0 9 0,0-1-5,0 2 5,0 0-230,3-2-296,0-1-264,7-1-167,-1-3 957,3-1 0,-6-6 0,-2-2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2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6187,'13'0'773,"-3"0"-515,-10 1-1,0 2 1,0 3-6,0 3 5,1 3-66,1 0-68,2 1-45,3 0-22,1 0-22,3-2 33,2-1-39,0-2 11,1-2-11,-1-2 40,1-2 0,-2-1-12,0-1 28,-3 0-40,-1-5-38,-1-1 22,-1-6-22,-1 0-6,-3-3 0,0 1-6,-1 0-50,-1 2-6,-2 1-78,-3 4 39,-3 3-17,-6 2 6,-1 2 6,-2 0-230,-1 5-347,2 1-152,-3 10 835,3-1 0,5-2 0,4-5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5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6098,'14'10'341,"-4"-3"-285,-9-7 191,-1 0-236,1-1 17,1 0-6,0 0-5,-1 0 162,0 0-123,-1 0 0,1 1-16,1-1 38,1-1-39,-1 0 6,0-1 22,1 2-11,-1-1-11,0 0 33,1 0 1,-1 1 10,1-2 40,0 0-73,-1-1-6,0 0-10,-1 2-12,0 0-12,0 1-100,-1 0 84,-2 4 17,-1 2 0,-5 3-17,-3 3 22,0 1-22,-2 1-16,5-5-242,1 0-50,5-7-179,5 0-420,6-5 907,3-2 0,-10 6 0,-4 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6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0 6087,'6'14'431,"-1"-3"-386,-5-11 156,0 0 62,-8 10-145,0-1-17,-7 12 16,1-4-38,0 2-18,0-1-33,0 3-28,6-6-22,0 1-107,7-9-89,0-2-471,7-2-50,3-5 739,6-5 0,-6 2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6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1 6255,'-1'10'660,"-4"2"-503,-5 4-22,-3 2-12,-2 4 0,0 0-45,1 1-44,1-3-17,3-3-6,3-4-11,3-5 0,3-4-224,1-2-67,5-6-101,3-2-62,11-8 454,1-3 0,-5 5 0,-5 3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6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1 5935,'2'1'404,"1"-1"-248,-3 0 7,0 2 16,-3 4-45,-2 4 34,-5 5-44,-4 5 10,-3 2-45,-2 3 51,0 1-33,0 0-12,1-1-56,4-3-28,2-2-16,7-8-118,1-3-320,8-8-44,5-7 22,13-8-145,6-5 610,5-5 0,-15 10 0,-5 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7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0 6053,'11'13'431,"-2"-3"-302,-8-10 50,-1 1-39,0 5 34,0 5-29,-4 5 6,-2 4 6,-6 1 28,-1 1-79,1 1-10,0-2-52,4 0-21,3-4-6,3-2-1,1-5-16,3-4-5,6-3-236,5-3-604,19-14 257,-2 0 588,19-17 0,-29 17 0,2-1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7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1 6109,'-15'15'543,"0"2"-459,7-1-56,-1 1-5,0 1-23,1 2-73,2-3-274,3-2 347,1-4 0,2-8 0,0-4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1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581 1 6053,'12'1'554,"-2"0"-436,-10-1 1679,0 0-1657,0 8 28,0 2-22,0 10 6,0 6-34,-5 8 5,-7 10-62,-11 11-869,-13 9 853,-9 9-45,14-33 0,-1 1-48,-2-2 1,-1 1-48,-3-1 0,-3 0-197,-5 2 0,-1-3-469,-17 11-303,-3-10 1064,41-32 0,12-7 0,8-3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2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6 212 6165,'-3'-7'622,"1"1"-415,5 6 17,2 0-17,4-2-56,3-2-5,1-5 16,11-11-117,-5 3-28,7-7-17,-9 6 0,1 1 0,-3 1-6,1 0 6,0 3 0,-3 2 0,1 0 0,-3 4 0,-3 1-6,-1 2 6,-3 2-22,-2 0-23,0 2 6,-2 0 168,1 12-40,-1-2 35,0 11-29,0-4-39,0 1-11,-3 2-23,0 2-22,-4 3-95,-1 5-387,0 3-430,2 14 912,3-1 0,2-13 0,1-10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3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0 6283,'10'13'907,"-2"-3"-661,-8-10 656,0 0-712,0 3 112,-3 7-162,-2 2 24,-4 8-75,-4 0-5,-2 3-84,-3 4 34,-12 15-34,5-10 28,-8 10-28,11-18-45,3-3-157,-6-4 28,9-7-128,-6-2 5,8-7-39,1-1-135,1-4-55,2-9 358,5-1 84,1-5 62,4 6 22,2 3 11,2 0 73,2 3 34,5 0 44,0 2-16,3 1 49,3 1 41,1 1-1,4 1 112,12 0-145,-7 4-57,10 3-22,-11 5-44,-1 3 27,9 8-78,-10-6-5,3 6-18,-12-9-5,-3-1-17,-2-2-218,-2-2-280,-1-1-465,1-2 980,2-1 0,-4-3 0,0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4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0 241 6389,'2'4'554,"0"-1"-453,-2-2 62,0-1-12,3 2 84,5-2 28,6 1-11,5-1 11,6-1-16,6-5 280,26-12-292,-9-2-78,20-10-45,-1-5-112,-17 8 0,11-7-258,-23 12-185,-3 1-302,-3 3-302,0 6 190,-6 6 857,-2 4 0,-12 2 0,-4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5.0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37 5975,'-17'14'649,"2"-1"-492,4-5-51,0 1-27,0 1-18,0-2-33,2 0-5,-1-3-18,3 0 18,0-3-68,4 0 6,1-4 0,7-9 27,3-1 12,6-10 0,4 5 17,0 0 39,1 2 6,-2 4 50,-1 3-28,-2 4-11,-2 2 16,0 2-39,0 2 40,2 12-45,-5 1-17,1 12 11,-8-1 0,-1 3-22,-1 2 89,-6 16-33,-1-12-17,-5 7-11,3-19-11,0-5 72,1-4-44,4-6-29,1-3-33,3-4 0,0-1 51,6 0 139,13-4 6,2 0 34,14-4 84,-4 0 16,3-1-72,3-3-12,20-6-201,-14 3-45,11-3-56,-21 6-453,-5 3-450,-5 1-485,-2 2-1,-4 1 1445,0 0 0,-8 2 0,-3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8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 5947,'6'4'392,"-2"1"-297,-9 0-17,0 3 23,-3 1-34,0 3-5,-1 0-12,-1 2-11,1 0-16,1 0-6,1 0-12,0-2-5,1 0 0,2-1-229,0 5 5,2-5-129,0 0 353,7-8 0,-4-2 0,4-1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9.0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 1 5930,'10'8'644,"-3"1"-482,-9-3-5,-3 5 11,-5 4-34,-3 4-22,-3 2-17,-1 2-33,-1 0-17,1 0-23,2-3-22,3-3 6,4-5-6,4-4-67,2-5-40,2-1-537,9-5-22,7-6 666,9-4 0,-9 3 0,-4 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9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5930,'3'9'526,"0"2"-358,-7 1-28,-3 3 90,-3 1-45,-2 1-45,1 0-23,0-2-39,3-1-27,2-3-34,3-2-1,1-4 18,1-2-34,4-2-62,5-1-117,6-4-145,9-3 4,4-5 46,2-1 72,1 0 79,-2 3 67,-3 2 28,-2 4 28,-10 2 90,-1 3 39,-10 3 16,-1 3 34,-1 3 1,0 4-35,0 1-10,0 1-7,0 1-44,-1-2-33,-1-2-23,0-1-17,1-3 0,0-4-11,1-3-5,4-1-96,6-2-185,7-5-279,23-10 408,-8 2 50,11-4 35,-18 9 44,-5 6 28,-6 0 67,-4 3 17,-3 3 50,-2 2 17,-1 3-44,1 3-29,-1-1 34,3 3-56,-2-4 28,6-2-22,2-5-40,6-2-11,4 0-5,19-7-6,-7 2 0,12-5 0,-15 6 0,0 2 0,-3 1 0,-3 1-11,-4 0 11,-5 0 0,-4 3-11,-3 0 11,-4 4-12,0 1-16,-2-3-100,1 1-136,2-4 264,5-1 0,-5-1 0,2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6.6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13 3439,'-6'-7'348,"1"2"980,4 5-1283,-2 0 512,1 0-450,0 0 234,0 0 1821,1 0-1383,3 3-561,2 7 28,5 9-16,3 11 22,5 10 17,3 10-90,5 9-11,4 7-112,-5-14 0,1 2-17,-6-14 0,1 1-36,6 12 0,1-1 8,10 14 62,-1-9-73,-2-12-722,11-8-62,-12-20-304,8-8-334,-13-26-3168,-2-5 4590,-3-13 0,-11 17 0,-5 3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7.6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1 203 6042,'8'5'537,"-1"-1"-447,-7-4 1175,0 0-1169,0-4 32,0-3-111,0-3-17,0-2 0,0 1-11,2-2 5,1 1-55,4-8 61,-1 7-17,2-3 17,-3 6-6,-1 2-5,-1 1 11,-1 1 0,-1 2 6,0-3-6,0 4-6,1-3 6,-1 3 0,0 0 0,0-1 0,0 1-5,2-1 5,-1-1-12,4-2 12,-2 2-5,1-1-23,-2 4 5,-2 1-72,0 1 84,0 0 11,1 4-6,2 3 6,2 4 0,1 3 12,9 6-12,0-4-12,5 2-329,-2-6-185,4 0-477,1-2 1003,1 0 0,-12-5 0,-4-2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8.7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16 6372,'16'-6'857,"-2"1"-650,-12 2-28,-1 2 353,-1 1-325,0 7 68,-1 5-34,-4 9-73,-4 7 68,-4 4-46,-4 2-33,-2 1-68,-3-1-33,-3-1-28,-1-1 23,-1-5-51,2-3-95,0-6-135,3-5-39,2-7 28,3-3-112,1-3-269,2-13 493,6 2 17,0-9 12,7 6 72,0 2 11,1 4 17,0 2 0,0 1 61,9 2 208,7-1-101,5 2 28,5 1 107,-2 1-7,0 1 30,3 3-96,-2 3-12,0 5-95,-2 3 6,0 3-45,-4 0-22,0 2-23,4 5 11,-6-7-50,3 0-246,-6-9-516,-1-5-762,5-2 676,7-10 0,-11 5 0,1-5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9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342 0 6271,'2'35'773,"-5"0"-577,-10-6-45,-6 7-4178,-4 8 4279,-6 5 786,-2 4-814,-1 2-39,9-17 0,0 3-98,2-3 0,0 0-65,-20 36 6,10-17-28,16-29 3246,3-7-3654,5-7 408,11-14 0,-3 1 0,6-9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50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1 6266,'-3'1'728,"0"1"-616,-9 0-17,0 3-17,-1 3 29,-10 7-85,3-3-11,-5 5 12,8-7-7,3-2-16,4-2 51,3-2-51,4-3-112,2 0 62,12-6 16,1 0 17,12-5 17,-1 1 0,0 0 51,1 2 66,4 4 12,-4 0 5,-2 7-5,-7 3-39,-8 5 5,0 4-28,-3 0 90,-1 11-62,-3-4 17,0 6 11,-2-6-39,-2-2 28,-2 1-50,-1-3 5,0 0-5,1-3-22,1-1-1,1 0 185,3-4 0,4-1 22,6-5-33,9-4-6,6-1 140,8-1 432,33-12-365,-10 0-195,22-11-79,-23 4-140,-5 1-28,-7 2-628,-8 4-503,-9 3-337,-4 4-727,-8 3 2223,-2 3 0,-7 0 0,-2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33:06.0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9 6053,'-2'-5'403,"-1"2"-296,3 3 3141,-1 0-3214,4 0 5,0 0-33,5 0-1,-1 0 40,3 0-45,-1 0 39,6 0-39,-5 1 6,5 3 50,-7 5-51,1 0 23,-1 3 28,4 5 0,-2-3-56,2 5 62,-4-6-34,0 0 62,9 11-79,-6-7 50,6 8 18,-9-10-1,0-1 23,4 8-73,-3-8-28,3 4 39,-6-8-33,1-4 5,-1 1 39,2-2 18,-1 0-24,3 0-38,-1-1 67,2 0 11,7 2-73,-4-1 34,5 1-45,-5-1 50,-1-1-44,1-1 16,4 0-22,-6-2 0,2 0 0,-7-1-56,-2 0-95,0 0-655,1 0-1,1 0-381,2-1-240,0-8 1428,0-3 0,-3 2 0,-2 2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33:07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322 0 5963,'12'9'415,"-2"-2"-135,-11-8-62,0 0-83,-1 1 648,1 0-665,-1 0 72,0 0-162,0 0 23,-2 0 5,1 0 45,-2 2 123,-4 8-140,1 1 11,-5 7-11,4-3-23,-1 0 1,0 1 68,-5 9-52,4-6-44,-4 8-12,4-8-16,1-1 44,-12 16-50,10-13 11,-8 11-5,10-17-6,1-2 0,-5 6 0,3-5 0,-4 5 0,5-7 22,-1 1-22,2 0 0,-2-1 6,4-3-6,1 0 5,3-5-5,1-1 6,-1 3-6,1-3 0,0 3 6,0-4-1,2 1-5,-2-1 28,0 3-22,0-3-1,-1 2 23,1-2 17,0 0 0,0 0-6,1-1 28,0 0-55,0 0 156,1 0-1340,3-9-625,5-4 1797,6-11 0,-6 9 0,0 3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00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51 6187,'12'0'835,"-2"-2"-589,-10-2 370,0-1-342,0 1 12,0-1-12,0 2-66,0-1 274,0-1-404,0 1 180,0-2-140,0 3 61,0 0 157,0 1-275,0 2-100,-1 7 39,-2 2-11,-8 28 11,2-11 17,-6 19 33,6-16-89,1 2 0,-5 28 84,8-22-29,-3 18-16,7-29 17,1 17-17,0-16-50,0 12 61,2-21-11,0-3 0,9 8 0,-3-10 0,7 6 39,-3-12-39,2-1 168,9-3-112,-5-1-56,7-1 0,-9-2 0,1-2 90,15-15-90,-12 3 28,12-10-28,-15 8 0,-1-1 0,11-18 11,-11 12 34,8-13 0,-14 16-45,-1 1 0,0-8-45,-4 6 50,-1-6-5,-3 10 23,-1 0-79,-8-12 33,0 11-27,-6-9 100,1 14 1,0 2-141,-13-10 73,10 10-5,-10-6-51,13 10 146,0 1-73,-3 1-39,4 1 5,-3 0 6,5 4-78,0 0 78,-12 1 28,9 0 5,-10 1-49,11 2 32,-1 1-32,-7 9 66,9-5-22,-6 3-22,12-6 22,1-1-6,-1 2-28,1-1 74,-3 2-29,4-2-11,-1 0-51,-2 5 51,3-4-44,-2 4 100,4-4-56,0 1-34,-1 6 34,2-5 0,-1 4-73,1-6-95,0 0-1501,0 1 409,0-2 229,0 2 1031,3-3 0,-2-1 0,2-2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01.7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0 125 6098,'13'2'431,"-3"-1"-347,-10-1 577,0 0-633,0 2 67,-2 0-28,0 1-5,0-1 10,0-2 1,0 2 146,-2 0-124,2-1 73,-1 1-34,2-1 1323,1-1-1143,7 0-253,-2-2-27,8 0 95,-2-1-45,3-1 252,16-5-208,-10 3-116,10-3 83,-14 4 17,-2 0-67,4 0 44,-6 1-16,3 0-73,-8 2 0,-1 1-62,-1 0 6,0 0 56,0 1 62,0-1 56,0 1-113,-2 0-173,4 0 168,-3 0 0,2 0 0,-3 0 0,-1 0 0,1 0 0,-1 0 17,1 0-17,0 0 6,0 0 111,4 0-117,-3 0-73,1 0 68,-2 0 5,-1 0 134,1 0-179,-2 0-123,1 0-201,-2-1-1233,0-5-739,0-12 2341,0-5 0,0 5 0,0 3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02.7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1 256 0,'15'12'0,"-2"-2"1610,-12-10 2187,0 0-2320,0 0-1169,4-3 675,0-2-977,5-6 2548,2-4-2520,3-5-12,21-26-22,-12 17-45,12-18 90,-21 27-45,-3 2 62,2-3-62,-7 8-28,2-2-84,-5 10 185,-2 1-73,1 1-73,-2 1 73,2 2-403,-3 0 307,6 5 113,-2 1 39,5 7-101,-2 1 45,0 2-11,4 21 6,-4-13-264,3 14-863,-4-17-570,3-3 1702,0-2 0,-1-8 0,-3-3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16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64 5868,'4'-3'611,"1"0"-494,-6-5 40,1 1 0,0 2 117,0-2-134,0 3-28,0 0 34,0 2-135,0 1 67,-2 1 6,1 0 577,-1 0-661,1-1 190,1 0-111,-1-1 33,1 1 253,-1-1-181,1 0-49,0-1-90,0 1 240,0 0 247,-1 0-409,1 2 902,-1-2-1495,0 7 470,1 5 0,-1 8 196,1 8-73,0 5-123,0 29 11,0-25-11,0 19 0,1-34 168,-1-3-56,2 2-134,-2-10-34,1 3 56,0-11-3367,-1-1 2001,1-6 1366,-1-1 0,1-1 0,-1 3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17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88 3591,'-6'-11'644,"2"2"654,4 9-900,0-1 525,0-1-694,0 0 280,0 0 679,0 2 0,7 0-897,0-1 23,9-1 218,2-1-359,2-1 46,24-8-40,-16 5-168,14-5 118,-23 8 89,-3 0-122,5-1-332,-10 2 68,3 0 168,-12 2 0,0 1-2682,-2 0 1091,-4 0 1591,1 2 0,-1-2 0,2 2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18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183 398 6204,'5'0'818,"-2"0"-533,-3-1-44,0-1 39,0 1 106,0 0-206,0 0 55,0-1 73,-3-3-263,-2 1 6,-5-2 27,0 2-50,-3 0-78,-14 2 16,9 1 34,-11 3 0,14 3-5,1 5 27,-2 8-22,4-2 0,0 6 39,7-5 0,4-1 516,5 7-314,4-10-107,4 3-84,2-13 337,1-2-40,16-17-347,-10-2 0,12-19-235,-12-2-404,-1-8-89,9-27 442,-10 18 157,2-16-196,-15 31 269,-3 6-72,-5-6 128,-1 19 0,-4-2 28,-1 21 22,-2 3 51,-15 25 190,9-5-151,-11 27 107,13-9 263,3 6-275,1 22-235,6-16 28,1 13-224,6-26 185,5-4 11,49 13 0,-37-27 0,33 10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19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1 5963,'-21'1'1300,"5"-1"-1077,15 0 864,1 0-1026,-2 0-21,1 0 133,-1 0 2,-3 0-119,1 0-56,-2 2 0,1-1 0,0 2 33,0 0-16,3-1 224,0 0 784,2-2-925,5 1-4,0-1 223,8 0 1154,28 0-1473,-12 0 163,20 0 72,-21 2-224,-2 0 560,15 3-571,-18-3 0,9 2 0,-22-3 219,-4 0 38,-2-1 197,-2 0-5170,0 0 4716,-2-8 0,0 6 0,0-5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20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41 6087,'-1'-12'1030,"0"4"-851,1 8 1911,0 0-1878,-2 0 231,-6-3-443,2 0 56,-6-2-84,4 2 33,-1 0 63,-5 1-24,4 1-77,-3 0 33,4 1-34,1 0-16,-9 4 78,5 0 39,-5 5-73,8 0 6,1 1 0,-6 15 73,7-9 129,-4 11-73,7-11-129,1-2 33,2 11-22,0-11 23,1 8 179,1-13-45,3 1-168,4 0 11,0-2 51,5 1 55,-5-4 443,12 0-560,-9-2 67,7 0-111,-7-1 55,-2-1 235,4 1-251,-5-2 5,3 2 0,-6-2 39,1 0-17,6 0 326,-3-2-208,8-5-140,-6 0 62,9-7-62,-9 6 268,4-3-83,-7 5-297,-3 1 39,1 1-11,-4 2 96,1 0-12,-2 1 0,-1-1-3255,1 1 2504,-1 0 1,0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42.4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69 6271,'7'5'796,"-2"-2"-578,-5-3 230,0 0-319,-2 0 33,-2 2-16,-2 3 5,-2 3 196,-10 24-185,7-9 1,-8 16 34,11-13-57,2-1-17,1 12-17,4-9 68,4 7 50,4-14-107,5-2 175,23 2-169,-10-10-73,17 0-44,-15-12 89,0-4 23,21-15-113,-19 3 57,13-9-57,-25 11 7,-4 0 44,-1-9-56,-6 6-107,1-9-61,-7 7 6,1-3-281,-9-20 315,1 16 122,-7-14-78,2 23 28,0 1-230,-17-6 247,10 9-11,-11-3 50,12 13 0,0 1-11,-6 2 11,6 0-6,-4 1 6,9 0-28,0 3-34,-7 8 57,6 0-46,-4 5 51,9-3 40,2-1 10,-9 18-44,7-11 10,-6 12 24,9-16-7,3 0 79,-1 1-28,4-5-28,-1 3-28,1-7 28,0 0 146,1 1-124,1-3 57,2 1-18,1-3-89,0-1 118,7 0-118,-7-1-23,4 0-5,-4 0 12,-2-1 49,2 0-55,-1 0 67,-1 0-29,-1 0-4,-1 0 240,1 0-107,-1 0 34,1 0 85,9 0-287,-3 0 96,6-2-101,-6-1 11,1 1 68,1-2-79,7-1 11,-1-1-11,6 0 73,-3 0-12,22-5-55,-15 4-6,15-5 0,-22 7 0,-3-1 22,-3 2-33,-6 3-6,-2-1 6,-4 2-3535,-1 0 2102,0-4 1444,0 0 0,0-1 0,0 1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43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1 133 11402,'6'-1'2033,"2"-3"-2016,3-7 95,3-1-95,19-18-62,-13 12 45,12-9-17,-19 16 17,-2 3 101,-4 2-101,-3 3 33,-1 1-33,-3 2-840,1 0 572,0 3 161,5 14 118,-2-3-11,4 10 84,-4-11-84,1-2-1725,5 3 157,4-6-678,5 1 2246,2-7 0,-10-1 0,-2-1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39.7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20 316 6081,'-11'-4'493,"2"0"-409,9 4 2554,0 0-2638,1-2 22,1 0 18,15-5 10,-5 4-50,11-2 0,-9 2-6,1 0 6,15-3 6,-10 3 16,10-2-16,-13 4-6,-3 0 0,6 1-6,-6-1 6,4 1 0,-6 0 34,2 0-28,29 0 22,-16 0 0,23 0-17,-23 0 11,24 0-22,-17 0 0,16 0-5,-27 0 10,-1 0 12,8 1-17,-6 0 0,7 0 0,-8 1 0,0-1 56,23 1-17,-17 0-28,17 1-11,-21 0 0,-2-1 34,22 2 33,-15-3 68,16 1-135,-21-2 78,24 0-39,-18 0-39,17 0 51,-25 0-23,-2 0-23,0 0-5,6 0-17,-7 0 12,6 0 10,-9 0 23,1 0-11,14-1-17,-11 1 0,12-1 39,-14 0-44,25-2 5,-14 1-6,17-1 1,-19 1 5,-1 0 28,23 0-12,-20 0 18,17 0-34,-25 2 0,2-2 84,29-3 28,-20 1-73,23-3 0,-28 4-44,10 0 5,-8 0 17,7 1-12,-10 0 1,0 0 78,1 1-84,29-3 0,-18 1 39,22-1-39,-24 1 90,0 0-40,36-2-50,-26 2 0,23 0 22,-32 2 68,11 1-28,-11 0-62,8 0-12,-17 0 7,-3 0 5,-3 0 61,8 0-16,-14 0 0,7 0-45,-15 0 0,2 0 62,16 0-29,-5-1-10,17 0-12,-8 0-6,9-2 1,4 0 61,15-1-67,-9 1 0,0-1-266,10 0 333,1-1-45,-3 2 1,1-1-51,13-1 28,-16 3 0,-2-1 0,-5 0 72,-4 1-16,31-3-56,-29 3 6,24-2 123,-34 2 39,35-4-157,-22 1-22,30-1 11,-29 1 0,4 0 11,-1 2 0,3-1 12,16 0-19,-16 1 1,-1 1-10,3 0 5,-2 1-12,-8 1 1,-1-1 11,10 1 6,-14 0 0,-3-1 50,-5 1-84,18-2 16,-20 2 24,15-2-12,-23 2 28,1-1-28,31-1 0,-18 1 0,23-2 44,-26 1-32,2-1 49,35-3-156,-25 3 89,26-3-5,-35 6 19,2-1 1,1 0 2,12 0-17,-9 1 1,-2-1-1,5 0 308,0 1-308,33-2 23,-33 0-11,22 0-12,-42 2 6,-1-1 0,26 0 0,-17 0 0,22 0 17,-24 0-28,37-2 33,-27 1-11,26-2 96,-38 2-107,-4-2-79,8 2 79,-18 0-50,6 0 50,-20 2-11,-3 0-2179,-3-2 907,-8 2-520,-20-6 1803,-9-1 0,7 1 0,7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40.8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37 6148,'2'-2'482,"1"-1"-353,-3-4-6,0 1 6,0 1 291,0 0-225,0 2-43,0 0 44,0 2 817,0 0-1013,0 4 6,0 3 342,1 23-197,1-7 17,2 15-78,1-15-23,0-1 218,6 10-178,-5-12-74,3 7 46,-5-16 50,-1 2-124,-1-6 29,-1 1-1,-1-6-1853,0-1 196,3 2 1624,1-1 0,0 1 0,-1-2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45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2989,'3'7'520,"-1"-1"974,-1-8-1382,0 2 845,-1-1-839,2 0 456,-2 0-199,1-1 661,-1 1 3003,2 0-4202,-2 4-5,2 3 62,-2 5 106,2 5 190,0 16-5,-1-7-185,0 9 112,0-10-16,-1-4 66,1 12-78,0-14 0,1 7-73,-1-16 79,0-2 145,1-1-151,-1-3 168,0-1-515,0-2-3838,10-2 1811,-1-3 2290,10-4 0,-10 4 0,-3-1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48.5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5868,'1'5'263,"0"0"-156,-1-5 374,0 0-408,2-2 11,1 2-17,2-2-27,1 2-1,2-2-28,-2 1 11,2-1 1,-3 1 22,1 1 72,6-3-106,-4 2 12,5-2-1,-7 1-11,1 0 1,-1 2-12,0-1 0,-1 1 0,-2 0 16,-1 0 169,6-2-112,-3 2-23,4-2 23,-3 1-17,0 0 118,7-2-135,-5 2-6,4-2-16,-6 2 22,0 0 62,4 0-34,-2 0-27,3 0 4,-4 0-16,1 0-5,2-1-6,-2 0 22,3 1-17,-3-1 12,1 0 27,8-3-61,-6 1 0,6 1 0,-12 2 0,0 1 6,0 0 0,0-1-6,0 1 22,1-2-5,0 1 95,11-2-101,-7 1 6,7-1-17,-9 3 5,-3 0 1,3 0-6,-3 0 22,4 0-22,-3 0 34,2 0 5,4 0 6,-2 0-17,4 0 11,-4 0 0,-1 0 13,5-1-2,-4 1 0,4-1 85,3-1-74,-3-1 74,20-2-96,-14 2-39,10-3 34,-14 4-34,-2 0 44,6 0-38,-5 1-6,5 0 0,-6 0 0,1 1 95,17 0-28,-11 0-61,13 0 67,-15-1-40,-1 1 40,11-2-28,-11 2 5,8 0-44,-12 0 33,1 0-33,4 0 22,-4 0-28,3 0 11,-6 0 39,-1 0-10,9 0-40,-7 0 61,8 0-50,-8 0 45,1 0 107,18 0-113,-11 0-50,12 0 56,-17 0-56,-4 0 6,-1 0 33,-2 0-39,-3 0 6,0 0 5,3 0 168,11-3-84,-3 2-89,9-3 106,-9 1-95,2-1 50,15-2-56,-15 2-11,7-1 0,-19 3 0,-3 2-11,1 0 11,-1 0 0,1-1 11,-1 1 0,0-1 0,3 0-22,-2 1 11,1-1 0,-2 0 51,-1 1-1,2 0-50,-2 0 11,1 0 23,-3 0-2101,0-1 398,-13 1 471,-2 0 1198,-13 2 0,12 0 0,2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50.3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57 6036,'-10'-18'510,"1"4"-387,9 12 297,-2 2-84,2-2-168,-1 1 1272,1 1-1188,0-2 201,0 1-346,0-1 50,0 2-62,0-2-90,0 1 326,0-3-219,0 2-107,0-2 40,0 3 157,0 0-202,0 8 0,0 1 67,0 9 611,-1 25-488,0-13-100,-2 18 89,2-23-118,0-3 175,1 3-225,0-9 73,0 1-84,0-10 0,0-1 118,0 0 0,0-4-2157,0 1 2039,5-2 0,1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57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57 6120,'1'-17'751,"-1"4"-611,2 9 22,-2 2 347,0 1-352,0-1-118,0 0 129,0 1 280,0 0-324,1 0 10,-1 0 197,1 0 0,-1-1-35,0 0-212,0 0-33,0 0-51,0 1 397,0-1-615,0 13 296,0 1-55,-2 15 206,-3 4-38,-6 8-158,-19 32-344,2-11 350,6-18 1,-1 0 4,-16 22-44,-5-1 101,4-15 0,0-3-101,-6 5-79,12-15 1,3-5-140,15-17 156,6-5-2234,13-13 1086,13-11 1210,10-9 0,-7 6 0,-5 5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58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14 195 5980,'-8'0'695,"2"0"-471,6 0 951,0 0-1107,3-1 133,0-1-38,3-1-119,1-1 242,0-2-213,0 0-6,1-1 147,12-12-214,-6 6 0,11-8-40,-10 7 40,2 1 45,3-4 11,-5 5-61,1-1 5,-9 8 0,0 0 61,0-1 51,-2 2-28,2-1-84,-3 1 0,1 1 95,3-2-95,-3 2 0,1 0 112,-5 2 45,-1 1 0,2 0-157,-1 0 0,2 0 6,-1 0-6,0 0 123,3 1-123,-2 1-17,2 1-28,-2 2 90,-2 1 73,2 7 61,-2-3-179,0 6 0,-1-2 33,0 0-33,0 15 0,0-11-711,0 11-169,0-11-509,0 5 1389,-4 12 0,3-15 0,-4 3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0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26 6176,'12'9'795,"-3"-2"-559,-6-7 139,-1 0-90,1 0-94,-2 0 189,-1 0-139,0-2 326,0-2-556,0 0 151,0-2-162,0 2 39,0-1-100,-9-2 61,1 3-11,-9-1 5,4 4 6,-2 1-62,-13 14 62,10-4 17,-10 12 22,16-6-39,-1 1-11,0 9-17,4-6 56,-1 7-28,7-9 39,0 0 29,4 3-68,3-11-84,3 3 84,3-12-90,2 0-661,18-27 488,-10 8 27,13-22 214,-15 15-107,-3 3 51,-1-1 55,-6 10 23,-2 1-16,-5 9 217,-1 2-139,0 8 128,-1 2 79,-1 7 309,-3 19-461,3-13 18,-1 13-46,3-19-117,0-3-33,7 3-7,-1-5-263,9 0-274,-2-7-5,3-2-286,4-1-190,1-6 1086,3-2 0,-13 0 0,-2 2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0.5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 6260,'8'1'745,"-2"-1"-560,-6 0 1618,-1 0-1354,4 0 105,15 0-554,-5 0 0,12 0-185,-12 0 163,1-1-881,5-2-250,-4 0 218,4-1-129,-8 3 1064,-3 0 0,-4 1 0,-1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0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44 6271,'-7'0'796,"1"0"-309,6 0 981,0 0-892,7 1-206,-1 0-241,7 0-124,-1-1 197,2 0-68,17 0-167,-9 0 27,14-1-699,-9-2-495,8-5 1200,16-7 0,-23 6 0,4-2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3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37 6126,'6'5'873,"-1"-1"-531,-5-8 246,1-1-269,-1 2-201,1 0 341,-1 2-465,-3 4 23,-1 4 56,-16 25 56,7-8-67,-8 18-62,11-17 0,1 1 207,2 20-207,4-18 163,1 12-57,3-25-106,4-3 50,10-2 118,-1-5-84,8-2-28,-4-4 84,1-4-44,15-17-91,-13 5-38,9-12 33,-16 11 0,-2 0 89,4-18-89,-7 13-95,1-13 11,-9 18 84,-1 1-50,0-7-79,0 7 56,-1-4-61,-3 10-135,-2 0 157,-15 0 112,7 5 0,-10 0 0,10 5-6,2 1-67,-11 0 73,9 2 17,-6 1 11,11 3-56,2 0-5,-1 4-12,1-3 45,-1 3 0,2-3 67,1 1-11,-3 8-78,4-7 22,-2 6 5,5-7 18,0-1 139,1 3-162,0-3 0,0 2 11,0-3 90,0-1 325,4 3-314,-1-4-51,4 0-61,-1-3 39,1 0 45,6 0 6,-6 0-45,5-1-45,-6 0 0,-1 0 190,4 0-134,-2 0-11,4 0 179,-5 0-95,1 0-107,3 0-67,-5-1 45,3 0 0,-5-1 68,1 2-35,3-1-33,-4 1-140,3 0 140,-4 0-67,0 0-835,0 0 124,1-1-242,3-5-671,2-2 1691,0-4 0,-2 5 0,-2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4.0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81 6148,'-1'10'941,"0"-1"-672,1-9 912,0 0-626,3 2-403,0-2 279,3 3-28,-1-3 241,3 0-515,-2 0 44,2-3 102,-1-1-202,-1-4-141,10-15-44,-7 8 112,6-10 0,-10 16 51,0 1-29,-1 3-33,-2 2-151,-1 2-57,-1 1 130,0 3 10,1 2 236,2 18-101,0-7-112,2 12-56,0-10-750,1-1 862,26 26 0,-21-27 0,17 16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4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54 6221,'-2'-4'706,"-1"1"-566,2 2 117,0 1 96,0 0 856,0-1-373,0 0-164,1 0 1350,4-2-2000,1 1 566,6-2-588,2 0 185,0 0 11,13-1 190,-10 2-223,9-1-180,-10 2 17,0 0-1703,4-2 1,-5 2-304,3-1 237,-10 3 1769,-1 0 0,-3 0 0,-2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5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46 6383,'8'-4'723,"-2"1"-527,-4 0 162,0-1-123,-1 0 325,0-2-285,-1 2-191,0-1 33,0 3-50,0-1 13,-11 0-97,3 1 17,-9-1 0,5 3 89,0 1 214,-4 5-292,5-1-11,-1 6 67,5-3 101,1 1 745,-2 15-818,4-7 146,-1 11-163,4-13 57,1 1 845,15 8-184,-5-9-500,14 5-77,-8-12 38,23-2-128,-11-3-129,17 0 0,-19-6-28,0-2-2436,18-11 1836,-16 4-660,12-5-84,-17 6-151,-3 2 1523,1-1 0,-10 5 0,-4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7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365 9 6187,'4'9'656,"1"-1"-528,-6-9 29,1 0 90,0-1-108,0 0 91,0-1 112,0-1 22,0 1-152,0-1 80,0 3 145,0-2 358,0 2-789,-1 0-6,0 6 0,-2 4 0,-2 8 246,-1 8-134,-2 6 644,-20 44-739,5-24-17,3-9 0,-1-1 0,-12 7 0,-4-2 33,3-9 1,-1 0-336,-4 4-68,-18 13-453,43-41-2157,7-8 2980,25-23 0,-12 13 0,15-16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7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26 189 6182,'-14'-7'913,"3"2"-661,11 5 1658,0 0-1507,3 0 594,13-3-980,0-2 78,12-6 22,-4-3-38,2-4-34,25-20-113,-22 15 68,14-11 0,-29 22-56,-3 4 112,-5 2-123,-3 3-45,-2 2 73,-1 1-146,0 6 185,1 2 0,1 8 56,1 1-61,1 3-639,7 17-410,-2-13-452,8 14 44,-4-19 1462,2-2 0,-7-7 0,-3-4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9.5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56 2736,'-3'-13'1008,"0"3"647,3 5-1510,0 3 567,0 0-701,0-1 359,0 2-51,0-2 788,0 1-900,0 1 146,0-1-224,0 1 275,0-1-169,0 1 2532,0-1-2767,0 1 0,0 0 0,0 0-146,0-1 56,0 1-223,0 19 313,2-2 0,1 20 151,1-5-73,0 4-139,0 36 55,-3-27 6,1 24 0,-2-37 79,0-3 10,0 4-145,0-15 6,0 1 100,0-16 416,0-1-466,2-5-275,0-1 67,3-5 46,4-14 44,-2 7 113,3-10-96,-2 11-33,-1 1 22,7-6 89,-4 8 113,6-3-180,-7 10-111,9 1 201,-6 2 0,6 2 128,-8 5-32,-2 3-96,9 15-56,-8-8 56,5 9 0,-9-11 56,-3 0 56,-1 5-112,-1-5 5,0 3-50,0-6 45,-2-1 325,-17 6-330,3-4 5,-14 5-118,7-7-16,2-1 5,-11-1-616,15-3 62,-5 0-197,17-3-487,1 0 1367,1 0 0,1 0 0,0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0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84 6092,'-7'-8'700,"2"1"-554,5 7 2369,0 0-1709,4 0-251,3 0 1086,29-3-1647,-6-1 6,22-5-117,-15-1-321,0-1-659,18-3-18,-24 6 319,5-1-133,-31 9-1104,-14 6 2033,-1 0 0,-1 2 0,3-3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0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54 6008,'-8'-5'756,"1"2"-509,7 3 3964,0 0-3863,5 0 369,2 0-717,7 0 319,2 0-235,2 0-403,11 0-292,-2-3-1388,11-1-169,3-6 2168,-1-3 0,-11 4 0,-9 2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1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78 128 771,'11'-3'717,"-2"1"1732,-11 0-2180,1 1 985,0 0-1214,0 1 610,-1 1-365,-2 4 590,-8 20-634,4-4 1560,-6 15-1359,9-12-234,3 0 576,1 15-454,6-17-330,2 9 185,5-22 100,1-1-156,4-3 168,-3-3-73,5 0-235,-4-2 11,1-4 0,17-13 0,-13 5 213,11-11-56,-18 11-252,-1-1-225,8-17 320,-7 8 0,4-14-146,-10 14-246,-3 0-56,-2-8 107,-1 7 162,-5-4 145,-1 12 34,-5 1-235,-17-6 106,8 10-56,-12-6 79,11 13 111,1 1 85,-11 2-129,11 0 39,-6 2-67,14 0 11,1 4 67,-7 7 67,4-2 12,-5 5-90,7-4 0,1 0 89,0 9-16,4-6 56,-1 7 5,4-9-134,-1 0 96,1 7-96,1-9 123,0 4 263,2-11-218,3-1 135,10-1-35,1-2 46,11 0-303,-4 0 85,3-2 318,18-6-414,-16 1 79,10-3 279,-22 4-358,-2 1 728,2-3-929,-6 4 201,1 0-790,-7 3 695,-2 1-2745,2-1 1092,3-3-374,2-1 2122,5-4 0,-6 4 0,0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2.3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7 187 6367,'-3'-1'616,"0"0"2285,3 1-2716,7-2-62,2-4-28,8-4-100,1-6 5,3-3 0,0-3-73,15-17 112,-16 16 56,7-8-151,-20 23 56,-4 3-218,0 2 218,-2 2-34,2 5 96,1 3-107,3 6-207,6 13 45,-1-3-612,5 7-480,-2-5 1299,8 7 0,-10-15 0,2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3.1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26 6383,'-7'-9'790,"1"2"-605,6 4-6,0 1 207,0 0-100,0 0 902,0 1-1059,0 4 167,0 6 819,1 34-796,0-10-319,1 25 627,-1-21-554,-1 0-3089,0 7 3234,0-15-302,0 3 84,1-19 0,0-5-633,4-3 174,-2-3-1059,3-4 3812,0-4-3795,2-8 653,0-9 0,-3 10 0,-1-2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3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19 818,'-12'-1'632,"1"0"1738,11 2 520,-1-1-663,6 1-1538,0-1 997,9 0-1546,2 0 2834,2 0-2498,18-2 174,-6-1-459,10 0-191,-11-1 0,-3 1-3647,14 1 1637,-17 1 15,11 0-172,-21 1 2167,-2 0 0,-6 0 0,-2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4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195 513 6204,'-8'-12'818,"1"2"-656,4 6-72,0 0 67,-1 0-12,-3 0 17,1 0-117,-3 0 22,-1 2-16,-1 1 156,-18 2-140,11 2 168,-12 3-128,17 2 33,2 2 359,-2 17-342,7-9-28,0 12 352,6-14 191,18 6-571,-5-12 168,17 4-269,-9-15 84,1-7-448,24-41 123,-18 8-87,-5 4 1,-3-1 187,0-16-163,-4-4-157,2-22-270,-7 21 730,-2-12-28,-6 32 73,-3 6 5,-1 1 12,-2 17-12,-2 1-50,-2 23 180,-2 6 425,-6 52-392,7-20 159,3-6 0,0 1-254,5 8 184,0 2-3181,5-3 2851,16 11-112,3-19-930,15 3-549,-1-23 1052,12-5 0,-21-8 0,1-3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14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0 369 6495,'3'3'969,"-1"0"1798,-3-3-2498,18-32-269,-3 8 6,13-31 78,-7 15-34,-2-3-61,11-26-45,-13 30 56,5-12 0,-15 39 0,-4 6-129,1 3 6,-1 3 50,1 7 67,3 5 12,0 9-874,12 34-247,2-13-554,10 21 1669,0-27 0,-14-17 0,-3-7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13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51 1843,'2'16'818,"0"-4"1357,-2-12-1957,0 0 1188,0-10-1176,0 1 321,0-8-551,1 6 1606,2 0-1219,2 1-331,-2 4-22,1 2-34,-4 4-50,0 0-29,-5 15 85,0 1 16,-6 16-22,0 0 56,-3 8-101,-9 56 45,8-29 0,5-13 0,1 0 23,4 8 22,3-4-3381,1 0 3336,1-4 0,3-3 0,4-4 140,3-6-107,4-4 270,14 9-259,-9-21 68,11 5-106,-12-25 3649,1-2-3610,4-5 134,15-11-89,-8 1-96,10-9 6,-14 5 0,-1 0-3386,7-13 3425,-8 5 11,7-11-5,-11 7-50,0-2-35,10-30 91,-12 18-46,6-21-5,-16 26 3331,-3 0-3662,-2-31 270,-4 27-1,-4-19 62,-3 37-5,-5 2-119,-9-4 63,2 9-40,-7-4 6,4 11 89,-1 2-16,-30 4-6,19 4 0,-21 5-11,28 3 5,3 3 62,-13 15 17,14-10-51,-10 12 6,17-13-50,4-1-1,1 0 51,5-1 0,0-1 0,5-1 28,0-1-33,2 1 10,4 10-5,0-7 0,4 7 101,0-10-28,-1 0 33,9 2 141,-5-6-124,10 0 51,-6-7 257,5-1-3549,17-10 3118,-7 0 11,12-10 34,-15 3-28,-3-1-527,4-4 57,-15 9-365,4-1 3067,-14 12-3694,-2-1 1445,0 0 0,-1 0 0,0 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14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49 6316,'-4'3'594,"1"0"318,3-3-609,0 1 178,6-1 69,4 1 21,23-1-554,-4 0 28,14-2-6,-11-2-39,-2-1-1250,20-10 19,-18 7 27,12-7 1204,-25 11 0,-9 1 0,-5 2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15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55 6333,'-2'10'683,"0"-2"-526,0-8-11,0 1 10,0-1 102,0 2 509,0-1-577,2 1 965,13-1-668,2 0-168,17-1-168,1 0 163,6-4-230,5-2-1324,1-4 1061,1-2-1843,16-5-67,-20 6 2089,7-3 0,-33 10 0,-7 1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19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339 25 6563,'9'1'918,"-2"0"-353,-7-1-61,0 0-347,-2-4 146,-1 1 5,-5-4-212,1 2-46,-6 0-50,0 3 0,-6 1-11,-33 7 11,16 1 50,-24 8-50,28 1 0,4 2-84,-9 15 84,18-10 0,-3 14 45,19-16 17,2 1-62,17 10 5,1-9 96,18 6-62,0-13 6,4-1 347,33 13-392,-28-10 112,20 11-11,-39-14-96,-2-1 175,8 10-186,-13-9 0,3 9 6,-16-11-28,-3 0 40,-1 10 60,-4-5-4,-5 6-136,-4-5 40,-7-1-39,-24 14 67,15-15-89,-17 7 10,22-19 40,0-2-196,-18-3 235,16-6 0,-13-1 0,24-7 11,3 0-17,5-12-55,3 5 33,2-7 33,7 7-5,0 1 23,24-19-23,-10 18 0,14-13 84,-15 21-23,2 0 455,25-16-320,-15 10-157,17-14 34,-22 14 615,7-13-206,-16 13-398,4-9 85,-17 14-169,-2 1-158,-3-15 158,-4 10 0,-4-10-22,-4 15 11,-3 2-135,-2 1 146,-3 0 0,-4 1-78,-14-5 55,8 4-2385,-28-4 907,30 9-3577,-10 0 5078,26 5 0,7 0 0,3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0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79 218 9274,'-6'7'224,"1"2"-124,0 7 399,0 29-270,3-13 141,3 20-359,7-21 146,5-3-3504,18 9 3554,-4-12-196,10 4 101,-8-15 73,-1-4 106,31-3-100,-27-6-191,22-6 3532,-37-6-3246,9-21-286,-10 9-68,5-14-16,-12 16 151,-3-2 124,0-21-202,-4 13 11,0-16-95,-3 18-12,-18-24 107,5 21 11,-16-17-78,10 29 67,-2 3-168,-24-10 168,17 11 0,-18-6-90,24 12 73,1 2-699,-15 4 671,14 9 45,-13 6 0,15 11-594,-13 31-128,14-17 268,-6 21-543,20-28-403,3 2 1400,2-3 0,1-11 0,0-5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1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8 6585,'18'5'1383,"-1"-1"-616,-9-3-475,-3 0-135,3 0 89,-6 0-201,1-1 34,-3 2-7,1 0-72,-5 2 0,-5-1 0,-4 0 124,-14-2 4,13-1-66,-7-4-56,17-1-6,2-1-28,3-2 28,5 4 16,3-3 52,5 6-68,2 0 56,5 1 308,-5 2-191,1 0 174,-7 3-156,-4 0-102,-1 6-89,-4-4 73,-7 5-73,-2-5 90,-7-3-169,-10-2-369,11-7-470,-5-2-432,17-6-834,1 1 2184,1 2 0,0 5 0,0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2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 2465,'10'13'549,"-2"-2"1246,-8-11-1280,0 0 350,-2 0-607,-4 3 299,-3 1-255,-3 5 1284,-18 15-1519,9-7 164,-13 10-164,15-13 22,4-2 40,-3-1-129,11-5-134,-1-2 11,8-5-192,9-12 298,1 1-134,11-10 151,0 4-22,3 2-1,0 2 1,-1 3 50,9 1 67,-9 5-89,5 1 100,-10 3-27,-2 1 162,15 9-140,-12 0 67,10 10-162,-17 1 173,-1 31-56,-6-15-117,0 25 83,-5-26 40,-5 1-34,-14 33-61,4-28 22,-10 23-51,12-39 35,2-5 144,-5-1-172,7-11-12,-2 0 296,9-8 1,1-10-202,2 3-100,3-9 5,4 6 0,3 1 274,16-3 17,-6 5-212,12-1 178,-10 6-66,1 1 795,22 4-633,-17 3-51,15 2-44,-25 1-23,9 0-425,-12-4-96,6-1-1097,-13-4-421,0-2 956,6-26 0,-8 19 0,4-18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3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16 6484,'4'-2'1260,"0"-2"-907,-3 0-124,0 1 1189,-1 2 161,0 0-1321,-8 34-208,2-14 185,-6 27-235,7-24 118,2-3 100,6 5-218,5-10 0,8 2-156,7-13 156,41-2-135,-22 0 85,24-1 39,-34 0 11,-4 0 28,15 6-28,-19-1 61,10 5-61,-22 1 0,-4 3 466,-4 23-108,-10-10 90,-4 19-358,-10-17 33,-27 19-213,16-22 90,-21 10-397,25-30-349,1-2-2844,-9-22 2084,14-3 285,-2-15 1221,16 3 0,5 15 0,0 5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3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6165,'9'2'958,"-2"-2"-684,-7 0 1883,0 0-1575,7 0-95,4-2 208,10-2 582,21-3-219,-6 1-206,34-6-550,-38 6-604,9 0 55,-31 4-1310,-2 1 1557,22-8 0,-21 6 0,17-5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4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27 6276,'-1'-7'1042,"0"0"-413,1 2-260,0 1 577,0 2 213,0 1-683,0 7 17,0 6 163,0 10 296,0 7-3761,1 7 4265,1 22-1204,1-14-6,-1 11-246,0-23 0,0-8-1092,1-1-314,-1-11-364,0-1 4053,-2-10-2283,1-8 0,0 5 0,1-5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5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89 6204,'-2'-8'924,"0"2"-566,2 6 2292,0 0-2208,8-1 275,1 1 2084,43-7-1944,-14 2 140,29-5-420,-23 0-280,-3-1-342,9-2-78,-24 4-2157,2 1-118,-26 7 808,-2 1 1590,-6 13 0,8-14 0,-4 9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6.3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40 6283,'-5'-10'772,"2"2"-492,3 8 2056,0 0-2308,-3 0 101,0 0-95,-4 0-29,1 0 348,-1 0-174,3 0 51,0 0 1652,3 0-1692,12 3 370,4-1 504,15 2-700,8-1 1306,54-2-953,-34 0-437,36-1-258,-53 0 1210,-8 0-850,0-1-382,-14-1-332,-2-1-26,-14 1-2543,-1 1 2901,-8-11 0,4 9 0,-4-9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9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6154,'23'4'767,"-5"-1"-532,-14-6 56,-2 1-84,0 1 409,-1 0 1620,-1 1-2236,1 5 0,-1 1 61,0 27-61,0-10 73,-1 16-123,1-16 50,1 1 89,16 11-27,-5-14 22,14 7-23,-9-22 57,-1-3 268,11-3-330,-8-5 124,10-3-130,-12-8 196,14-19-246,-13 12 79,6-15-6,-17 18-73,-3 1 56,-2-18-56,-2 14 0,-4-12-23,-2 18 85,-4 1-62,-8-5-28,2 6-101,-6-3 129,3 9 0,-2 2-62,-23 3 18,18 2-707,-16 2 186,26 3-337,3 2 902,20 7 0,-7-7 0,13 4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0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 6367,'1'14'767,"1"-2"-549,-4-12 17,2 0 1098,-2 0-1164,1-3 329,3-1-403,0 1-67,1-1 168,-1 4-95,-1 0 510,3 2-376,0 0 274,1 3-201,-2-1-201,-2 1 369,0 5-380,-7-2 66,0 3-324,-6-6-276,3-3-4188,7-14 4626,9-1 0,-2-2 0,4 5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1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38 6579,'-10'-8'896,"1"4"-683,2 8-6,2 2 454,-7 7-398,5-3-89,-6 5 39,6-6-50,0 0-34,0 1-129,2-5 100,0 0-72,4-5 79,1 0 66,1-2-100,6-4-67,2-5 22,8-3 224,3 0 185,18-10-337,-14 10 298,13-4-320,-22 12-16,0 4 229,4 1-291,-9 8-78,3 3 78,-12 8 0,-6 4 134,-11 13-78,2-11-56,-5 7 0,12-18-101,4-3-44,6-2 16,4-3 67,6 1 62,2-2 0,2 1 12,12 7-12,-11-3 408,8 5-402,-15-6 240,-2-1-33,2 3-263,-6-3 50,1 2 0,-5-2 95,-2 1 51,-29 15-135,11-8-168,-23 9-67,22-15-398,3-3-3483,7-12 4105,11-4 0,0 0 0,5 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1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6579,'11'15'1327,"-2"-4"-733,-9-11 2352,0 0-2397,0 3 1020,1 19-1149,0-2 683,1 19-918,-1-6 532,0 5-218,-1 21 89,0-15-588,0 10 22,0-25 191,0-6-4044,2-6 1148,1-8-174,6-9 2857,1-10 0,-2 3 0,-1-1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3.3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36 6372,'2'5'1288,"-2"-2"-1036,-4-6-112,2 0 39,-2-1 129,1 3-117,1 0-124,-1 1-11,0 0 5,0 0 35,-8 0-79,4 2 129,-6 2-146,7 3 95,-1 3 73,-3 7-45,3-3-117,-3 7 61,6-4 79,-1 0 100,4 18-134,-1-13-95,4 13-17,3-20 56,3 1 140,17 5-51,-8-8-27,11 2-118,-11-11 0,-1-3 50,9 0-44,-8-5-6,5-2 118,-9-5-102,0-4-10,6-18-12,-7 11 6,4-15 0,-11 15 6,-1-1 5,-2-15-78,-2 13-28,-1-9 95,-5 20 0,-4 2 33,-14 0-94,4 6 33,-10 1-151,5 5 106,-1 0-168,-18 13-246,20-6-23,-11 10-286,27-10-396,3-3 16,3-1 1176,5-2 0,-2-1 0,1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3.9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69 3692,'-18'-15'767,"3"4"568,14 11 137,1 0-124,11 0-1113,-3 0 497,9 0-402,-5 0 623,-2 0-449,-1 1-286,-5 0-218,0 2 0,-4 1 68,0 1 245,-15 6-313,6-6-425,-10 3-617,13-11-544,3-10 1586,12-13 0,-6 8 0,7-3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4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0 6187,'-13'18'997,"1"-3"-840,5-12 487,-10 6-437,7-4-89,-5 3 10,8-4 12,1-2-95,-2 1-45,4-2 79,0 0-57,4-1-56,3-4 34,3-1-16,4-3 16,5 0 39,2 0 337,20-1-303,-12 5 106,12-1-56,-17 5-117,-2 5 374,6 18-228,-12-4-108,2 16 40,-12-14-84,-2 2 112,-5 10-78,-2-6-28,-6 7 122,-4-11-122,-1 0 44,-11 10 34,14-15 34,-4 4 78,16-18 263,2-3 505,2 0-953,4-1 566,5 0-499,6 0 1378,32-11-442,-12 4-56,25-10-767,-20 6 1013,-3 0-89,13 0-835,-23 6-510,4-1 230,-26 6-230,-3 0-9601,-2 0 9737,-7-7 1,5 5-1,-4-5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5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22 6115,'-5'-7'985,"2"2"-766,3 1 38,0 2 124,0 1 3271,0-1-3652,-4 2 0,-2 4 347,-10 9-134,4 1 56,-3 3-146,8-6-134,4-2 45,7 4 27,6-6 7,10 5 44,6-5 112,4 1-448,30 5 128,-21-2 192,22 3-18,-29-4 68,-1-1-135,-3 0-22,-2 1-62,-4-2-151,-5 6 224,-9-4 336,-25 19-347,-1-14 11,-21 10-224,10-16 28,0-3-2258,-18-8 577,21-6 203,-14-11 1674,25-2 0,6 6 0,3 6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6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6243,'5'9'779,"-2"-2"-622,-4-7 2862,1 0-1698,18 0-435,-1-1-7,21-1 50,-6-2 713,1-1-4469,6-2 2827,-14 2-548,-1 1 548,-16 3-2107,-4 0-497,-2 1 2604,-2-1 0,-1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46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4589,'7'5'695,"-2"-1"358,-5-4 2364,0 0-3440,0 47 68,3-12 179,3 46 327,10 7 1,2 0-490,-1 0-1656,4 8 1,-1 1 2231,0-4-638,-6-29-1013,-1 3 67,-11-58 51,-1-3 895,-4-40 0,5 52 0,-1-19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47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34 232 0,'-11'-16'526,"2"4"2701,7 12-2987,0 0 1054,1 0-533,-3-5-139,3 2-196,-2-29 1673,5 16-2032,3-22 85,40-6-304,-16 21 152,28-18 56,19 40 39,-39 3 17,46 48-112,-69-25 142,-18 34 1,-12 3-143,-6-23 0,-3 7 0,-5-3-257,-21-8-286,27-17 543,-18 6 0,37-21 0,2-3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48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 1 6563,'0'6'1343,"-1"1"277,-22 22-1413,10-8 465,-11 42 0,1 8-611,10-7 325,5 7 1,0 15 0,4-14-387,7-3-2403,15 12 0,10-11 1075,0-50 1040,30 9 288,7-29 0,-67 1 0,14-1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49.1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163 110 6322,'22'-12'1954,"-5"-3"-1635,-17 10-78,0-5 908,-14-15-1065,7 13 112,-42-16-196,30 26 11,-41 38 112,45-10-123,-12 32 443,20 18-259,4-40 141,37 25-521,-19-64-381,45-65 527,-47 33 50,11-37-39,-21 56 56,0 7-197,-2 2 948,5 57-584,-1-27 124,35 62-1019,-18-66-137,57 0 0,-92-9 0,14-7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49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5526,'16'-7'3181,"-4"1"-2494,-12 4-149,-2 23-211,-2-2 224,-2 29 1,0 4-249,0-7-147,8 20 1,6-3-392,5-32-2081,24 5 0,7-8 899,-11-26 1467,39 1 1,-59-10-1,-3 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50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20 3097,'-5'-11'964,"0"2"1073,5 9-99,28 23-1069,-10-10-153,35 25 1,6 2-599,-15-11-614,17 10 1,-5-4-104,-33-24 304,9 7 295,-39-32 0,13 25 0,-4-8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50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220 28 959,'11'-18'3209,"-7"8"-501,-12 19-1577,-39 62-521,10-10-125,10-18 0,-1 3-877,2 2 0,4-7-587,7-10 283,-10 18 696,40-65 0,-18 21 0,9-12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51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6753,'21'13'2700,"-6"0"-2090,11 5 762,12 13-711,-5-5-555,11 9 1273,6 35-1295,-30-30-84,17 39-2376,-59-33 1,-8-5 113,8-4 2262,-40 32 0,52-65 0,3-4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56.1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31 1381,'14'5'918,"-2"-1"1203,-12-7-889,1-10-117,0 7 599,3-9-1111,-3 13-480,2 5 1362,-3 13-1482,-18 46 0,-5 11-3,6-14-96,-12 25 1,2-10 95,17-51 88,-3 8 125,66-37-157,-27 7 490,35 6 0,3 3-535,-27-2-985,48 15-393,-71-26 519,6-21 0,-16 15 0,1-15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57.4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4 2611,'16'-2'1725,"-5"1"1057,-26 27-2625,7-6 279,-6 36 1,3 8-258,5-9-173,-2 0 0,7 2 386,39 21-297,-17-46 59,30-13 0,5-13-154,-19-24-73,15-36 0,-7-8 68,-30 16-1536,2-11 0,-6 1 1378,-24 8-16,2 9 862,-75-7-683,48 35 28,-20 1 0,1 5-123,30 8 886,-20 3-696,21 25-33,15-15 307,-8 52-369,17-47 4226,17 46-4030,-8-52 1196,36 17-485,-24-29-585,28-17 0,4-6-322,-17 4 34,49-32-34,-72 41 101,1 0-135,-12 7-6822,0-2 4913,2-1 1943,0-3 0,0 2 0,0 1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58.4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210 51 765,'-9'-16'963,"2"1"2923,8 8-3449,0 2 773,0-1-40,1 5-648,-2 1-314,-24 75-220,5-33 43,-18 42 0,-3 1-31,14-36-859,-2 2 1,6-11 858,20-35 0,1-3-56,16 3 191,-4-2 1125,77 26-683,-48-19-1594,12 5 1,0-3 1128,-6-9 375,-2-1-487,-10-2-807,-18-2 807,-2-12 0,-8 9 0,0-8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0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25 6171,'3'-2'828,"0"-1"729,-3-6-1540,0 5 280,0-2-56,0 18 319,0 34 0,0 10-554,0 7 76,2 1 0,3 12 0,-1-14-127,0-6 169,23 33-124,-14-97 0,14-13-157,24-33 62,-25 29 100,61-1 102,-62 34 772,50 50-549,-57-33-173,13 26 398,-36-8-443,-5-21-549,-33 6 0,-7-4 134,6-14-1159,-18 0 0,4-3 533,36-7 929,-3-10 0,18 18 0,4-7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0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1 6271,'-6'13'2515,"1"-2"-566,-45 28-1882,31-19 776,-9 34 1,5 6-430,15-16-168,11 26 1,7-1-555,3-33-6038,44 33 6346,-35-64 0,10 1 0,-26-6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1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6446,'11'-3'2128,"-3"1"-761,11-3-1221,-8 4 415,11 2 918,40 27-1479,-29-15-588,19 13 1,-1 0 71,-24-15 516,26 7 0,-48-19 0,2-5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1.5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1 8864,'-38'53'1876,"2"3"1,2-3-2039,12-14-1253,3 25 0,-2-48 0,14-11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2.0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4 6518,'-11'-3'2116,"4"3"-1734,12 14 2256,34 50-2078,-19-28 988,-1 51 1,-8 7-1268,-17-32-2561,-9 17 0,-6-9 460,3-47-225,-9-9 2045,26-27 0,1 0 0,0 3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2.6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 6473,'1'-10'2873,"24"16"-2391,-7 8 1974,38 51 0,5 15-1773,-17-4-717,-20-13 1,2 16-1,-3 2 1,-9-13 33,-13-13 0,-7-2 14,1 45 0,-12-3-4930,-15-41 1,-1-13 1992,6-10 2923,-22 7 0,48-53 0,1 2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6.1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59 100 731,'-30'-12'2615,"6"-1"-156,21 10-2202,2-1 2286,1 3-2443,0 1 1851,36 0-1727,-7-2-1589,36-9 0,4-1 351,-18 1 468,2-2 0,-6 2 546,-32 7 0,-8 3 0,0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6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27 5952,'-19'4'1008,"-1"4"-756,15-4 1383,-1 1-1573,6-4 1249,0 0-1137,2 0 1965,40 7-2043,-16-5 926,37-3 0,3-2-1022,-24-3-3831,51-11 2151,-85 7-589,-1-2 2269,-7 2 0,0 4 0,0 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7.8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6165,'7'2'2212,"-2"0"-363,-5-4-1351,1 2 1804,3 0-2229,-1 0 549,6 7-606,-3 3 399,3 10 1175,2 28 1,-1 7-1288,0-2 1301,3 32 1,-2-3-1431,-6-41 414,3 37-588,-8-73 0,1 1-9831,1-12 6253,2-4 1215,1-5 2363,3-1 0,-8 15 0,-1 2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8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35 770,'-21'-4'2386,"3"2"141,18 2-1221,-1 0 1880,40 6-2229,-11-5 1611,48-1 0,7-2-2417,-28-1 485,15-2 0,-10 1-496,-47 2 380,0 0-6491,-13-2 4937,0 2 1034,0-5 0,0 6 0,0-3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9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399 0 6361,'11'5'2486,"-5"0"-553,2-10-1961,-7 4 1714,-14 44-1423,1-17 689,-28 39 0,-6 3-968,10-21 139,-26 13 0,0-9-845,32-35-1782,-46-19 2297,61-13-678,-13-45 963,24 43 230,14-27 28,2 40 1126,66-10-1238,-40 14 1072,40 16 1,1 6-607,-28 1-1045,22 24 1,-5 4 1306,-37-19-622,22 31 440,-28-44-507,-13-10-10094,4 3 5503,-21-17 4328,-4-3 0,2 1 0,1 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1:56:1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1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1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1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2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2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2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2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2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2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3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3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3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18:14:08.2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SOS 2021 / lecture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SOS 2021 / lecture 1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032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SOS 2021 /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2.xml"/><Relationship Id="rId21" Type="http://schemas.openxmlformats.org/officeDocument/2006/relationships/customXml" Target="../ink/ink174.xml"/><Relationship Id="rId42" Type="http://schemas.openxmlformats.org/officeDocument/2006/relationships/image" Target="../media/image900.png"/><Relationship Id="rId63" Type="http://schemas.openxmlformats.org/officeDocument/2006/relationships/customXml" Target="../ink/ink195.xml"/><Relationship Id="rId84" Type="http://schemas.openxmlformats.org/officeDocument/2006/relationships/image" Target="../media/image1110.png"/><Relationship Id="rId138" Type="http://schemas.openxmlformats.org/officeDocument/2006/relationships/image" Target="../media/image1380.png"/><Relationship Id="rId107" Type="http://schemas.openxmlformats.org/officeDocument/2006/relationships/customXml" Target="../ink/ink217.xml"/><Relationship Id="rId11" Type="http://schemas.openxmlformats.org/officeDocument/2006/relationships/customXml" Target="../ink/ink169.xml"/><Relationship Id="rId32" Type="http://schemas.openxmlformats.org/officeDocument/2006/relationships/image" Target="../media/image850.png"/><Relationship Id="rId37" Type="http://schemas.openxmlformats.org/officeDocument/2006/relationships/customXml" Target="../ink/ink182.xml"/><Relationship Id="rId53" Type="http://schemas.openxmlformats.org/officeDocument/2006/relationships/customXml" Target="../ink/ink190.xml"/><Relationship Id="rId58" Type="http://schemas.openxmlformats.org/officeDocument/2006/relationships/image" Target="../media/image980.png"/><Relationship Id="rId74" Type="http://schemas.openxmlformats.org/officeDocument/2006/relationships/image" Target="../media/image1060.png"/><Relationship Id="rId79" Type="http://schemas.openxmlformats.org/officeDocument/2006/relationships/customXml" Target="../ink/ink203.xml"/><Relationship Id="rId102" Type="http://schemas.openxmlformats.org/officeDocument/2006/relationships/image" Target="../media/image1200.png"/><Relationship Id="rId123" Type="http://schemas.openxmlformats.org/officeDocument/2006/relationships/customXml" Target="../ink/ink225.xml"/><Relationship Id="rId128" Type="http://schemas.openxmlformats.org/officeDocument/2006/relationships/image" Target="../media/image1330.png"/><Relationship Id="rId5" Type="http://schemas.openxmlformats.org/officeDocument/2006/relationships/customXml" Target="../ink/ink166.xml"/><Relationship Id="rId90" Type="http://schemas.openxmlformats.org/officeDocument/2006/relationships/image" Target="../media/image1140.png"/><Relationship Id="rId95" Type="http://schemas.openxmlformats.org/officeDocument/2006/relationships/customXml" Target="../ink/ink211.xml"/><Relationship Id="rId22" Type="http://schemas.openxmlformats.org/officeDocument/2006/relationships/image" Target="../media/image800.png"/><Relationship Id="rId27" Type="http://schemas.openxmlformats.org/officeDocument/2006/relationships/customXml" Target="../ink/ink177.xml"/><Relationship Id="rId43" Type="http://schemas.openxmlformats.org/officeDocument/2006/relationships/customXml" Target="../ink/ink185.xml"/><Relationship Id="rId48" Type="http://schemas.openxmlformats.org/officeDocument/2006/relationships/image" Target="../media/image930.png"/><Relationship Id="rId64" Type="http://schemas.openxmlformats.org/officeDocument/2006/relationships/image" Target="../media/image1010.png"/><Relationship Id="rId69" Type="http://schemas.openxmlformats.org/officeDocument/2006/relationships/customXml" Target="../ink/ink198.xml"/><Relationship Id="rId113" Type="http://schemas.openxmlformats.org/officeDocument/2006/relationships/customXml" Target="../ink/ink220.xml"/><Relationship Id="rId118" Type="http://schemas.openxmlformats.org/officeDocument/2006/relationships/image" Target="../media/image1280.png"/><Relationship Id="rId134" Type="http://schemas.openxmlformats.org/officeDocument/2006/relationships/image" Target="../media/image1360.png"/><Relationship Id="rId139" Type="http://schemas.openxmlformats.org/officeDocument/2006/relationships/customXml" Target="../ink/ink233.xml"/><Relationship Id="rId80" Type="http://schemas.openxmlformats.org/officeDocument/2006/relationships/image" Target="../media/image1090.png"/><Relationship Id="rId85" Type="http://schemas.openxmlformats.org/officeDocument/2006/relationships/customXml" Target="../ink/ink206.xml"/><Relationship Id="rId12" Type="http://schemas.openxmlformats.org/officeDocument/2006/relationships/image" Target="../media/image750.png"/><Relationship Id="rId17" Type="http://schemas.openxmlformats.org/officeDocument/2006/relationships/customXml" Target="../ink/ink172.xml"/><Relationship Id="rId33" Type="http://schemas.openxmlformats.org/officeDocument/2006/relationships/customXml" Target="../ink/ink180.xml"/><Relationship Id="rId38" Type="http://schemas.openxmlformats.org/officeDocument/2006/relationships/image" Target="../media/image880.png"/><Relationship Id="rId59" Type="http://schemas.openxmlformats.org/officeDocument/2006/relationships/customXml" Target="../ink/ink193.xml"/><Relationship Id="rId103" Type="http://schemas.openxmlformats.org/officeDocument/2006/relationships/customXml" Target="../ink/ink215.xml"/><Relationship Id="rId108" Type="http://schemas.openxmlformats.org/officeDocument/2006/relationships/image" Target="../media/image1230.png"/><Relationship Id="rId124" Type="http://schemas.openxmlformats.org/officeDocument/2006/relationships/image" Target="../media/image1310.png"/><Relationship Id="rId129" Type="http://schemas.openxmlformats.org/officeDocument/2006/relationships/customXml" Target="../ink/ink228.xml"/><Relationship Id="rId54" Type="http://schemas.openxmlformats.org/officeDocument/2006/relationships/image" Target="../media/image960.png"/><Relationship Id="rId70" Type="http://schemas.openxmlformats.org/officeDocument/2006/relationships/image" Target="../media/image1040.png"/><Relationship Id="rId75" Type="http://schemas.openxmlformats.org/officeDocument/2006/relationships/customXml" Target="../ink/ink201.xml"/><Relationship Id="rId91" Type="http://schemas.openxmlformats.org/officeDocument/2006/relationships/customXml" Target="../ink/ink209.xml"/><Relationship Id="rId96" Type="http://schemas.openxmlformats.org/officeDocument/2006/relationships/image" Target="../media/image1170.png"/><Relationship Id="rId140" Type="http://schemas.openxmlformats.org/officeDocument/2006/relationships/image" Target="../media/image13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0.png"/><Relationship Id="rId23" Type="http://schemas.openxmlformats.org/officeDocument/2006/relationships/customXml" Target="../ink/ink175.xml"/><Relationship Id="rId28" Type="http://schemas.openxmlformats.org/officeDocument/2006/relationships/image" Target="../media/image830.png"/><Relationship Id="rId49" Type="http://schemas.openxmlformats.org/officeDocument/2006/relationships/customXml" Target="../ink/ink188.xml"/><Relationship Id="rId114" Type="http://schemas.openxmlformats.org/officeDocument/2006/relationships/image" Target="../media/image1260.png"/><Relationship Id="rId119" Type="http://schemas.openxmlformats.org/officeDocument/2006/relationships/customXml" Target="../ink/ink223.xml"/><Relationship Id="rId44" Type="http://schemas.openxmlformats.org/officeDocument/2006/relationships/image" Target="../media/image910.png"/><Relationship Id="rId60" Type="http://schemas.openxmlformats.org/officeDocument/2006/relationships/image" Target="../media/image990.png"/><Relationship Id="rId65" Type="http://schemas.openxmlformats.org/officeDocument/2006/relationships/customXml" Target="../ink/ink196.xml"/><Relationship Id="rId81" Type="http://schemas.openxmlformats.org/officeDocument/2006/relationships/customXml" Target="../ink/ink204.xml"/><Relationship Id="rId86" Type="http://schemas.openxmlformats.org/officeDocument/2006/relationships/image" Target="../media/image1120.png"/><Relationship Id="rId130" Type="http://schemas.openxmlformats.org/officeDocument/2006/relationships/image" Target="../media/image1340.png"/><Relationship Id="rId135" Type="http://schemas.openxmlformats.org/officeDocument/2006/relationships/customXml" Target="../ink/ink231.xml"/><Relationship Id="rId13" Type="http://schemas.openxmlformats.org/officeDocument/2006/relationships/customXml" Target="../ink/ink170.xml"/><Relationship Id="rId18" Type="http://schemas.openxmlformats.org/officeDocument/2006/relationships/image" Target="../media/image780.png"/><Relationship Id="rId39" Type="http://schemas.openxmlformats.org/officeDocument/2006/relationships/customXml" Target="../ink/ink183.xml"/><Relationship Id="rId109" Type="http://schemas.openxmlformats.org/officeDocument/2006/relationships/customXml" Target="../ink/ink218.xml"/><Relationship Id="rId34" Type="http://schemas.openxmlformats.org/officeDocument/2006/relationships/image" Target="../media/image860.png"/><Relationship Id="rId50" Type="http://schemas.openxmlformats.org/officeDocument/2006/relationships/image" Target="../media/image940.png"/><Relationship Id="rId55" Type="http://schemas.openxmlformats.org/officeDocument/2006/relationships/customXml" Target="../ink/ink191.xml"/><Relationship Id="rId76" Type="http://schemas.openxmlformats.org/officeDocument/2006/relationships/image" Target="../media/image1070.png"/><Relationship Id="rId97" Type="http://schemas.openxmlformats.org/officeDocument/2006/relationships/customXml" Target="../ink/ink212.xml"/><Relationship Id="rId104" Type="http://schemas.openxmlformats.org/officeDocument/2006/relationships/image" Target="../media/image1210.png"/><Relationship Id="rId120" Type="http://schemas.openxmlformats.org/officeDocument/2006/relationships/image" Target="../media/image1290.png"/><Relationship Id="rId125" Type="http://schemas.openxmlformats.org/officeDocument/2006/relationships/customXml" Target="../ink/ink226.xml"/><Relationship Id="rId141" Type="http://schemas.openxmlformats.org/officeDocument/2006/relationships/customXml" Target="../ink/ink234.xml"/><Relationship Id="rId7" Type="http://schemas.openxmlformats.org/officeDocument/2006/relationships/customXml" Target="../ink/ink167.xml"/><Relationship Id="rId71" Type="http://schemas.openxmlformats.org/officeDocument/2006/relationships/customXml" Target="../ink/ink199.xml"/><Relationship Id="rId92" Type="http://schemas.openxmlformats.org/officeDocument/2006/relationships/image" Target="../media/image1150.png"/><Relationship Id="rId2" Type="http://schemas.openxmlformats.org/officeDocument/2006/relationships/image" Target="../media/image144.tiff"/><Relationship Id="rId29" Type="http://schemas.openxmlformats.org/officeDocument/2006/relationships/customXml" Target="../ink/ink178.xml"/><Relationship Id="rId24" Type="http://schemas.openxmlformats.org/officeDocument/2006/relationships/image" Target="../media/image811.png"/><Relationship Id="rId40" Type="http://schemas.openxmlformats.org/officeDocument/2006/relationships/image" Target="../media/image890.png"/><Relationship Id="rId45" Type="http://schemas.openxmlformats.org/officeDocument/2006/relationships/customXml" Target="../ink/ink186.xml"/><Relationship Id="rId66" Type="http://schemas.openxmlformats.org/officeDocument/2006/relationships/image" Target="../media/image1020.png"/><Relationship Id="rId87" Type="http://schemas.openxmlformats.org/officeDocument/2006/relationships/customXml" Target="../ink/ink207.xml"/><Relationship Id="rId110" Type="http://schemas.openxmlformats.org/officeDocument/2006/relationships/image" Target="../media/image1240.png"/><Relationship Id="rId115" Type="http://schemas.openxmlformats.org/officeDocument/2006/relationships/customXml" Target="../ink/ink221.xml"/><Relationship Id="rId131" Type="http://schemas.openxmlformats.org/officeDocument/2006/relationships/customXml" Target="../ink/ink229.xml"/><Relationship Id="rId136" Type="http://schemas.openxmlformats.org/officeDocument/2006/relationships/image" Target="../media/image1370.png"/><Relationship Id="rId61" Type="http://schemas.openxmlformats.org/officeDocument/2006/relationships/customXml" Target="../ink/ink194.xml"/><Relationship Id="rId82" Type="http://schemas.openxmlformats.org/officeDocument/2006/relationships/image" Target="../media/image1100.png"/><Relationship Id="rId19" Type="http://schemas.openxmlformats.org/officeDocument/2006/relationships/customXml" Target="../ink/ink173.xml"/><Relationship Id="rId14" Type="http://schemas.openxmlformats.org/officeDocument/2006/relationships/image" Target="../media/image760.png"/><Relationship Id="rId30" Type="http://schemas.openxmlformats.org/officeDocument/2006/relationships/image" Target="../media/image840.png"/><Relationship Id="rId35" Type="http://schemas.openxmlformats.org/officeDocument/2006/relationships/customXml" Target="../ink/ink181.xml"/><Relationship Id="rId56" Type="http://schemas.openxmlformats.org/officeDocument/2006/relationships/image" Target="../media/image970.png"/><Relationship Id="rId77" Type="http://schemas.openxmlformats.org/officeDocument/2006/relationships/customXml" Target="../ink/ink202.xml"/><Relationship Id="rId100" Type="http://schemas.openxmlformats.org/officeDocument/2006/relationships/image" Target="../media/image1190.png"/><Relationship Id="rId105" Type="http://schemas.openxmlformats.org/officeDocument/2006/relationships/customXml" Target="../ink/ink216.xml"/><Relationship Id="rId126" Type="http://schemas.openxmlformats.org/officeDocument/2006/relationships/image" Target="../media/image1320.png"/><Relationship Id="rId8" Type="http://schemas.openxmlformats.org/officeDocument/2006/relationships/image" Target="../media/image730.png"/><Relationship Id="rId51" Type="http://schemas.openxmlformats.org/officeDocument/2006/relationships/customXml" Target="../ink/ink189.xml"/><Relationship Id="rId72" Type="http://schemas.openxmlformats.org/officeDocument/2006/relationships/image" Target="../media/image1050.png"/><Relationship Id="rId93" Type="http://schemas.openxmlformats.org/officeDocument/2006/relationships/customXml" Target="../ink/ink210.xml"/><Relationship Id="rId98" Type="http://schemas.openxmlformats.org/officeDocument/2006/relationships/image" Target="../media/image1180.png"/><Relationship Id="rId121" Type="http://schemas.openxmlformats.org/officeDocument/2006/relationships/customXml" Target="../ink/ink224.xml"/><Relationship Id="rId142" Type="http://schemas.openxmlformats.org/officeDocument/2006/relationships/image" Target="../media/image1400.png"/><Relationship Id="rId3" Type="http://schemas.openxmlformats.org/officeDocument/2006/relationships/customXml" Target="../ink/ink165.xml"/><Relationship Id="rId25" Type="http://schemas.openxmlformats.org/officeDocument/2006/relationships/customXml" Target="../ink/ink176.xml"/><Relationship Id="rId46" Type="http://schemas.openxmlformats.org/officeDocument/2006/relationships/image" Target="../media/image920.png"/><Relationship Id="rId67" Type="http://schemas.openxmlformats.org/officeDocument/2006/relationships/customXml" Target="../ink/ink197.xml"/><Relationship Id="rId116" Type="http://schemas.openxmlformats.org/officeDocument/2006/relationships/image" Target="../media/image1270.png"/><Relationship Id="rId137" Type="http://schemas.openxmlformats.org/officeDocument/2006/relationships/customXml" Target="../ink/ink232.xml"/><Relationship Id="rId20" Type="http://schemas.openxmlformats.org/officeDocument/2006/relationships/image" Target="../media/image790.png"/><Relationship Id="rId41" Type="http://schemas.openxmlformats.org/officeDocument/2006/relationships/customXml" Target="../ink/ink184.xml"/><Relationship Id="rId62" Type="http://schemas.openxmlformats.org/officeDocument/2006/relationships/image" Target="../media/image1000.png"/><Relationship Id="rId83" Type="http://schemas.openxmlformats.org/officeDocument/2006/relationships/customXml" Target="../ink/ink205.xml"/><Relationship Id="rId88" Type="http://schemas.openxmlformats.org/officeDocument/2006/relationships/image" Target="../media/image1130.png"/><Relationship Id="rId111" Type="http://schemas.openxmlformats.org/officeDocument/2006/relationships/customXml" Target="../ink/ink219.xml"/><Relationship Id="rId132" Type="http://schemas.openxmlformats.org/officeDocument/2006/relationships/image" Target="../media/image1350.png"/><Relationship Id="rId15" Type="http://schemas.openxmlformats.org/officeDocument/2006/relationships/customXml" Target="../ink/ink171.xml"/><Relationship Id="rId36" Type="http://schemas.openxmlformats.org/officeDocument/2006/relationships/image" Target="../media/image870.png"/><Relationship Id="rId57" Type="http://schemas.openxmlformats.org/officeDocument/2006/relationships/customXml" Target="../ink/ink192.xml"/><Relationship Id="rId106" Type="http://schemas.openxmlformats.org/officeDocument/2006/relationships/image" Target="../media/image1220.png"/><Relationship Id="rId127" Type="http://schemas.openxmlformats.org/officeDocument/2006/relationships/customXml" Target="../ink/ink227.xml"/><Relationship Id="rId10" Type="http://schemas.openxmlformats.org/officeDocument/2006/relationships/image" Target="../media/image740.png"/><Relationship Id="rId31" Type="http://schemas.openxmlformats.org/officeDocument/2006/relationships/customXml" Target="../ink/ink179.xml"/><Relationship Id="rId52" Type="http://schemas.openxmlformats.org/officeDocument/2006/relationships/image" Target="../media/image950.png"/><Relationship Id="rId73" Type="http://schemas.openxmlformats.org/officeDocument/2006/relationships/customXml" Target="../ink/ink200.xml"/><Relationship Id="rId78" Type="http://schemas.openxmlformats.org/officeDocument/2006/relationships/image" Target="../media/image1080.png"/><Relationship Id="rId94" Type="http://schemas.openxmlformats.org/officeDocument/2006/relationships/image" Target="../media/image1160.png"/><Relationship Id="rId99" Type="http://schemas.openxmlformats.org/officeDocument/2006/relationships/customXml" Target="../ink/ink213.xml"/><Relationship Id="rId101" Type="http://schemas.openxmlformats.org/officeDocument/2006/relationships/customXml" Target="../ink/ink214.xml"/><Relationship Id="rId122" Type="http://schemas.openxmlformats.org/officeDocument/2006/relationships/image" Target="../media/image1300.png"/><Relationship Id="rId4" Type="http://schemas.openxmlformats.org/officeDocument/2006/relationships/image" Target="../media/image710.png"/><Relationship Id="rId9" Type="http://schemas.openxmlformats.org/officeDocument/2006/relationships/customXml" Target="../ink/ink168.xml"/><Relationship Id="rId26" Type="http://schemas.openxmlformats.org/officeDocument/2006/relationships/image" Target="../media/image820.png"/><Relationship Id="rId47" Type="http://schemas.openxmlformats.org/officeDocument/2006/relationships/customXml" Target="../ink/ink187.xml"/><Relationship Id="rId68" Type="http://schemas.openxmlformats.org/officeDocument/2006/relationships/image" Target="../media/image1030.png"/><Relationship Id="rId89" Type="http://schemas.openxmlformats.org/officeDocument/2006/relationships/customXml" Target="../ink/ink208.xml"/><Relationship Id="rId112" Type="http://schemas.openxmlformats.org/officeDocument/2006/relationships/image" Target="../media/image1250.png"/><Relationship Id="rId133" Type="http://schemas.openxmlformats.org/officeDocument/2006/relationships/customXml" Target="../ink/ink230.xml"/><Relationship Id="rId16" Type="http://schemas.openxmlformats.org/officeDocument/2006/relationships/image" Target="../media/image770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7.xml"/><Relationship Id="rId21" Type="http://schemas.openxmlformats.org/officeDocument/2006/relationships/image" Target="../media/image150.png"/><Relationship Id="rId42" Type="http://schemas.openxmlformats.org/officeDocument/2006/relationships/customXml" Target="../ink/ink255.xml"/><Relationship Id="rId47" Type="http://schemas.openxmlformats.org/officeDocument/2006/relationships/image" Target="../media/image163.png"/><Relationship Id="rId63" Type="http://schemas.openxmlformats.org/officeDocument/2006/relationships/customXml" Target="../ink/ink266.xml"/><Relationship Id="rId68" Type="http://schemas.openxmlformats.org/officeDocument/2006/relationships/customXml" Target="../ink/ink269.xml"/><Relationship Id="rId84" Type="http://schemas.openxmlformats.org/officeDocument/2006/relationships/customXml" Target="../ink/ink277.xml"/><Relationship Id="rId89" Type="http://schemas.openxmlformats.org/officeDocument/2006/relationships/image" Target="../media/image182.png"/><Relationship Id="rId16" Type="http://schemas.openxmlformats.org/officeDocument/2006/relationships/customXml" Target="../ink/ink242.xml"/><Relationship Id="rId11" Type="http://schemas.openxmlformats.org/officeDocument/2006/relationships/image" Target="../media/image145.png"/><Relationship Id="rId32" Type="http://schemas.openxmlformats.org/officeDocument/2006/relationships/customXml" Target="../ink/ink250.xml"/><Relationship Id="rId37" Type="http://schemas.openxmlformats.org/officeDocument/2006/relationships/image" Target="../media/image158.png"/><Relationship Id="rId53" Type="http://schemas.openxmlformats.org/officeDocument/2006/relationships/image" Target="../media/image166.png"/><Relationship Id="rId58" Type="http://schemas.openxmlformats.org/officeDocument/2006/relationships/customXml" Target="../ink/ink263.xml"/><Relationship Id="rId74" Type="http://schemas.openxmlformats.org/officeDocument/2006/relationships/customXml" Target="../ink/ink272.xml"/><Relationship Id="rId79" Type="http://schemas.openxmlformats.org/officeDocument/2006/relationships/image" Target="../media/image177.png"/><Relationship Id="rId5" Type="http://schemas.openxmlformats.org/officeDocument/2006/relationships/image" Target="../media/image1420.png"/><Relationship Id="rId90" Type="http://schemas.openxmlformats.org/officeDocument/2006/relationships/customXml" Target="../ink/ink280.xml"/><Relationship Id="rId95" Type="http://schemas.openxmlformats.org/officeDocument/2006/relationships/image" Target="../media/image185.png"/><Relationship Id="rId22" Type="http://schemas.openxmlformats.org/officeDocument/2006/relationships/customXml" Target="../ink/ink245.xml"/><Relationship Id="rId27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customXml" Target="../ink/ink258.xml"/><Relationship Id="rId64" Type="http://schemas.openxmlformats.org/officeDocument/2006/relationships/image" Target="../media/image1330.png"/><Relationship Id="rId69" Type="http://schemas.openxmlformats.org/officeDocument/2006/relationships/image" Target="../media/image172.png"/><Relationship Id="rId80" Type="http://schemas.openxmlformats.org/officeDocument/2006/relationships/customXml" Target="../ink/ink275.xml"/><Relationship Id="rId85" Type="http://schemas.openxmlformats.org/officeDocument/2006/relationships/image" Target="../media/image180.png"/><Relationship Id="rId3" Type="http://schemas.openxmlformats.org/officeDocument/2006/relationships/image" Target="../media/image1410.png"/><Relationship Id="rId12" Type="http://schemas.openxmlformats.org/officeDocument/2006/relationships/customXml" Target="../ink/ink240.xml"/><Relationship Id="rId17" Type="http://schemas.openxmlformats.org/officeDocument/2006/relationships/image" Target="../media/image148.png"/><Relationship Id="rId25" Type="http://schemas.openxmlformats.org/officeDocument/2006/relationships/image" Target="../media/image152.png"/><Relationship Id="rId33" Type="http://schemas.openxmlformats.org/officeDocument/2006/relationships/image" Target="../media/image156.png"/><Relationship Id="rId38" Type="http://schemas.openxmlformats.org/officeDocument/2006/relationships/customXml" Target="../ink/ink253.xml"/><Relationship Id="rId46" Type="http://schemas.openxmlformats.org/officeDocument/2006/relationships/customXml" Target="../ink/ink257.xml"/><Relationship Id="rId59" Type="http://schemas.openxmlformats.org/officeDocument/2006/relationships/image" Target="../media/image169.png"/><Relationship Id="rId67" Type="http://schemas.openxmlformats.org/officeDocument/2006/relationships/image" Target="../media/image171.png"/><Relationship Id="rId20" Type="http://schemas.openxmlformats.org/officeDocument/2006/relationships/customXml" Target="../ink/ink244.xml"/><Relationship Id="rId41" Type="http://schemas.openxmlformats.org/officeDocument/2006/relationships/image" Target="../media/image160.png"/><Relationship Id="rId54" Type="http://schemas.openxmlformats.org/officeDocument/2006/relationships/customXml" Target="../ink/ink261.xml"/><Relationship Id="rId62" Type="http://schemas.openxmlformats.org/officeDocument/2006/relationships/customXml" Target="../ink/ink265.xml"/><Relationship Id="rId70" Type="http://schemas.openxmlformats.org/officeDocument/2006/relationships/customXml" Target="../ink/ink270.xml"/><Relationship Id="rId75" Type="http://schemas.openxmlformats.org/officeDocument/2006/relationships/image" Target="../media/image175.png"/><Relationship Id="rId83" Type="http://schemas.openxmlformats.org/officeDocument/2006/relationships/image" Target="../media/image179.png"/><Relationship Id="rId88" Type="http://schemas.openxmlformats.org/officeDocument/2006/relationships/customXml" Target="../ink/ink279.xml"/><Relationship Id="rId91" Type="http://schemas.openxmlformats.org/officeDocument/2006/relationships/image" Target="../media/image183.png"/><Relationship Id="rId96" Type="http://schemas.openxmlformats.org/officeDocument/2006/relationships/customXml" Target="../ink/ink28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7.xml"/><Relationship Id="rId15" Type="http://schemas.openxmlformats.org/officeDocument/2006/relationships/image" Target="../media/image147.png"/><Relationship Id="rId23" Type="http://schemas.openxmlformats.org/officeDocument/2006/relationships/image" Target="../media/image151.png"/><Relationship Id="rId28" Type="http://schemas.openxmlformats.org/officeDocument/2006/relationships/customXml" Target="../ink/ink248.xml"/><Relationship Id="rId36" Type="http://schemas.openxmlformats.org/officeDocument/2006/relationships/customXml" Target="../ink/ink252.xml"/><Relationship Id="rId49" Type="http://schemas.openxmlformats.org/officeDocument/2006/relationships/image" Target="../media/image164.png"/><Relationship Id="rId57" Type="http://schemas.openxmlformats.org/officeDocument/2006/relationships/image" Target="../media/image168.png"/><Relationship Id="rId10" Type="http://schemas.openxmlformats.org/officeDocument/2006/relationships/customXml" Target="../ink/ink239.xml"/><Relationship Id="rId31" Type="http://schemas.openxmlformats.org/officeDocument/2006/relationships/image" Target="../media/image155.png"/><Relationship Id="rId44" Type="http://schemas.openxmlformats.org/officeDocument/2006/relationships/customXml" Target="../ink/ink256.xml"/><Relationship Id="rId52" Type="http://schemas.openxmlformats.org/officeDocument/2006/relationships/customXml" Target="../ink/ink260.xml"/><Relationship Id="rId60" Type="http://schemas.openxmlformats.org/officeDocument/2006/relationships/customXml" Target="../ink/ink264.xml"/><Relationship Id="rId65" Type="http://schemas.openxmlformats.org/officeDocument/2006/relationships/customXml" Target="../ink/ink267.xml"/><Relationship Id="rId73" Type="http://schemas.openxmlformats.org/officeDocument/2006/relationships/image" Target="../media/image174.png"/><Relationship Id="rId78" Type="http://schemas.openxmlformats.org/officeDocument/2006/relationships/customXml" Target="../ink/ink274.xml"/><Relationship Id="rId81" Type="http://schemas.openxmlformats.org/officeDocument/2006/relationships/image" Target="../media/image178.png"/><Relationship Id="rId86" Type="http://schemas.openxmlformats.org/officeDocument/2006/relationships/customXml" Target="../ink/ink278.xml"/><Relationship Id="rId94" Type="http://schemas.openxmlformats.org/officeDocument/2006/relationships/customXml" Target="../ink/ink282.xml"/><Relationship Id="rId99" Type="http://schemas.openxmlformats.org/officeDocument/2006/relationships/image" Target="../media/image187.png"/><Relationship Id="rId4" Type="http://schemas.openxmlformats.org/officeDocument/2006/relationships/customXml" Target="../ink/ink236.xml"/><Relationship Id="rId9" Type="http://schemas.openxmlformats.org/officeDocument/2006/relationships/image" Target="../media/image144.png"/><Relationship Id="rId13" Type="http://schemas.openxmlformats.org/officeDocument/2006/relationships/image" Target="../media/image146.png"/><Relationship Id="rId18" Type="http://schemas.openxmlformats.org/officeDocument/2006/relationships/customXml" Target="../ink/ink243.xml"/><Relationship Id="rId39" Type="http://schemas.openxmlformats.org/officeDocument/2006/relationships/image" Target="../media/image159.png"/><Relationship Id="rId34" Type="http://schemas.openxmlformats.org/officeDocument/2006/relationships/customXml" Target="../ink/ink251.xml"/><Relationship Id="rId50" Type="http://schemas.openxmlformats.org/officeDocument/2006/relationships/customXml" Target="../ink/ink259.xml"/><Relationship Id="rId55" Type="http://schemas.openxmlformats.org/officeDocument/2006/relationships/image" Target="../media/image167.png"/><Relationship Id="rId76" Type="http://schemas.openxmlformats.org/officeDocument/2006/relationships/customXml" Target="../ink/ink273.xml"/><Relationship Id="rId97" Type="http://schemas.openxmlformats.org/officeDocument/2006/relationships/image" Target="../media/image186.png"/><Relationship Id="rId7" Type="http://schemas.openxmlformats.org/officeDocument/2006/relationships/image" Target="../media/image143.png"/><Relationship Id="rId71" Type="http://schemas.openxmlformats.org/officeDocument/2006/relationships/image" Target="../media/image173.png"/><Relationship Id="rId92" Type="http://schemas.openxmlformats.org/officeDocument/2006/relationships/customXml" Target="../ink/ink281.xml"/><Relationship Id="rId2" Type="http://schemas.openxmlformats.org/officeDocument/2006/relationships/customXml" Target="../ink/ink235.xml"/><Relationship Id="rId29" Type="http://schemas.openxmlformats.org/officeDocument/2006/relationships/image" Target="../media/image154.png"/><Relationship Id="rId24" Type="http://schemas.openxmlformats.org/officeDocument/2006/relationships/customXml" Target="../ink/ink246.xml"/><Relationship Id="rId40" Type="http://schemas.openxmlformats.org/officeDocument/2006/relationships/customXml" Target="../ink/ink254.xml"/><Relationship Id="rId45" Type="http://schemas.openxmlformats.org/officeDocument/2006/relationships/image" Target="../media/image162.png"/><Relationship Id="rId66" Type="http://schemas.openxmlformats.org/officeDocument/2006/relationships/customXml" Target="../ink/ink268.xml"/><Relationship Id="rId87" Type="http://schemas.openxmlformats.org/officeDocument/2006/relationships/image" Target="../media/image181.png"/><Relationship Id="rId61" Type="http://schemas.openxmlformats.org/officeDocument/2006/relationships/image" Target="../media/image170.png"/><Relationship Id="rId82" Type="http://schemas.openxmlformats.org/officeDocument/2006/relationships/customXml" Target="../ink/ink276.xml"/><Relationship Id="rId19" Type="http://schemas.openxmlformats.org/officeDocument/2006/relationships/image" Target="../media/image149.png"/><Relationship Id="rId14" Type="http://schemas.openxmlformats.org/officeDocument/2006/relationships/customXml" Target="../ink/ink241.xml"/><Relationship Id="rId30" Type="http://schemas.openxmlformats.org/officeDocument/2006/relationships/customXml" Target="../ink/ink249.xml"/><Relationship Id="rId35" Type="http://schemas.openxmlformats.org/officeDocument/2006/relationships/image" Target="../media/image157.png"/><Relationship Id="rId56" Type="http://schemas.openxmlformats.org/officeDocument/2006/relationships/customXml" Target="../ink/ink262.xml"/><Relationship Id="rId77" Type="http://schemas.openxmlformats.org/officeDocument/2006/relationships/image" Target="../media/image176.png"/><Relationship Id="rId100" Type="http://schemas.openxmlformats.org/officeDocument/2006/relationships/customXml" Target="../ink/ink285.xml"/><Relationship Id="rId8" Type="http://schemas.openxmlformats.org/officeDocument/2006/relationships/customXml" Target="../ink/ink238.xml"/><Relationship Id="rId51" Type="http://schemas.openxmlformats.org/officeDocument/2006/relationships/image" Target="../media/image165.png"/><Relationship Id="rId72" Type="http://schemas.openxmlformats.org/officeDocument/2006/relationships/customXml" Target="../ink/ink271.xml"/><Relationship Id="rId93" Type="http://schemas.openxmlformats.org/officeDocument/2006/relationships/image" Target="../media/image184.png"/><Relationship Id="rId98" Type="http://schemas.openxmlformats.org/officeDocument/2006/relationships/customXml" Target="../ink/ink284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7.xml"/><Relationship Id="rId21" Type="http://schemas.openxmlformats.org/officeDocument/2006/relationships/image" Target="../media/image197.png"/><Relationship Id="rId42" Type="http://schemas.openxmlformats.org/officeDocument/2006/relationships/customXml" Target="../ink/ink305.xml"/><Relationship Id="rId47" Type="http://schemas.openxmlformats.org/officeDocument/2006/relationships/image" Target="../media/image210.png"/><Relationship Id="rId63" Type="http://schemas.openxmlformats.org/officeDocument/2006/relationships/image" Target="../media/image218.png"/><Relationship Id="rId68" Type="http://schemas.openxmlformats.org/officeDocument/2006/relationships/customXml" Target="../ink/ink318.xml"/><Relationship Id="rId84" Type="http://schemas.openxmlformats.org/officeDocument/2006/relationships/customXml" Target="../ink/ink326.xml"/><Relationship Id="rId89" Type="http://schemas.openxmlformats.org/officeDocument/2006/relationships/image" Target="../media/image231.png"/><Relationship Id="rId16" Type="http://schemas.openxmlformats.org/officeDocument/2006/relationships/customXml" Target="../ink/ink292.xml"/><Relationship Id="rId11" Type="http://schemas.openxmlformats.org/officeDocument/2006/relationships/image" Target="../media/image192.png"/><Relationship Id="rId32" Type="http://schemas.openxmlformats.org/officeDocument/2006/relationships/customXml" Target="../ink/ink300.xml"/><Relationship Id="rId37" Type="http://schemas.openxmlformats.org/officeDocument/2006/relationships/image" Target="../media/image205.png"/><Relationship Id="rId53" Type="http://schemas.openxmlformats.org/officeDocument/2006/relationships/image" Target="../media/image213.png"/><Relationship Id="rId58" Type="http://schemas.openxmlformats.org/officeDocument/2006/relationships/customXml" Target="../ink/ink313.xml"/><Relationship Id="rId74" Type="http://schemas.openxmlformats.org/officeDocument/2006/relationships/customXml" Target="../ink/ink321.xml"/><Relationship Id="rId79" Type="http://schemas.openxmlformats.org/officeDocument/2006/relationships/image" Target="../media/image226.png"/><Relationship Id="rId5" Type="http://schemas.openxmlformats.org/officeDocument/2006/relationships/customXml" Target="../ink/ink286.xml"/><Relationship Id="rId14" Type="http://schemas.openxmlformats.org/officeDocument/2006/relationships/customXml" Target="../ink/ink291.xml"/><Relationship Id="rId22" Type="http://schemas.openxmlformats.org/officeDocument/2006/relationships/customXml" Target="../ink/ink295.xml"/><Relationship Id="rId27" Type="http://schemas.openxmlformats.org/officeDocument/2006/relationships/image" Target="../media/image200.png"/><Relationship Id="rId30" Type="http://schemas.openxmlformats.org/officeDocument/2006/relationships/customXml" Target="../ink/ink299.xml"/><Relationship Id="rId35" Type="http://schemas.openxmlformats.org/officeDocument/2006/relationships/image" Target="../media/image204.png"/><Relationship Id="rId43" Type="http://schemas.openxmlformats.org/officeDocument/2006/relationships/image" Target="../media/image208.png"/><Relationship Id="rId48" Type="http://schemas.openxmlformats.org/officeDocument/2006/relationships/customXml" Target="../ink/ink308.xml"/><Relationship Id="rId56" Type="http://schemas.openxmlformats.org/officeDocument/2006/relationships/customXml" Target="../ink/ink312.xml"/><Relationship Id="rId64" Type="http://schemas.openxmlformats.org/officeDocument/2006/relationships/customXml" Target="../ink/ink316.xml"/><Relationship Id="rId69" Type="http://schemas.openxmlformats.org/officeDocument/2006/relationships/image" Target="../media/image221.png"/><Relationship Id="rId77" Type="http://schemas.openxmlformats.org/officeDocument/2006/relationships/image" Target="../media/image225.png"/><Relationship Id="rId8" Type="http://schemas.openxmlformats.org/officeDocument/2006/relationships/customXml" Target="../ink/ink288.xml"/><Relationship Id="rId51" Type="http://schemas.openxmlformats.org/officeDocument/2006/relationships/image" Target="../media/image212.png"/><Relationship Id="rId72" Type="http://schemas.openxmlformats.org/officeDocument/2006/relationships/customXml" Target="../ink/ink320.xml"/><Relationship Id="rId80" Type="http://schemas.openxmlformats.org/officeDocument/2006/relationships/customXml" Target="../ink/ink324.xml"/><Relationship Id="rId85" Type="http://schemas.openxmlformats.org/officeDocument/2006/relationships/image" Target="../media/image229.png"/><Relationship Id="rId3" Type="http://schemas.openxmlformats.org/officeDocument/2006/relationships/image" Target="../media/image146.tiff"/><Relationship Id="rId12" Type="http://schemas.openxmlformats.org/officeDocument/2006/relationships/customXml" Target="../ink/ink290.xml"/><Relationship Id="rId17" Type="http://schemas.openxmlformats.org/officeDocument/2006/relationships/image" Target="../media/image195.png"/><Relationship Id="rId25" Type="http://schemas.openxmlformats.org/officeDocument/2006/relationships/image" Target="../media/image199.png"/><Relationship Id="rId33" Type="http://schemas.openxmlformats.org/officeDocument/2006/relationships/image" Target="../media/image203.png"/><Relationship Id="rId38" Type="http://schemas.openxmlformats.org/officeDocument/2006/relationships/customXml" Target="../ink/ink303.xml"/><Relationship Id="rId46" Type="http://schemas.openxmlformats.org/officeDocument/2006/relationships/customXml" Target="../ink/ink307.xml"/><Relationship Id="rId59" Type="http://schemas.openxmlformats.org/officeDocument/2006/relationships/image" Target="../media/image216.png"/><Relationship Id="rId67" Type="http://schemas.openxmlformats.org/officeDocument/2006/relationships/image" Target="../media/image220.png"/><Relationship Id="rId20" Type="http://schemas.openxmlformats.org/officeDocument/2006/relationships/customXml" Target="../ink/ink294.xml"/><Relationship Id="rId41" Type="http://schemas.openxmlformats.org/officeDocument/2006/relationships/image" Target="../media/image207.png"/><Relationship Id="rId54" Type="http://schemas.openxmlformats.org/officeDocument/2006/relationships/customXml" Target="../ink/ink311.xml"/><Relationship Id="rId62" Type="http://schemas.openxmlformats.org/officeDocument/2006/relationships/customXml" Target="../ink/ink315.xml"/><Relationship Id="rId70" Type="http://schemas.openxmlformats.org/officeDocument/2006/relationships/customXml" Target="../ink/ink319.xml"/><Relationship Id="rId75" Type="http://schemas.openxmlformats.org/officeDocument/2006/relationships/image" Target="../media/image224.png"/><Relationship Id="rId83" Type="http://schemas.openxmlformats.org/officeDocument/2006/relationships/image" Target="../media/image228.png"/><Relationship Id="rId88" Type="http://schemas.openxmlformats.org/officeDocument/2006/relationships/customXml" Target="../ink/ink3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15" Type="http://schemas.openxmlformats.org/officeDocument/2006/relationships/image" Target="../media/image194.png"/><Relationship Id="rId23" Type="http://schemas.openxmlformats.org/officeDocument/2006/relationships/image" Target="../media/image198.png"/><Relationship Id="rId28" Type="http://schemas.openxmlformats.org/officeDocument/2006/relationships/customXml" Target="../ink/ink298.xml"/><Relationship Id="rId36" Type="http://schemas.openxmlformats.org/officeDocument/2006/relationships/customXml" Target="../ink/ink302.xml"/><Relationship Id="rId49" Type="http://schemas.openxmlformats.org/officeDocument/2006/relationships/image" Target="../media/image211.png"/><Relationship Id="rId57" Type="http://schemas.openxmlformats.org/officeDocument/2006/relationships/image" Target="../media/image215.png"/><Relationship Id="rId10" Type="http://schemas.openxmlformats.org/officeDocument/2006/relationships/customXml" Target="../ink/ink289.xml"/><Relationship Id="rId31" Type="http://schemas.openxmlformats.org/officeDocument/2006/relationships/image" Target="../media/image202.png"/><Relationship Id="rId44" Type="http://schemas.openxmlformats.org/officeDocument/2006/relationships/customXml" Target="../ink/ink306.xml"/><Relationship Id="rId52" Type="http://schemas.openxmlformats.org/officeDocument/2006/relationships/customXml" Target="../ink/ink310.xml"/><Relationship Id="rId60" Type="http://schemas.openxmlformats.org/officeDocument/2006/relationships/customXml" Target="../ink/ink314.xml"/><Relationship Id="rId65" Type="http://schemas.openxmlformats.org/officeDocument/2006/relationships/image" Target="../media/image219.png"/><Relationship Id="rId73" Type="http://schemas.openxmlformats.org/officeDocument/2006/relationships/image" Target="../media/image223.png"/><Relationship Id="rId78" Type="http://schemas.openxmlformats.org/officeDocument/2006/relationships/customXml" Target="../ink/ink323.xml"/><Relationship Id="rId81" Type="http://schemas.openxmlformats.org/officeDocument/2006/relationships/image" Target="../media/image227.png"/><Relationship Id="rId86" Type="http://schemas.openxmlformats.org/officeDocument/2006/relationships/customXml" Target="../ink/ink327.xml"/><Relationship Id="rId4" Type="http://schemas.openxmlformats.org/officeDocument/2006/relationships/image" Target="../media/image147.tiff"/><Relationship Id="rId9" Type="http://schemas.openxmlformats.org/officeDocument/2006/relationships/image" Target="../media/image191.png"/><Relationship Id="rId13" Type="http://schemas.openxmlformats.org/officeDocument/2006/relationships/image" Target="../media/image193.png"/><Relationship Id="rId18" Type="http://schemas.openxmlformats.org/officeDocument/2006/relationships/customXml" Target="../ink/ink293.xml"/><Relationship Id="rId39" Type="http://schemas.openxmlformats.org/officeDocument/2006/relationships/image" Target="../media/image206.png"/><Relationship Id="rId34" Type="http://schemas.openxmlformats.org/officeDocument/2006/relationships/customXml" Target="../ink/ink301.xml"/><Relationship Id="rId50" Type="http://schemas.openxmlformats.org/officeDocument/2006/relationships/customXml" Target="../ink/ink309.xml"/><Relationship Id="rId55" Type="http://schemas.openxmlformats.org/officeDocument/2006/relationships/image" Target="../media/image214.png"/><Relationship Id="rId76" Type="http://schemas.openxmlformats.org/officeDocument/2006/relationships/customXml" Target="../ink/ink322.xml"/><Relationship Id="rId7" Type="http://schemas.openxmlformats.org/officeDocument/2006/relationships/customXml" Target="../ink/ink287.xml"/><Relationship Id="rId71" Type="http://schemas.openxmlformats.org/officeDocument/2006/relationships/image" Target="../media/image222.png"/><Relationship Id="rId2" Type="http://schemas.openxmlformats.org/officeDocument/2006/relationships/image" Target="../media/image145.tiff"/><Relationship Id="rId29" Type="http://schemas.openxmlformats.org/officeDocument/2006/relationships/image" Target="../media/image201.png"/><Relationship Id="rId24" Type="http://schemas.openxmlformats.org/officeDocument/2006/relationships/customXml" Target="../ink/ink296.xml"/><Relationship Id="rId40" Type="http://schemas.openxmlformats.org/officeDocument/2006/relationships/customXml" Target="../ink/ink304.xml"/><Relationship Id="rId45" Type="http://schemas.openxmlformats.org/officeDocument/2006/relationships/image" Target="../media/image209.png"/><Relationship Id="rId66" Type="http://schemas.openxmlformats.org/officeDocument/2006/relationships/customXml" Target="../ink/ink317.xml"/><Relationship Id="rId87" Type="http://schemas.openxmlformats.org/officeDocument/2006/relationships/image" Target="../media/image230.png"/><Relationship Id="rId61" Type="http://schemas.openxmlformats.org/officeDocument/2006/relationships/image" Target="../media/image217.png"/><Relationship Id="rId82" Type="http://schemas.openxmlformats.org/officeDocument/2006/relationships/customXml" Target="../ink/ink325.xml"/><Relationship Id="rId19" Type="http://schemas.openxmlformats.org/officeDocument/2006/relationships/image" Target="../media/image19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8.png"/><Relationship Id="rId21" Type="http://schemas.openxmlformats.org/officeDocument/2006/relationships/image" Target="../media/image241.png"/><Relationship Id="rId42" Type="http://schemas.openxmlformats.org/officeDocument/2006/relationships/customXml" Target="../ink/ink348.xml"/><Relationship Id="rId63" Type="http://schemas.openxmlformats.org/officeDocument/2006/relationships/image" Target="../media/image261.png"/><Relationship Id="rId84" Type="http://schemas.openxmlformats.org/officeDocument/2006/relationships/customXml" Target="../ink/ink369.xml"/><Relationship Id="rId138" Type="http://schemas.openxmlformats.org/officeDocument/2006/relationships/customXml" Target="../ink/ink396.xml"/><Relationship Id="rId159" Type="http://schemas.openxmlformats.org/officeDocument/2006/relationships/image" Target="../media/image309.png"/><Relationship Id="rId107" Type="http://schemas.openxmlformats.org/officeDocument/2006/relationships/image" Target="../media/image283.png"/><Relationship Id="rId11" Type="http://schemas.openxmlformats.org/officeDocument/2006/relationships/image" Target="../media/image236.png"/><Relationship Id="rId32" Type="http://schemas.openxmlformats.org/officeDocument/2006/relationships/customXml" Target="../ink/ink343.xml"/><Relationship Id="rId53" Type="http://schemas.openxmlformats.org/officeDocument/2006/relationships/image" Target="../media/image256.png"/><Relationship Id="rId74" Type="http://schemas.openxmlformats.org/officeDocument/2006/relationships/customXml" Target="../ink/ink364.xml"/><Relationship Id="rId128" Type="http://schemas.openxmlformats.org/officeDocument/2006/relationships/customXml" Target="../ink/ink391.xml"/><Relationship Id="rId149" Type="http://schemas.openxmlformats.org/officeDocument/2006/relationships/image" Target="../media/image304.png"/><Relationship Id="rId5" Type="http://schemas.openxmlformats.org/officeDocument/2006/relationships/image" Target="../media/image233.png"/><Relationship Id="rId95" Type="http://schemas.openxmlformats.org/officeDocument/2006/relationships/image" Target="../media/image277.png"/><Relationship Id="rId43" Type="http://schemas.openxmlformats.org/officeDocument/2006/relationships/image" Target="../media/image251.png"/><Relationship Id="rId64" Type="http://schemas.openxmlformats.org/officeDocument/2006/relationships/customXml" Target="../ink/ink359.xml"/><Relationship Id="rId118" Type="http://schemas.openxmlformats.org/officeDocument/2006/relationships/customXml" Target="../ink/ink386.xml"/><Relationship Id="rId139" Type="http://schemas.openxmlformats.org/officeDocument/2006/relationships/image" Target="../media/image299.png"/><Relationship Id="rId80" Type="http://schemas.openxmlformats.org/officeDocument/2006/relationships/customXml" Target="../ink/ink367.xml"/><Relationship Id="rId85" Type="http://schemas.openxmlformats.org/officeDocument/2006/relationships/image" Target="../media/image272.png"/><Relationship Id="rId150" Type="http://schemas.openxmlformats.org/officeDocument/2006/relationships/customXml" Target="../ink/ink402.xml"/><Relationship Id="rId155" Type="http://schemas.openxmlformats.org/officeDocument/2006/relationships/image" Target="../media/image307.png"/><Relationship Id="rId12" Type="http://schemas.openxmlformats.org/officeDocument/2006/relationships/customXml" Target="../ink/ink334.xml"/><Relationship Id="rId17" Type="http://schemas.openxmlformats.org/officeDocument/2006/relationships/image" Target="../media/image239.png"/><Relationship Id="rId33" Type="http://schemas.openxmlformats.org/officeDocument/2006/relationships/image" Target="../media/image246.png"/><Relationship Id="rId38" Type="http://schemas.openxmlformats.org/officeDocument/2006/relationships/customXml" Target="../ink/ink346.xml"/><Relationship Id="rId59" Type="http://schemas.openxmlformats.org/officeDocument/2006/relationships/image" Target="../media/image259.png"/><Relationship Id="rId103" Type="http://schemas.openxmlformats.org/officeDocument/2006/relationships/image" Target="../media/image281.png"/><Relationship Id="rId108" Type="http://schemas.openxmlformats.org/officeDocument/2006/relationships/customXml" Target="../ink/ink381.xml"/><Relationship Id="rId124" Type="http://schemas.openxmlformats.org/officeDocument/2006/relationships/customXml" Target="../ink/ink389.xml"/><Relationship Id="rId129" Type="http://schemas.openxmlformats.org/officeDocument/2006/relationships/image" Target="../media/image294.png"/><Relationship Id="rId54" Type="http://schemas.openxmlformats.org/officeDocument/2006/relationships/customXml" Target="../ink/ink354.xml"/><Relationship Id="rId70" Type="http://schemas.openxmlformats.org/officeDocument/2006/relationships/customXml" Target="../ink/ink362.xml"/><Relationship Id="rId75" Type="http://schemas.openxmlformats.org/officeDocument/2006/relationships/image" Target="../media/image267.png"/><Relationship Id="rId91" Type="http://schemas.openxmlformats.org/officeDocument/2006/relationships/image" Target="../media/image275.png"/><Relationship Id="rId96" Type="http://schemas.openxmlformats.org/officeDocument/2006/relationships/customXml" Target="../ink/ink375.xml"/><Relationship Id="rId140" Type="http://schemas.openxmlformats.org/officeDocument/2006/relationships/customXml" Target="../ink/ink397.xml"/><Relationship Id="rId145" Type="http://schemas.openxmlformats.org/officeDocument/2006/relationships/image" Target="../media/image30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31.xml"/><Relationship Id="rId23" Type="http://schemas.openxmlformats.org/officeDocument/2006/relationships/image" Target="../media/image242.png"/><Relationship Id="rId28" Type="http://schemas.openxmlformats.org/officeDocument/2006/relationships/customXml" Target="../ink/ink341.xml"/><Relationship Id="rId49" Type="http://schemas.openxmlformats.org/officeDocument/2006/relationships/image" Target="../media/image254.png"/><Relationship Id="rId114" Type="http://schemas.openxmlformats.org/officeDocument/2006/relationships/customXml" Target="../ink/ink384.xml"/><Relationship Id="rId119" Type="http://schemas.openxmlformats.org/officeDocument/2006/relationships/image" Target="../media/image289.png"/><Relationship Id="rId44" Type="http://schemas.openxmlformats.org/officeDocument/2006/relationships/customXml" Target="../ink/ink349.xml"/><Relationship Id="rId60" Type="http://schemas.openxmlformats.org/officeDocument/2006/relationships/customXml" Target="../ink/ink357.xml"/><Relationship Id="rId65" Type="http://schemas.openxmlformats.org/officeDocument/2006/relationships/image" Target="../media/image262.png"/><Relationship Id="rId81" Type="http://schemas.openxmlformats.org/officeDocument/2006/relationships/image" Target="../media/image270.png"/><Relationship Id="rId86" Type="http://schemas.openxmlformats.org/officeDocument/2006/relationships/customXml" Target="../ink/ink370.xml"/><Relationship Id="rId130" Type="http://schemas.openxmlformats.org/officeDocument/2006/relationships/customXml" Target="../ink/ink392.xml"/><Relationship Id="rId135" Type="http://schemas.openxmlformats.org/officeDocument/2006/relationships/image" Target="../media/image297.png"/><Relationship Id="rId151" Type="http://schemas.openxmlformats.org/officeDocument/2006/relationships/image" Target="../media/image305.png"/><Relationship Id="rId156" Type="http://schemas.openxmlformats.org/officeDocument/2006/relationships/customXml" Target="../ink/ink405.xml"/><Relationship Id="rId13" Type="http://schemas.openxmlformats.org/officeDocument/2006/relationships/image" Target="../media/image237.png"/><Relationship Id="rId18" Type="http://schemas.openxmlformats.org/officeDocument/2006/relationships/customXml" Target="../ink/ink337.xml"/><Relationship Id="rId39" Type="http://schemas.openxmlformats.org/officeDocument/2006/relationships/image" Target="../media/image249.png"/><Relationship Id="rId109" Type="http://schemas.openxmlformats.org/officeDocument/2006/relationships/image" Target="../media/image284.png"/><Relationship Id="rId34" Type="http://schemas.openxmlformats.org/officeDocument/2006/relationships/customXml" Target="../ink/ink344.xml"/><Relationship Id="rId50" Type="http://schemas.openxmlformats.org/officeDocument/2006/relationships/customXml" Target="../ink/ink352.xml"/><Relationship Id="rId55" Type="http://schemas.openxmlformats.org/officeDocument/2006/relationships/image" Target="../media/image257.png"/><Relationship Id="rId76" Type="http://schemas.openxmlformats.org/officeDocument/2006/relationships/customXml" Target="../ink/ink365.xml"/><Relationship Id="rId97" Type="http://schemas.openxmlformats.org/officeDocument/2006/relationships/image" Target="../media/image278.png"/><Relationship Id="rId104" Type="http://schemas.openxmlformats.org/officeDocument/2006/relationships/customXml" Target="../ink/ink379.xml"/><Relationship Id="rId120" Type="http://schemas.openxmlformats.org/officeDocument/2006/relationships/customXml" Target="../ink/ink387.xml"/><Relationship Id="rId125" Type="http://schemas.openxmlformats.org/officeDocument/2006/relationships/image" Target="../media/image292.png"/><Relationship Id="rId141" Type="http://schemas.openxmlformats.org/officeDocument/2006/relationships/image" Target="../media/image300.png"/><Relationship Id="rId146" Type="http://schemas.openxmlformats.org/officeDocument/2006/relationships/customXml" Target="../ink/ink400.xml"/><Relationship Id="rId7" Type="http://schemas.openxmlformats.org/officeDocument/2006/relationships/image" Target="../media/image234.png"/><Relationship Id="rId71" Type="http://schemas.openxmlformats.org/officeDocument/2006/relationships/image" Target="../media/image265.png"/><Relationship Id="rId92" Type="http://schemas.openxmlformats.org/officeDocument/2006/relationships/customXml" Target="../ink/ink373.xml"/><Relationship Id="rId2" Type="http://schemas.openxmlformats.org/officeDocument/2006/relationships/customXml" Target="../ink/ink329.xml"/><Relationship Id="rId29" Type="http://schemas.openxmlformats.org/officeDocument/2006/relationships/image" Target="../media/image188.png"/><Relationship Id="rId24" Type="http://schemas.openxmlformats.org/officeDocument/2006/relationships/customXml" Target="../ink/ink338.xml"/><Relationship Id="rId40" Type="http://schemas.openxmlformats.org/officeDocument/2006/relationships/customXml" Target="../ink/ink347.xml"/><Relationship Id="rId45" Type="http://schemas.openxmlformats.org/officeDocument/2006/relationships/image" Target="../media/image252.png"/><Relationship Id="rId66" Type="http://schemas.openxmlformats.org/officeDocument/2006/relationships/customXml" Target="../ink/ink360.xml"/><Relationship Id="rId87" Type="http://schemas.openxmlformats.org/officeDocument/2006/relationships/image" Target="../media/image273.png"/><Relationship Id="rId110" Type="http://schemas.openxmlformats.org/officeDocument/2006/relationships/customXml" Target="../ink/ink382.xml"/><Relationship Id="rId115" Type="http://schemas.openxmlformats.org/officeDocument/2006/relationships/image" Target="../media/image287.png"/><Relationship Id="rId131" Type="http://schemas.openxmlformats.org/officeDocument/2006/relationships/image" Target="../media/image295.png"/><Relationship Id="rId136" Type="http://schemas.openxmlformats.org/officeDocument/2006/relationships/customXml" Target="../ink/ink395.xml"/><Relationship Id="rId157" Type="http://schemas.openxmlformats.org/officeDocument/2006/relationships/image" Target="../media/image308.png"/><Relationship Id="rId61" Type="http://schemas.openxmlformats.org/officeDocument/2006/relationships/image" Target="../media/image260.png"/><Relationship Id="rId82" Type="http://schemas.openxmlformats.org/officeDocument/2006/relationships/customXml" Target="../ink/ink368.xml"/><Relationship Id="rId152" Type="http://schemas.openxmlformats.org/officeDocument/2006/relationships/customXml" Target="../ink/ink403.xml"/><Relationship Id="rId19" Type="http://schemas.openxmlformats.org/officeDocument/2006/relationships/image" Target="../media/image240.png"/><Relationship Id="rId14" Type="http://schemas.openxmlformats.org/officeDocument/2006/relationships/customXml" Target="../ink/ink335.xml"/><Relationship Id="rId30" Type="http://schemas.openxmlformats.org/officeDocument/2006/relationships/customXml" Target="../ink/ink342.xml"/><Relationship Id="rId35" Type="http://schemas.openxmlformats.org/officeDocument/2006/relationships/image" Target="../media/image247.png"/><Relationship Id="rId56" Type="http://schemas.openxmlformats.org/officeDocument/2006/relationships/customXml" Target="../ink/ink355.xml"/><Relationship Id="rId77" Type="http://schemas.openxmlformats.org/officeDocument/2006/relationships/image" Target="../media/image268.png"/><Relationship Id="rId100" Type="http://schemas.openxmlformats.org/officeDocument/2006/relationships/customXml" Target="../ink/ink377.xml"/><Relationship Id="rId105" Type="http://schemas.openxmlformats.org/officeDocument/2006/relationships/image" Target="../media/image282.png"/><Relationship Id="rId126" Type="http://schemas.openxmlformats.org/officeDocument/2006/relationships/customXml" Target="../ink/ink390.xml"/><Relationship Id="rId147" Type="http://schemas.openxmlformats.org/officeDocument/2006/relationships/image" Target="../media/image303.png"/><Relationship Id="rId8" Type="http://schemas.openxmlformats.org/officeDocument/2006/relationships/customXml" Target="../ink/ink332.xml"/><Relationship Id="rId51" Type="http://schemas.openxmlformats.org/officeDocument/2006/relationships/image" Target="../media/image255.png"/><Relationship Id="rId72" Type="http://schemas.openxmlformats.org/officeDocument/2006/relationships/customXml" Target="../ink/ink363.xml"/><Relationship Id="rId93" Type="http://schemas.openxmlformats.org/officeDocument/2006/relationships/image" Target="../media/image276.png"/><Relationship Id="rId98" Type="http://schemas.openxmlformats.org/officeDocument/2006/relationships/customXml" Target="../ink/ink376.xml"/><Relationship Id="rId121" Type="http://schemas.openxmlformats.org/officeDocument/2006/relationships/image" Target="../media/image290.png"/><Relationship Id="rId142" Type="http://schemas.openxmlformats.org/officeDocument/2006/relationships/customXml" Target="../ink/ink398.xml"/><Relationship Id="rId3" Type="http://schemas.openxmlformats.org/officeDocument/2006/relationships/image" Target="../media/image232.png"/><Relationship Id="rId25" Type="http://schemas.openxmlformats.org/officeDocument/2006/relationships/image" Target="../media/image243.png"/><Relationship Id="rId46" Type="http://schemas.openxmlformats.org/officeDocument/2006/relationships/customXml" Target="../ink/ink350.xml"/><Relationship Id="rId67" Type="http://schemas.openxmlformats.org/officeDocument/2006/relationships/image" Target="../media/image263.png"/><Relationship Id="rId116" Type="http://schemas.openxmlformats.org/officeDocument/2006/relationships/customXml" Target="../ink/ink385.xml"/><Relationship Id="rId137" Type="http://schemas.openxmlformats.org/officeDocument/2006/relationships/image" Target="../media/image298.png"/><Relationship Id="rId158" Type="http://schemas.openxmlformats.org/officeDocument/2006/relationships/customXml" Target="../ink/ink406.xml"/><Relationship Id="rId41" Type="http://schemas.openxmlformats.org/officeDocument/2006/relationships/image" Target="../media/image250.png"/><Relationship Id="rId62" Type="http://schemas.openxmlformats.org/officeDocument/2006/relationships/customXml" Target="../ink/ink358.xml"/><Relationship Id="rId83" Type="http://schemas.openxmlformats.org/officeDocument/2006/relationships/image" Target="../media/image271.png"/><Relationship Id="rId88" Type="http://schemas.openxmlformats.org/officeDocument/2006/relationships/customXml" Target="../ink/ink371.xml"/><Relationship Id="rId111" Type="http://schemas.openxmlformats.org/officeDocument/2006/relationships/image" Target="../media/image285.png"/><Relationship Id="rId132" Type="http://schemas.openxmlformats.org/officeDocument/2006/relationships/customXml" Target="../ink/ink393.xml"/><Relationship Id="rId153" Type="http://schemas.openxmlformats.org/officeDocument/2006/relationships/image" Target="../media/image306.png"/><Relationship Id="rId15" Type="http://schemas.openxmlformats.org/officeDocument/2006/relationships/image" Target="../media/image238.png"/><Relationship Id="rId36" Type="http://schemas.openxmlformats.org/officeDocument/2006/relationships/customXml" Target="../ink/ink345.xml"/><Relationship Id="rId57" Type="http://schemas.openxmlformats.org/officeDocument/2006/relationships/image" Target="../media/image258.png"/><Relationship Id="rId106" Type="http://schemas.openxmlformats.org/officeDocument/2006/relationships/customXml" Target="../ink/ink380.xml"/><Relationship Id="rId127" Type="http://schemas.openxmlformats.org/officeDocument/2006/relationships/image" Target="../media/image293.png"/><Relationship Id="rId10" Type="http://schemas.openxmlformats.org/officeDocument/2006/relationships/customXml" Target="../ink/ink333.xml"/><Relationship Id="rId31" Type="http://schemas.openxmlformats.org/officeDocument/2006/relationships/image" Target="../media/image245.png"/><Relationship Id="rId52" Type="http://schemas.openxmlformats.org/officeDocument/2006/relationships/customXml" Target="../ink/ink353.xml"/><Relationship Id="rId73" Type="http://schemas.openxmlformats.org/officeDocument/2006/relationships/image" Target="../media/image266.png"/><Relationship Id="rId78" Type="http://schemas.openxmlformats.org/officeDocument/2006/relationships/customXml" Target="../ink/ink366.xml"/><Relationship Id="rId94" Type="http://schemas.openxmlformats.org/officeDocument/2006/relationships/customXml" Target="../ink/ink374.xml"/><Relationship Id="rId99" Type="http://schemas.openxmlformats.org/officeDocument/2006/relationships/image" Target="../media/image279.png"/><Relationship Id="rId101" Type="http://schemas.openxmlformats.org/officeDocument/2006/relationships/image" Target="../media/image280.png"/><Relationship Id="rId122" Type="http://schemas.openxmlformats.org/officeDocument/2006/relationships/customXml" Target="../ink/ink388.xml"/><Relationship Id="rId143" Type="http://schemas.openxmlformats.org/officeDocument/2006/relationships/image" Target="../media/image301.png"/><Relationship Id="rId148" Type="http://schemas.openxmlformats.org/officeDocument/2006/relationships/customXml" Target="../ink/ink401.xml"/><Relationship Id="rId4" Type="http://schemas.openxmlformats.org/officeDocument/2006/relationships/customXml" Target="../ink/ink330.xml"/><Relationship Id="rId9" Type="http://schemas.openxmlformats.org/officeDocument/2006/relationships/image" Target="../media/image235.png"/><Relationship Id="rId26" Type="http://schemas.openxmlformats.org/officeDocument/2006/relationships/customXml" Target="../ink/ink339.xml"/><Relationship Id="rId47" Type="http://schemas.openxmlformats.org/officeDocument/2006/relationships/image" Target="../media/image253.png"/><Relationship Id="rId68" Type="http://schemas.openxmlformats.org/officeDocument/2006/relationships/customXml" Target="../ink/ink361.xml"/><Relationship Id="rId89" Type="http://schemas.openxmlformats.org/officeDocument/2006/relationships/image" Target="../media/image274.png"/><Relationship Id="rId112" Type="http://schemas.openxmlformats.org/officeDocument/2006/relationships/customXml" Target="../ink/ink383.xml"/><Relationship Id="rId133" Type="http://schemas.openxmlformats.org/officeDocument/2006/relationships/image" Target="../media/image296.png"/><Relationship Id="rId154" Type="http://schemas.openxmlformats.org/officeDocument/2006/relationships/customXml" Target="../ink/ink404.xml"/><Relationship Id="rId16" Type="http://schemas.openxmlformats.org/officeDocument/2006/relationships/customXml" Target="../ink/ink336.xml"/><Relationship Id="rId37" Type="http://schemas.openxmlformats.org/officeDocument/2006/relationships/image" Target="../media/image248.png"/><Relationship Id="rId58" Type="http://schemas.openxmlformats.org/officeDocument/2006/relationships/customXml" Target="../ink/ink356.xml"/><Relationship Id="rId79" Type="http://schemas.openxmlformats.org/officeDocument/2006/relationships/image" Target="../media/image269.png"/><Relationship Id="rId102" Type="http://schemas.openxmlformats.org/officeDocument/2006/relationships/customXml" Target="../ink/ink378.xml"/><Relationship Id="rId123" Type="http://schemas.openxmlformats.org/officeDocument/2006/relationships/image" Target="../media/image291.png"/><Relationship Id="rId144" Type="http://schemas.openxmlformats.org/officeDocument/2006/relationships/customXml" Target="../ink/ink399.xml"/><Relationship Id="rId90" Type="http://schemas.openxmlformats.org/officeDocument/2006/relationships/customXml" Target="../ink/ink372.xml"/><Relationship Id="rId27" Type="http://schemas.openxmlformats.org/officeDocument/2006/relationships/customXml" Target="../ink/ink340.xml"/><Relationship Id="rId48" Type="http://schemas.openxmlformats.org/officeDocument/2006/relationships/customXml" Target="../ink/ink351.xml"/><Relationship Id="rId69" Type="http://schemas.openxmlformats.org/officeDocument/2006/relationships/image" Target="../media/image264.png"/><Relationship Id="rId113" Type="http://schemas.openxmlformats.org/officeDocument/2006/relationships/image" Target="../media/image286.png"/><Relationship Id="rId134" Type="http://schemas.openxmlformats.org/officeDocument/2006/relationships/customXml" Target="../ink/ink3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0.png"/><Relationship Id="rId4" Type="http://schemas.openxmlformats.org/officeDocument/2006/relationships/image" Target="../media/image2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4.png"/><Relationship Id="rId4" Type="http://schemas.openxmlformats.org/officeDocument/2006/relationships/image" Target="../media/image3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8.png"/><Relationship Id="rId4" Type="http://schemas.openxmlformats.org/officeDocument/2006/relationships/image" Target="../media/image3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4.png"/><Relationship Id="rId4" Type="http://schemas.openxmlformats.org/officeDocument/2006/relationships/image" Target="../media/image3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6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tiff"/><Relationship Id="rId2" Type="http://schemas.openxmlformats.org/officeDocument/2006/relationships/image" Target="../media/image34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9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3.tiff"/><Relationship Id="rId4" Type="http://schemas.openxmlformats.org/officeDocument/2006/relationships/image" Target="../media/image3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tiff"/><Relationship Id="rId2" Type="http://schemas.openxmlformats.org/officeDocument/2006/relationships/image" Target="../media/image35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7.tiff"/><Relationship Id="rId4" Type="http://schemas.openxmlformats.org/officeDocument/2006/relationships/image" Target="../media/image356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tiff"/><Relationship Id="rId2" Type="http://schemas.openxmlformats.org/officeDocument/2006/relationships/image" Target="../media/image35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1.tiff"/><Relationship Id="rId4" Type="http://schemas.openxmlformats.org/officeDocument/2006/relationships/image" Target="../media/image360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png"/><Relationship Id="rId7" Type="http://schemas.openxmlformats.org/officeDocument/2006/relationships/image" Target="../media/image367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5" Type="http://schemas.openxmlformats.org/officeDocument/2006/relationships/image" Target="../media/image365.png"/><Relationship Id="rId4" Type="http://schemas.openxmlformats.org/officeDocument/2006/relationships/image" Target="../media/image3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.png"/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40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63" Type="http://schemas.openxmlformats.org/officeDocument/2006/relationships/image" Target="../media/image33.png"/><Relationship Id="rId159" Type="http://schemas.openxmlformats.org/officeDocument/2006/relationships/customXml" Target="../ink/ink78.xml"/><Relationship Id="rId170" Type="http://schemas.openxmlformats.org/officeDocument/2006/relationships/image" Target="../media/image86.png"/><Relationship Id="rId226" Type="http://schemas.openxmlformats.org/officeDocument/2006/relationships/image" Target="../media/image114.png"/><Relationship Id="rId268" Type="http://schemas.openxmlformats.org/officeDocument/2006/relationships/image" Target="../media/image133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2.xml"/><Relationship Id="rId5" Type="http://schemas.openxmlformats.org/officeDocument/2006/relationships/image" Target="../media/image5.png"/><Relationship Id="rId181" Type="http://schemas.openxmlformats.org/officeDocument/2006/relationships/customXml" Target="../ink/ink89.xml"/><Relationship Id="rId237" Type="http://schemas.openxmlformats.org/officeDocument/2006/relationships/customXml" Target="../ink/ink117.xml"/><Relationship Id="rId258" Type="http://schemas.openxmlformats.org/officeDocument/2006/relationships/image" Target="../media/image128.png"/><Relationship Id="rId279" Type="http://schemas.openxmlformats.org/officeDocument/2006/relationships/customXml" Target="../ink/ink138.xml"/><Relationship Id="rId22" Type="http://schemas.openxmlformats.org/officeDocument/2006/relationships/customXml" Target="../ink/ink11.xml"/><Relationship Id="rId43" Type="http://schemas.openxmlformats.org/officeDocument/2006/relationships/image" Target="../media/image23.png"/><Relationship Id="rId64" Type="http://schemas.openxmlformats.org/officeDocument/2006/relationships/customXml" Target="../ink/ink32.xml"/><Relationship Id="rId118" Type="http://schemas.openxmlformats.org/officeDocument/2006/relationships/customXml" Target="../ink/ink57.xml"/><Relationship Id="rId139" Type="http://schemas.openxmlformats.org/officeDocument/2006/relationships/image" Target="../media/image71.png"/><Relationship Id="rId85" Type="http://schemas.openxmlformats.org/officeDocument/2006/relationships/image" Target="../media/image44.png"/><Relationship Id="rId150" Type="http://schemas.openxmlformats.org/officeDocument/2006/relationships/image" Target="../media/image76.png"/><Relationship Id="rId171" Type="http://schemas.openxmlformats.org/officeDocument/2006/relationships/customXml" Target="../ink/ink84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27" Type="http://schemas.openxmlformats.org/officeDocument/2006/relationships/customXml" Target="../ink/ink112.xml"/><Relationship Id="rId248" Type="http://schemas.openxmlformats.org/officeDocument/2006/relationships/image" Target="../media/image125.png"/><Relationship Id="rId269" Type="http://schemas.openxmlformats.org/officeDocument/2006/relationships/customXml" Target="../ink/ink133.xml"/><Relationship Id="rId12" Type="http://schemas.openxmlformats.org/officeDocument/2006/relationships/customXml" Target="../ink/ink6.xml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280" Type="http://schemas.openxmlformats.org/officeDocument/2006/relationships/image" Target="../media/image139.png"/><Relationship Id="rId54" Type="http://schemas.openxmlformats.org/officeDocument/2006/relationships/customXml" Target="../ink/ink27.xml"/><Relationship Id="rId75" Type="http://schemas.openxmlformats.org/officeDocument/2006/relationships/image" Target="../media/image39.png"/><Relationship Id="rId96" Type="http://schemas.openxmlformats.org/officeDocument/2006/relationships/customXml" Target="../ink/ink48.xml"/><Relationship Id="rId140" Type="http://schemas.openxmlformats.org/officeDocument/2006/relationships/customXml" Target="../ink/ink68.xml"/><Relationship Id="rId161" Type="http://schemas.openxmlformats.org/officeDocument/2006/relationships/customXml" Target="../ink/ink79.xml"/><Relationship Id="rId182" Type="http://schemas.openxmlformats.org/officeDocument/2006/relationships/image" Target="../media/image92.png"/><Relationship Id="rId217" Type="http://schemas.openxmlformats.org/officeDocument/2006/relationships/customXml" Target="../ink/ink107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59" Type="http://schemas.openxmlformats.org/officeDocument/2006/relationships/customXml" Target="../ink/ink128.xml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270" Type="http://schemas.openxmlformats.org/officeDocument/2006/relationships/image" Target="../media/image134.png"/><Relationship Id="rId44" Type="http://schemas.openxmlformats.org/officeDocument/2006/relationships/customXml" Target="../ink/ink22.xml"/><Relationship Id="rId65" Type="http://schemas.openxmlformats.org/officeDocument/2006/relationships/image" Target="../media/image34.png"/><Relationship Id="rId86" Type="http://schemas.openxmlformats.org/officeDocument/2006/relationships/customXml" Target="../ink/ink43.xml"/><Relationship Id="rId130" Type="http://schemas.openxmlformats.org/officeDocument/2006/relationships/customXml" Target="../ink/ink63.xml"/><Relationship Id="rId151" Type="http://schemas.openxmlformats.org/officeDocument/2006/relationships/customXml" Target="../ink/ink74.xml"/><Relationship Id="rId172" Type="http://schemas.openxmlformats.org/officeDocument/2006/relationships/image" Target="../media/image87.png"/><Relationship Id="rId193" Type="http://schemas.openxmlformats.org/officeDocument/2006/relationships/customXml" Target="../ink/ink95.xml"/><Relationship Id="rId207" Type="http://schemas.openxmlformats.org/officeDocument/2006/relationships/customXml" Target="../ink/ink102.xml"/><Relationship Id="rId228" Type="http://schemas.openxmlformats.org/officeDocument/2006/relationships/image" Target="../media/image115.png"/><Relationship Id="rId249" Type="http://schemas.openxmlformats.org/officeDocument/2006/relationships/customXml" Target="../ink/ink123.xml"/><Relationship Id="rId13" Type="http://schemas.openxmlformats.org/officeDocument/2006/relationships/image" Target="../media/image810.png"/><Relationship Id="rId260" Type="http://schemas.openxmlformats.org/officeDocument/2006/relationships/image" Target="../media/image129.png"/><Relationship Id="rId281" Type="http://schemas.openxmlformats.org/officeDocument/2006/relationships/customXml" Target="../ink/ink139.xml"/><Relationship Id="rId34" Type="http://schemas.openxmlformats.org/officeDocument/2006/relationships/customXml" Target="../ink/ink17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20" Type="http://schemas.openxmlformats.org/officeDocument/2006/relationships/customXml" Target="../ink/ink58.xml"/><Relationship Id="rId141" Type="http://schemas.openxmlformats.org/officeDocument/2006/relationships/customXml" Target="../ink/ink69.xml"/><Relationship Id="rId7" Type="http://schemas.openxmlformats.org/officeDocument/2006/relationships/image" Target="../media/image6.png"/><Relationship Id="rId162" Type="http://schemas.openxmlformats.org/officeDocument/2006/relationships/image" Target="../media/image82.png"/><Relationship Id="rId183" Type="http://schemas.openxmlformats.org/officeDocument/2006/relationships/customXml" Target="../ink/ink90.xml"/><Relationship Id="rId218" Type="http://schemas.openxmlformats.org/officeDocument/2006/relationships/image" Target="../media/image110.png"/><Relationship Id="rId239" Type="http://schemas.openxmlformats.org/officeDocument/2006/relationships/customXml" Target="../ink/ink118.xml"/><Relationship Id="rId250" Type="http://schemas.openxmlformats.org/officeDocument/2006/relationships/image" Target="../media/image126.png"/><Relationship Id="rId271" Type="http://schemas.openxmlformats.org/officeDocument/2006/relationships/customXml" Target="../ink/ink134.xml"/><Relationship Id="rId24" Type="http://schemas.openxmlformats.org/officeDocument/2006/relationships/customXml" Target="../ink/ink12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5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229" Type="http://schemas.openxmlformats.org/officeDocument/2006/relationships/customXml" Target="../ink/ink113.xml"/><Relationship Id="rId240" Type="http://schemas.openxmlformats.org/officeDocument/2006/relationships/image" Target="../media/image121.png"/><Relationship Id="rId261" Type="http://schemas.openxmlformats.org/officeDocument/2006/relationships/customXml" Target="../ink/ink129.xml"/><Relationship Id="rId14" Type="http://schemas.openxmlformats.org/officeDocument/2006/relationships/customXml" Target="../ink/ink7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282" Type="http://schemas.openxmlformats.org/officeDocument/2006/relationships/image" Target="../media/image140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42" Type="http://schemas.openxmlformats.org/officeDocument/2006/relationships/image" Target="../media/image72.png"/><Relationship Id="rId163" Type="http://schemas.openxmlformats.org/officeDocument/2006/relationships/customXml" Target="../ink/ink80.xml"/><Relationship Id="rId184" Type="http://schemas.openxmlformats.org/officeDocument/2006/relationships/image" Target="../media/image93.png"/><Relationship Id="rId219" Type="http://schemas.openxmlformats.org/officeDocument/2006/relationships/customXml" Target="../ink/ink108.xml"/><Relationship Id="rId230" Type="http://schemas.openxmlformats.org/officeDocument/2006/relationships/image" Target="../media/image116.png"/><Relationship Id="rId251" Type="http://schemas.openxmlformats.org/officeDocument/2006/relationships/customXml" Target="../ink/ink124.xml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272" Type="http://schemas.openxmlformats.org/officeDocument/2006/relationships/image" Target="../media/image135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32" Type="http://schemas.openxmlformats.org/officeDocument/2006/relationships/customXml" Target="../ink/ink64.xml"/><Relationship Id="rId153" Type="http://schemas.openxmlformats.org/officeDocument/2006/relationships/customXml" Target="../ink/ink75.xml"/><Relationship Id="rId174" Type="http://schemas.openxmlformats.org/officeDocument/2006/relationships/image" Target="../media/image88.png"/><Relationship Id="rId195" Type="http://schemas.openxmlformats.org/officeDocument/2006/relationships/customXml" Target="../ink/ink96.xml"/><Relationship Id="rId209" Type="http://schemas.openxmlformats.org/officeDocument/2006/relationships/customXml" Target="../ink/ink103.xml"/><Relationship Id="rId220" Type="http://schemas.openxmlformats.org/officeDocument/2006/relationships/image" Target="../media/image111.png"/><Relationship Id="rId241" Type="http://schemas.openxmlformats.org/officeDocument/2006/relationships/customXml" Target="../ink/ink119.xml"/><Relationship Id="rId15" Type="http://schemas.openxmlformats.org/officeDocument/2006/relationships/image" Target="../media/image9.png"/><Relationship Id="rId36" Type="http://schemas.openxmlformats.org/officeDocument/2006/relationships/customXml" Target="../ink/ink18.xml"/><Relationship Id="rId57" Type="http://schemas.openxmlformats.org/officeDocument/2006/relationships/image" Target="../media/image30.png"/><Relationship Id="rId262" Type="http://schemas.openxmlformats.org/officeDocument/2006/relationships/image" Target="../media/image130.png"/><Relationship Id="rId283" Type="http://schemas.openxmlformats.org/officeDocument/2006/relationships/customXml" Target="../ink/ink140.xml"/><Relationship Id="rId78" Type="http://schemas.openxmlformats.org/officeDocument/2006/relationships/customXml" Target="../ink/ink39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59.xml"/><Relationship Id="rId143" Type="http://schemas.openxmlformats.org/officeDocument/2006/relationships/customXml" Target="../ink/ink70.xml"/><Relationship Id="rId164" Type="http://schemas.openxmlformats.org/officeDocument/2006/relationships/image" Target="../media/image83.png"/><Relationship Id="rId185" Type="http://schemas.openxmlformats.org/officeDocument/2006/relationships/customXml" Target="../ink/ink91.xml"/><Relationship Id="rId9" Type="http://schemas.openxmlformats.org/officeDocument/2006/relationships/image" Target="../media/image7.png"/><Relationship Id="rId210" Type="http://schemas.openxmlformats.org/officeDocument/2006/relationships/image" Target="../media/image106.png"/><Relationship Id="rId26" Type="http://schemas.openxmlformats.org/officeDocument/2006/relationships/customXml" Target="../ink/ink13.xml"/><Relationship Id="rId231" Type="http://schemas.openxmlformats.org/officeDocument/2006/relationships/customXml" Target="../ink/ink114.xml"/><Relationship Id="rId252" Type="http://schemas.openxmlformats.org/officeDocument/2006/relationships/image" Target="../media/image56.png"/><Relationship Id="rId273" Type="http://schemas.openxmlformats.org/officeDocument/2006/relationships/customXml" Target="../ink/ink135.xml"/><Relationship Id="rId47" Type="http://schemas.openxmlformats.org/officeDocument/2006/relationships/image" Target="../media/image25.png"/><Relationship Id="rId68" Type="http://schemas.openxmlformats.org/officeDocument/2006/relationships/customXml" Target="../ink/ink34.xml"/><Relationship Id="rId89" Type="http://schemas.openxmlformats.org/officeDocument/2006/relationships/image" Target="../media/image46.png"/><Relationship Id="rId112" Type="http://schemas.openxmlformats.org/officeDocument/2006/relationships/customXml" Target="../ink/ink54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6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customXml" Target="../ink/ink8.xml"/><Relationship Id="rId221" Type="http://schemas.openxmlformats.org/officeDocument/2006/relationships/customXml" Target="../ink/ink109.xml"/><Relationship Id="rId242" Type="http://schemas.openxmlformats.org/officeDocument/2006/relationships/image" Target="../media/image122.png"/><Relationship Id="rId263" Type="http://schemas.openxmlformats.org/officeDocument/2006/relationships/customXml" Target="../ink/ink130.xml"/><Relationship Id="rId284" Type="http://schemas.openxmlformats.org/officeDocument/2006/relationships/image" Target="../media/image141.png"/><Relationship Id="rId37" Type="http://schemas.openxmlformats.org/officeDocument/2006/relationships/image" Target="../media/image20.png"/><Relationship Id="rId58" Type="http://schemas.openxmlformats.org/officeDocument/2006/relationships/customXml" Target="../ink/ink29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1.xml"/><Relationship Id="rId186" Type="http://schemas.openxmlformats.org/officeDocument/2006/relationships/image" Target="../media/image94.png"/><Relationship Id="rId211" Type="http://schemas.openxmlformats.org/officeDocument/2006/relationships/customXml" Target="../ink/ink104.xml"/><Relationship Id="rId232" Type="http://schemas.openxmlformats.org/officeDocument/2006/relationships/image" Target="../media/image117.png"/><Relationship Id="rId253" Type="http://schemas.openxmlformats.org/officeDocument/2006/relationships/customXml" Target="../ink/ink125.xml"/><Relationship Id="rId274" Type="http://schemas.openxmlformats.org/officeDocument/2006/relationships/image" Target="../media/image136.png"/><Relationship Id="rId27" Type="http://schemas.openxmlformats.org/officeDocument/2006/relationships/image" Target="../media/image15.png"/><Relationship Id="rId48" Type="http://schemas.openxmlformats.org/officeDocument/2006/relationships/customXml" Target="../ink/ink24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5.xml"/><Relationship Id="rId80" Type="http://schemas.openxmlformats.org/officeDocument/2006/relationships/customXml" Target="../ink/ink40.xml"/><Relationship Id="rId155" Type="http://schemas.openxmlformats.org/officeDocument/2006/relationships/customXml" Target="../ink/ink76.xml"/><Relationship Id="rId176" Type="http://schemas.openxmlformats.org/officeDocument/2006/relationships/image" Target="../media/image89.png"/><Relationship Id="rId197" Type="http://schemas.openxmlformats.org/officeDocument/2006/relationships/customXml" Target="../ink/ink97.xml"/><Relationship Id="rId201" Type="http://schemas.openxmlformats.org/officeDocument/2006/relationships/customXml" Target="../ink/ink99.xml"/><Relationship Id="rId222" Type="http://schemas.openxmlformats.org/officeDocument/2006/relationships/image" Target="../media/image112.png"/><Relationship Id="rId243" Type="http://schemas.openxmlformats.org/officeDocument/2006/relationships/customXml" Target="../ink/ink120.xml"/><Relationship Id="rId264" Type="http://schemas.openxmlformats.org/officeDocument/2006/relationships/image" Target="../media/image131.png"/><Relationship Id="rId17" Type="http://schemas.openxmlformats.org/officeDocument/2006/relationships/image" Target="../media/image10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60.xml"/><Relationship Id="rId70" Type="http://schemas.openxmlformats.org/officeDocument/2006/relationships/customXml" Target="../ink/ink35.xml"/><Relationship Id="rId91" Type="http://schemas.openxmlformats.org/officeDocument/2006/relationships/image" Target="../media/image47.png"/><Relationship Id="rId145" Type="http://schemas.openxmlformats.org/officeDocument/2006/relationships/customXml" Target="../ink/ink71.xml"/><Relationship Id="rId166" Type="http://schemas.openxmlformats.org/officeDocument/2006/relationships/image" Target="../media/image84.png"/><Relationship Id="rId187" Type="http://schemas.openxmlformats.org/officeDocument/2006/relationships/customXml" Target="../ink/ink9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7.png"/><Relationship Id="rId233" Type="http://schemas.openxmlformats.org/officeDocument/2006/relationships/customXml" Target="../ink/ink115.xml"/><Relationship Id="rId254" Type="http://schemas.openxmlformats.org/officeDocument/2006/relationships/image" Target="../media/image85.png"/><Relationship Id="rId28" Type="http://schemas.openxmlformats.org/officeDocument/2006/relationships/customXml" Target="../ink/ink14.xml"/><Relationship Id="rId49" Type="http://schemas.openxmlformats.org/officeDocument/2006/relationships/image" Target="../media/image26.png"/><Relationship Id="rId114" Type="http://schemas.openxmlformats.org/officeDocument/2006/relationships/customXml" Target="../ink/ink55.xml"/><Relationship Id="rId275" Type="http://schemas.openxmlformats.org/officeDocument/2006/relationships/customXml" Target="../ink/ink136.xml"/><Relationship Id="rId60" Type="http://schemas.openxmlformats.org/officeDocument/2006/relationships/customXml" Target="../ink/ink30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7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223" Type="http://schemas.openxmlformats.org/officeDocument/2006/relationships/customXml" Target="../ink/ink110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265" Type="http://schemas.openxmlformats.org/officeDocument/2006/relationships/customXml" Target="../ink/ink131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.png"/><Relationship Id="rId146" Type="http://schemas.openxmlformats.org/officeDocument/2006/relationships/image" Target="../media/image74.png"/><Relationship Id="rId167" Type="http://schemas.openxmlformats.org/officeDocument/2006/relationships/customXml" Target="../ink/ink82.xml"/><Relationship Id="rId188" Type="http://schemas.openxmlformats.org/officeDocument/2006/relationships/image" Target="../media/image95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13" Type="http://schemas.openxmlformats.org/officeDocument/2006/relationships/customXml" Target="../ink/ink105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55" Type="http://schemas.openxmlformats.org/officeDocument/2006/relationships/customXml" Target="../ink/ink126.xml"/><Relationship Id="rId276" Type="http://schemas.openxmlformats.org/officeDocument/2006/relationships/image" Target="../media/image137.png"/><Relationship Id="rId40" Type="http://schemas.openxmlformats.org/officeDocument/2006/relationships/customXml" Target="../ink/ink20.xml"/><Relationship Id="rId115" Type="http://schemas.openxmlformats.org/officeDocument/2006/relationships/image" Target="../media/image59.png"/><Relationship Id="rId136" Type="http://schemas.openxmlformats.org/officeDocument/2006/relationships/customXml" Target="../ink/ink66.xml"/><Relationship Id="rId157" Type="http://schemas.openxmlformats.org/officeDocument/2006/relationships/customXml" Target="../ink/ink77.xml"/><Relationship Id="rId178" Type="http://schemas.openxmlformats.org/officeDocument/2006/relationships/image" Target="../media/image90.png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9" Type="http://schemas.openxmlformats.org/officeDocument/2006/relationships/customXml" Target="../ink/ink98.xml"/><Relationship Id="rId203" Type="http://schemas.openxmlformats.org/officeDocument/2006/relationships/customXml" Target="../ink/ink100.xml"/><Relationship Id="rId19" Type="http://schemas.openxmlformats.org/officeDocument/2006/relationships/image" Target="../media/image11.png"/><Relationship Id="rId224" Type="http://schemas.openxmlformats.org/officeDocument/2006/relationships/image" Target="../media/image113.png"/><Relationship Id="rId245" Type="http://schemas.openxmlformats.org/officeDocument/2006/relationships/customXml" Target="../ink/ink121.xml"/><Relationship Id="rId266" Type="http://schemas.openxmlformats.org/officeDocument/2006/relationships/image" Target="../media/image132.png"/><Relationship Id="rId30" Type="http://schemas.openxmlformats.org/officeDocument/2006/relationships/customXml" Target="../ink/ink15.xml"/><Relationship Id="rId105" Type="http://schemas.openxmlformats.org/officeDocument/2006/relationships/image" Target="../media/image54.png"/><Relationship Id="rId126" Type="http://schemas.openxmlformats.org/officeDocument/2006/relationships/customXml" Target="../ink/ink61.xml"/><Relationship Id="rId147" Type="http://schemas.openxmlformats.org/officeDocument/2006/relationships/customXml" Target="../ink/ink72.xml"/><Relationship Id="rId168" Type="http://schemas.openxmlformats.org/officeDocument/2006/relationships/image" Target="../media/image55.png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189" Type="http://schemas.openxmlformats.org/officeDocument/2006/relationships/customXml" Target="../ink/ink93.xml"/><Relationship Id="rId3" Type="http://schemas.openxmlformats.org/officeDocument/2006/relationships/image" Target="../media/image4.png"/><Relationship Id="rId214" Type="http://schemas.openxmlformats.org/officeDocument/2006/relationships/image" Target="../media/image108.png"/><Relationship Id="rId235" Type="http://schemas.openxmlformats.org/officeDocument/2006/relationships/customXml" Target="../ink/ink116.xml"/><Relationship Id="rId256" Type="http://schemas.openxmlformats.org/officeDocument/2006/relationships/image" Target="../media/image127.png"/><Relationship Id="rId277" Type="http://schemas.openxmlformats.org/officeDocument/2006/relationships/customXml" Target="../ink/ink137.xml"/><Relationship Id="rId116" Type="http://schemas.openxmlformats.org/officeDocument/2006/relationships/customXml" Target="../ink/ink56.xml"/><Relationship Id="rId137" Type="http://schemas.openxmlformats.org/officeDocument/2006/relationships/image" Target="../media/image70.png"/><Relationship Id="rId158" Type="http://schemas.openxmlformats.org/officeDocument/2006/relationships/image" Target="../media/image80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179" Type="http://schemas.openxmlformats.org/officeDocument/2006/relationships/customXml" Target="../ink/ink88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5" Type="http://schemas.openxmlformats.org/officeDocument/2006/relationships/customXml" Target="../ink/ink111.xml"/><Relationship Id="rId246" Type="http://schemas.openxmlformats.org/officeDocument/2006/relationships/image" Target="../media/image124.png"/><Relationship Id="rId267" Type="http://schemas.openxmlformats.org/officeDocument/2006/relationships/customXml" Target="../ink/ink132.xml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3.xml"/><Relationship Id="rId4" Type="http://schemas.openxmlformats.org/officeDocument/2006/relationships/customXml" Target="../ink/ink2.xml"/><Relationship Id="rId180" Type="http://schemas.openxmlformats.org/officeDocument/2006/relationships/image" Target="../media/image91.png"/><Relationship Id="rId215" Type="http://schemas.openxmlformats.org/officeDocument/2006/relationships/customXml" Target="../ink/ink106.xml"/><Relationship Id="rId236" Type="http://schemas.openxmlformats.org/officeDocument/2006/relationships/image" Target="../media/image119.png"/><Relationship Id="rId257" Type="http://schemas.openxmlformats.org/officeDocument/2006/relationships/customXml" Target="../ink/ink127.xml"/><Relationship Id="rId278" Type="http://schemas.openxmlformats.org/officeDocument/2006/relationships/image" Target="../media/image138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7.xml"/><Relationship Id="rId191" Type="http://schemas.openxmlformats.org/officeDocument/2006/relationships/customXml" Target="../ink/ink94.xml"/><Relationship Id="rId205" Type="http://schemas.openxmlformats.org/officeDocument/2006/relationships/customXml" Target="../ink/ink101.xml"/><Relationship Id="rId247" Type="http://schemas.openxmlformats.org/officeDocument/2006/relationships/customXml" Target="../ink/ink122.xml"/><Relationship Id="rId11" Type="http://schemas.openxmlformats.org/officeDocument/2006/relationships/image" Target="../media/image8.png"/><Relationship Id="rId53" Type="http://schemas.openxmlformats.org/officeDocument/2006/relationships/image" Target="../media/image28.png"/><Relationship Id="rId149" Type="http://schemas.openxmlformats.org/officeDocument/2006/relationships/customXml" Target="../ink/ink73.xml"/><Relationship Id="rId95" Type="http://schemas.openxmlformats.org/officeDocument/2006/relationships/image" Target="../media/image49.png"/><Relationship Id="rId160" Type="http://schemas.openxmlformats.org/officeDocument/2006/relationships/image" Target="../media/image81.png"/><Relationship Id="rId216" Type="http://schemas.openxmlformats.org/officeDocument/2006/relationships/image" Target="../media/image10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tiff"/><Relationship Id="rId2" Type="http://schemas.openxmlformats.org/officeDocument/2006/relationships/image" Target="../media/image370.tif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0.png"/><Relationship Id="rId18" Type="http://schemas.openxmlformats.org/officeDocument/2006/relationships/customXml" Target="../ink/ink149.xml"/><Relationship Id="rId26" Type="http://schemas.openxmlformats.org/officeDocument/2006/relationships/customXml" Target="../ink/ink153.xml"/><Relationship Id="rId39" Type="http://schemas.openxmlformats.org/officeDocument/2006/relationships/image" Target="../media/image630.png"/><Relationship Id="rId21" Type="http://schemas.openxmlformats.org/officeDocument/2006/relationships/image" Target="../media/image540.png"/><Relationship Id="rId34" Type="http://schemas.openxmlformats.org/officeDocument/2006/relationships/customXml" Target="../ink/ink157.xml"/><Relationship Id="rId42" Type="http://schemas.openxmlformats.org/officeDocument/2006/relationships/customXml" Target="../ink/ink161.xml"/><Relationship Id="rId47" Type="http://schemas.openxmlformats.org/officeDocument/2006/relationships/image" Target="../media/image670.png"/><Relationship Id="rId50" Type="http://schemas.openxmlformats.org/officeDocument/2006/relationships/image" Target="../media/image143.tiff"/><Relationship Id="rId7" Type="http://schemas.openxmlformats.org/officeDocument/2006/relationships/image" Target="../media/image470.png"/><Relationship Id="rId2" Type="http://schemas.openxmlformats.org/officeDocument/2006/relationships/customXml" Target="../ink/ink141.xml"/><Relationship Id="rId16" Type="http://schemas.openxmlformats.org/officeDocument/2006/relationships/customXml" Target="../ink/ink148.xml"/><Relationship Id="rId29" Type="http://schemas.openxmlformats.org/officeDocument/2006/relationships/image" Target="../media/image580.png"/><Relationship Id="rId11" Type="http://schemas.openxmlformats.org/officeDocument/2006/relationships/image" Target="../media/image490.png"/><Relationship Id="rId24" Type="http://schemas.openxmlformats.org/officeDocument/2006/relationships/customXml" Target="../ink/ink152.xml"/><Relationship Id="rId32" Type="http://schemas.openxmlformats.org/officeDocument/2006/relationships/customXml" Target="../ink/ink156.xml"/><Relationship Id="rId37" Type="http://schemas.openxmlformats.org/officeDocument/2006/relationships/image" Target="../media/image620.png"/><Relationship Id="rId40" Type="http://schemas.openxmlformats.org/officeDocument/2006/relationships/customXml" Target="../ink/ink160.xml"/><Relationship Id="rId45" Type="http://schemas.openxmlformats.org/officeDocument/2006/relationships/image" Target="../media/image660.png"/><Relationship Id="rId5" Type="http://schemas.openxmlformats.org/officeDocument/2006/relationships/image" Target="../media/image460.png"/><Relationship Id="rId15" Type="http://schemas.openxmlformats.org/officeDocument/2006/relationships/image" Target="../media/image510.png"/><Relationship Id="rId23" Type="http://schemas.openxmlformats.org/officeDocument/2006/relationships/image" Target="../media/image550.png"/><Relationship Id="rId28" Type="http://schemas.openxmlformats.org/officeDocument/2006/relationships/customXml" Target="../ink/ink154.xml"/><Relationship Id="rId36" Type="http://schemas.openxmlformats.org/officeDocument/2006/relationships/customXml" Target="../ink/ink158.xml"/><Relationship Id="rId49" Type="http://schemas.openxmlformats.org/officeDocument/2006/relationships/image" Target="../media/image680.png"/><Relationship Id="rId10" Type="http://schemas.openxmlformats.org/officeDocument/2006/relationships/customXml" Target="../ink/ink145.xml"/><Relationship Id="rId19" Type="http://schemas.openxmlformats.org/officeDocument/2006/relationships/image" Target="../media/image530.png"/><Relationship Id="rId31" Type="http://schemas.openxmlformats.org/officeDocument/2006/relationships/image" Target="../media/image590.png"/><Relationship Id="rId44" Type="http://schemas.openxmlformats.org/officeDocument/2006/relationships/customXml" Target="../ink/ink162.xml"/><Relationship Id="rId4" Type="http://schemas.openxmlformats.org/officeDocument/2006/relationships/customXml" Target="../ink/ink142.xml"/><Relationship Id="rId9" Type="http://schemas.openxmlformats.org/officeDocument/2006/relationships/image" Target="../media/image480.png"/><Relationship Id="rId14" Type="http://schemas.openxmlformats.org/officeDocument/2006/relationships/customXml" Target="../ink/ink147.xml"/><Relationship Id="rId22" Type="http://schemas.openxmlformats.org/officeDocument/2006/relationships/customXml" Target="../ink/ink151.xml"/><Relationship Id="rId27" Type="http://schemas.openxmlformats.org/officeDocument/2006/relationships/image" Target="../media/image570.png"/><Relationship Id="rId30" Type="http://schemas.openxmlformats.org/officeDocument/2006/relationships/customXml" Target="../ink/ink155.xml"/><Relationship Id="rId35" Type="http://schemas.openxmlformats.org/officeDocument/2006/relationships/image" Target="../media/image610.png"/><Relationship Id="rId43" Type="http://schemas.openxmlformats.org/officeDocument/2006/relationships/image" Target="../media/image650.png"/><Relationship Id="rId48" Type="http://schemas.openxmlformats.org/officeDocument/2006/relationships/customXml" Target="../ink/ink164.xml"/><Relationship Id="rId8" Type="http://schemas.openxmlformats.org/officeDocument/2006/relationships/customXml" Target="../ink/ink144.xml"/><Relationship Id="rId3" Type="http://schemas.openxmlformats.org/officeDocument/2006/relationships/image" Target="../media/image450.png"/><Relationship Id="rId12" Type="http://schemas.openxmlformats.org/officeDocument/2006/relationships/customXml" Target="../ink/ink146.xml"/><Relationship Id="rId17" Type="http://schemas.openxmlformats.org/officeDocument/2006/relationships/image" Target="../media/image520.png"/><Relationship Id="rId25" Type="http://schemas.openxmlformats.org/officeDocument/2006/relationships/image" Target="../media/image560.png"/><Relationship Id="rId33" Type="http://schemas.openxmlformats.org/officeDocument/2006/relationships/image" Target="../media/image600.png"/><Relationship Id="rId38" Type="http://schemas.openxmlformats.org/officeDocument/2006/relationships/customXml" Target="../ink/ink159.xml"/><Relationship Id="rId46" Type="http://schemas.openxmlformats.org/officeDocument/2006/relationships/customXml" Target="../ink/ink163.xml"/><Relationship Id="rId20" Type="http://schemas.openxmlformats.org/officeDocument/2006/relationships/customXml" Target="../ink/ink150.xml"/><Relationship Id="rId41" Type="http://schemas.openxmlformats.org/officeDocument/2006/relationships/image" Target="../media/image64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172" y="2218872"/>
            <a:ext cx="489518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n-lt"/>
              </a:rPr>
              <a:t>IN2P3 School of Statistics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n-lt"/>
              </a:rPr>
              <a:t>Zoom / 19 January 2021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N2P3 School of Statistics 2021">
            <a:extLst>
              <a:ext uri="{FF2B5EF4-FFF2-40B4-BE49-F238E27FC236}">
                <a16:creationId xmlns:a16="http://schemas.microsoft.com/office/drawing/2014/main" id="{8DD03F73-948C-EE4A-BE7C-8203AF48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2" y="2179864"/>
            <a:ext cx="2603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664256" y="666070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dirty="0">
                <a:solidFill>
                  <a:srgbClr val="CC3300"/>
                </a:solidFill>
              </a:rPr>
              <a:t>Classical interval estimation, limits systematics and beyond - Part I</a:t>
            </a:r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3788229" y="3690258"/>
            <a:ext cx="3250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https://indico.in2p3.fr/event/20220/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on Gaussian mean (2)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884206"/>
            <a:ext cx="8511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confidence interval, repeat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the interval’s boundary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B9126F-ACC7-EE4B-96E7-421104537664}"/>
              </a:ext>
            </a:extLst>
          </p:cNvPr>
          <p:cNvSpPr txBox="1"/>
          <p:nvPr/>
        </p:nvSpPr>
        <p:spPr>
          <a:xfrm>
            <a:off x="450706" y="4661144"/>
            <a:ext cx="84755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an upper limit on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higher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even lower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and are in even worse agreement with the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use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express the upper limit as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a positive quantity.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0.05,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1.64.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67C853-B8C8-CD4A-B0E4-5B5584A3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3" y="3865810"/>
            <a:ext cx="7035800" cy="571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AD8E0B9-C35F-E146-BEEB-E0236DE9C794}"/>
                  </a:ext>
                </a:extLst>
              </p14:cNvPr>
              <p14:cNvContentPartPr/>
              <p14:nvPr/>
            </p14:nvContentPartPr>
            <p14:xfrm>
              <a:off x="2944977" y="2191839"/>
              <a:ext cx="15955" cy="920043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AD8E0B9-C35F-E146-BEEB-E0236DE9C7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731" y="2176361"/>
                <a:ext cx="45738" cy="950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B137EB4-67F5-3A45-8F26-328D430D5277}"/>
                  </a:ext>
                </a:extLst>
              </p14:cNvPr>
              <p14:cNvContentPartPr/>
              <p14:nvPr/>
            </p14:nvContentPartPr>
            <p14:xfrm>
              <a:off x="2915196" y="3119327"/>
              <a:ext cx="3204375" cy="56018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B137EB4-67F5-3A45-8F26-328D430D52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9716" y="3103886"/>
                <a:ext cx="3234975" cy="86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C153E62-D482-6947-8A27-83990FC964DF}"/>
                  </a:ext>
                </a:extLst>
              </p14:cNvPr>
              <p14:cNvContentPartPr/>
              <p14:nvPr/>
            </p14:nvContentPartPr>
            <p14:xfrm>
              <a:off x="2944977" y="1983012"/>
              <a:ext cx="8155" cy="242509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C153E62-D482-6947-8A27-83990FC964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9731" y="1967900"/>
                <a:ext cx="38293" cy="273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717C6B3-09BF-8A44-99D8-D8EC6CAB583B}"/>
                  </a:ext>
                </a:extLst>
              </p14:cNvPr>
              <p14:cNvContentPartPr/>
              <p14:nvPr/>
            </p14:nvContentPartPr>
            <p14:xfrm>
              <a:off x="2990359" y="2210275"/>
              <a:ext cx="2800548" cy="910825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717C6B3-09BF-8A44-99D8-D8EC6CAB58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4878" y="2195155"/>
                <a:ext cx="2831149" cy="941426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6A7E33C-6A53-6247-8034-0DE3BB2846A2}"/>
              </a:ext>
            </a:extLst>
          </p:cNvPr>
          <p:cNvGrpSpPr/>
          <p:nvPr/>
        </p:nvGrpSpPr>
        <p:grpSpPr>
          <a:xfrm>
            <a:off x="6152897" y="3231718"/>
            <a:ext cx="366954" cy="236836"/>
            <a:chOff x="4991040" y="2290954"/>
            <a:chExt cx="37260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D6F1D6-CC1A-9646-9A31-C1172DB109AE}"/>
                    </a:ext>
                  </a:extLst>
                </p14:cNvPr>
                <p14:cNvContentPartPr/>
                <p14:nvPr/>
              </p14:nvContentPartPr>
              <p14:xfrm>
                <a:off x="4991040" y="2290954"/>
                <a:ext cx="251280" cy="240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D6F1D6-CC1A-9646-9A31-C1172DB109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75335" y="2275239"/>
                  <a:ext cx="282325" cy="271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99097A7-F850-9142-9052-0615E03C3C48}"/>
                    </a:ext>
                  </a:extLst>
                </p14:cNvPr>
                <p14:cNvContentPartPr/>
                <p14:nvPr/>
              </p14:nvContentPartPr>
              <p14:xfrm>
                <a:off x="5281200" y="2442514"/>
                <a:ext cx="82440" cy="52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99097A7-F850-9142-9052-0615E03C3C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65811" y="2427184"/>
                  <a:ext cx="113584" cy="835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B4C59E-4B74-224D-A9CE-6B39DBF3843B}"/>
              </a:ext>
            </a:extLst>
          </p:cNvPr>
          <p:cNvGrpSpPr/>
          <p:nvPr/>
        </p:nvGrpSpPr>
        <p:grpSpPr>
          <a:xfrm>
            <a:off x="2481942" y="1933730"/>
            <a:ext cx="342490" cy="233290"/>
            <a:chOff x="1263600" y="972994"/>
            <a:chExt cx="3477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A7A6796-3420-754D-BF83-8BC4D21FD61F}"/>
                    </a:ext>
                  </a:extLst>
                </p14:cNvPr>
                <p14:cNvContentPartPr/>
                <p14:nvPr/>
              </p14:nvContentPartPr>
              <p14:xfrm>
                <a:off x="1311480" y="1001434"/>
                <a:ext cx="9720" cy="14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A7A6796-3420-754D-BF83-8BC4D21FD6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96000" y="985954"/>
                  <a:ext cx="39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11ED27D-21F8-FB41-9A85-D48CBECA0376}"/>
                    </a:ext>
                  </a:extLst>
                </p14:cNvPr>
                <p14:cNvContentPartPr/>
                <p14:nvPr/>
              </p14:nvContentPartPr>
              <p14:xfrm>
                <a:off x="1263600" y="972994"/>
                <a:ext cx="134640" cy="221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11ED27D-21F8-FB41-9A85-D48CBECA037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48233" y="957649"/>
                  <a:ext cx="165739" cy="251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991B579-3A7C-004E-B90E-A76D81A11536}"/>
                    </a:ext>
                  </a:extLst>
                </p14:cNvPr>
                <p14:cNvContentPartPr/>
                <p14:nvPr/>
              </p14:nvContentPartPr>
              <p14:xfrm>
                <a:off x="1419480" y="1070194"/>
                <a:ext cx="104040" cy="99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991B579-3A7C-004E-B90E-A76D81A1153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03783" y="1054852"/>
                  <a:ext cx="135069" cy="130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34578E7-EF77-B14C-ACC8-A7D42F3CFD9E}"/>
                    </a:ext>
                  </a:extLst>
                </p14:cNvPr>
                <p14:cNvContentPartPr/>
                <p14:nvPr/>
              </p14:nvContentPartPr>
              <p14:xfrm>
                <a:off x="1545840" y="1157314"/>
                <a:ext cx="65520" cy="52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34578E7-EF77-B14C-ACC8-A7D42F3CFD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30188" y="1141984"/>
                  <a:ext cx="96096" cy="835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EBC9061-4C1B-6F40-84AA-BEBD38F1B963}"/>
              </a:ext>
            </a:extLst>
          </p:cNvPr>
          <p:cNvGrpSpPr/>
          <p:nvPr/>
        </p:nvGrpSpPr>
        <p:grpSpPr>
          <a:xfrm>
            <a:off x="2493287" y="2529720"/>
            <a:ext cx="2804448" cy="1069661"/>
            <a:chOff x="1275120" y="1578154"/>
            <a:chExt cx="2847600" cy="10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1A2A26D-4609-5147-97D5-248B1F622421}"/>
                    </a:ext>
                  </a:extLst>
                </p14:cNvPr>
                <p14:cNvContentPartPr/>
                <p14:nvPr/>
              </p14:nvContentPartPr>
              <p14:xfrm>
                <a:off x="3363120" y="2446114"/>
                <a:ext cx="131760" cy="49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1A2A26D-4609-5147-97D5-248B1F62242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47748" y="2430772"/>
                  <a:ext cx="162870" cy="80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8EE2889-CBE5-4442-B6DC-3E9B4F8D6725}"/>
                    </a:ext>
                  </a:extLst>
                </p14:cNvPr>
                <p14:cNvContentPartPr/>
                <p14:nvPr/>
              </p14:nvContentPartPr>
              <p14:xfrm>
                <a:off x="3400920" y="2438194"/>
                <a:ext cx="88200" cy="93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8EE2889-CBE5-4442-B6DC-3E9B4F8D67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85183" y="2422837"/>
                  <a:ext cx="119308" cy="1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7F06C45-360C-2E4E-B4A3-E16DAF4D4095}"/>
                    </a:ext>
                  </a:extLst>
                </p14:cNvPr>
                <p14:cNvContentPartPr/>
                <p14:nvPr/>
              </p14:nvContentPartPr>
              <p14:xfrm>
                <a:off x="3506760" y="2597674"/>
                <a:ext cx="70200" cy="41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7F06C45-360C-2E4E-B4A3-E16DAF4D40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91404" y="2581918"/>
                  <a:ext cx="100913" cy="72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A8482AB-B71D-4C48-BD5C-B2309A8942BE}"/>
                    </a:ext>
                  </a:extLst>
                </p14:cNvPr>
                <p14:cNvContentPartPr/>
                <p14:nvPr/>
              </p14:nvContentPartPr>
              <p14:xfrm>
                <a:off x="3586680" y="2503714"/>
                <a:ext cx="82440" cy="152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A8482AB-B71D-4C48-BD5C-B2309A8942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71291" y="2488012"/>
                  <a:ext cx="113584" cy="183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884DE8E-CD49-EE41-A059-006B6F2AECF8}"/>
                    </a:ext>
                  </a:extLst>
                </p14:cNvPr>
                <p14:cNvContentPartPr/>
                <p14:nvPr/>
              </p14:nvContentPartPr>
              <p14:xfrm>
                <a:off x="3688920" y="2590474"/>
                <a:ext cx="69840" cy="73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884DE8E-CD49-EE41-A059-006B6F2AEC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3642" y="2574686"/>
                  <a:ext cx="100395" cy="105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EBA9F63-281C-F54B-A653-32868ED9BC6F}"/>
                    </a:ext>
                  </a:extLst>
                </p14:cNvPr>
                <p14:cNvContentPartPr/>
                <p14:nvPr/>
              </p14:nvContentPartPr>
              <p14:xfrm>
                <a:off x="1784520" y="1718914"/>
                <a:ext cx="6840" cy="13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EBA9F63-281C-F54B-A653-32868ED9BC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69040" y="1703016"/>
                  <a:ext cx="37440" cy="45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27A162-9342-8D43-9E25-9B58D4F1C5C7}"/>
                    </a:ext>
                  </a:extLst>
                </p14:cNvPr>
                <p14:cNvContentPartPr/>
                <p14:nvPr/>
              </p14:nvContentPartPr>
              <p14:xfrm>
                <a:off x="1768680" y="1719634"/>
                <a:ext cx="6984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27A162-9342-8D43-9E25-9B58D4F1C5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53039" y="1704154"/>
                  <a:ext cx="100395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DC37136-3283-694A-B560-B921ACFD888F}"/>
                    </a:ext>
                  </a:extLst>
                </p14:cNvPr>
                <p14:cNvContentPartPr/>
                <p14:nvPr/>
              </p14:nvContentPartPr>
              <p14:xfrm>
                <a:off x="1910160" y="1708834"/>
                <a:ext cx="56160" cy="12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DC37136-3283-694A-B560-B921ACFD88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94479" y="1693714"/>
                  <a:ext cx="86793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073EA8B-5F21-7649-B623-918F51DB8699}"/>
                    </a:ext>
                  </a:extLst>
                </p14:cNvPr>
                <p14:cNvContentPartPr/>
                <p14:nvPr/>
              </p14:nvContentPartPr>
              <p14:xfrm>
                <a:off x="2073600" y="1737274"/>
                <a:ext cx="63360" cy="9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073EA8B-5F21-7649-B623-918F51DB869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57942" y="1721794"/>
                  <a:ext cx="93948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8E9D13F-2030-5244-B333-7F658D802187}"/>
                    </a:ext>
                  </a:extLst>
                </p14:cNvPr>
                <p14:cNvContentPartPr/>
                <p14:nvPr/>
              </p14:nvContentPartPr>
              <p14:xfrm>
                <a:off x="2247840" y="1730794"/>
                <a:ext cx="59040" cy="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8E9D13F-2030-5244-B333-7F658D80218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32169" y="1715314"/>
                  <a:ext cx="89653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07293BB-65D6-3847-A256-DCCB26178BAC}"/>
                    </a:ext>
                  </a:extLst>
                </p14:cNvPr>
                <p14:cNvContentPartPr/>
                <p14:nvPr/>
              </p14:nvContentPartPr>
              <p14:xfrm>
                <a:off x="2454480" y="1719634"/>
                <a:ext cx="69840" cy="19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07293BB-65D6-3847-A256-DCCB26178B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38757" y="1704154"/>
                  <a:ext cx="100921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1C86C83-BCC0-184E-9E77-34C2421273F7}"/>
                    </a:ext>
                  </a:extLst>
                </p14:cNvPr>
                <p14:cNvContentPartPr/>
                <p14:nvPr/>
              </p14:nvContentPartPr>
              <p14:xfrm>
                <a:off x="2661480" y="1737994"/>
                <a:ext cx="67680" cy="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1C86C83-BCC0-184E-9E77-34C2421273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45749" y="1722514"/>
                  <a:ext cx="98776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EB9342E-E7EE-614B-9B31-19DF92AEF2E2}"/>
                    </a:ext>
                  </a:extLst>
                </p14:cNvPr>
                <p14:cNvContentPartPr/>
                <p14:nvPr/>
              </p14:nvContentPartPr>
              <p14:xfrm>
                <a:off x="2857320" y="1728274"/>
                <a:ext cx="64080" cy="6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EB9342E-E7EE-614B-9B31-19DF92AEF2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41941" y="1712794"/>
                  <a:ext cx="95205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E01EA83-2D96-754B-AF0F-21011605BA40}"/>
                    </a:ext>
                  </a:extLst>
                </p14:cNvPr>
                <p14:cNvContentPartPr/>
                <p14:nvPr/>
              </p14:nvContentPartPr>
              <p14:xfrm>
                <a:off x="3031560" y="1708834"/>
                <a:ext cx="66960" cy="11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E01EA83-2D96-754B-AF0F-21011605BA4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16276" y="1693714"/>
                  <a:ext cx="97529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86628AE-57AA-4D49-9618-6CA75D87704E}"/>
                    </a:ext>
                  </a:extLst>
                </p14:cNvPr>
                <p14:cNvContentPartPr/>
                <p14:nvPr/>
              </p14:nvContentPartPr>
              <p14:xfrm>
                <a:off x="3216600" y="1730794"/>
                <a:ext cx="74880" cy="1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86628AE-57AA-4D49-9618-6CA75D87704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01259" y="1715314"/>
                  <a:ext cx="105928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B0D9970-0F5B-5E44-975A-A363113E4687}"/>
                    </a:ext>
                  </a:extLst>
                </p14:cNvPr>
                <p14:cNvContentPartPr/>
                <p14:nvPr/>
              </p14:nvContentPartPr>
              <p14:xfrm>
                <a:off x="3358080" y="1730794"/>
                <a:ext cx="75600" cy="4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B0D9970-0F5B-5E44-975A-A363113E46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42741" y="1715314"/>
                  <a:ext cx="106643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46D8896-ED71-D14B-83A3-78F384E37A15}"/>
                    </a:ext>
                  </a:extLst>
                </p14:cNvPr>
                <p14:cNvContentPartPr/>
                <p14:nvPr/>
              </p14:nvContentPartPr>
              <p14:xfrm>
                <a:off x="3456000" y="1719634"/>
                <a:ext cx="28080" cy="2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46D8896-ED71-D14B-83A3-78F384E37A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40482" y="1704154"/>
                  <a:ext cx="59485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FF4E453-78F6-6B4F-AD5C-5F134B01C864}"/>
                    </a:ext>
                  </a:extLst>
                </p14:cNvPr>
                <p14:cNvContentPartPr/>
                <p14:nvPr/>
              </p14:nvContentPartPr>
              <p14:xfrm>
                <a:off x="3477960" y="1741594"/>
                <a:ext cx="7560" cy="46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FF4E453-78F6-6B4F-AD5C-5F134B01C8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62480" y="1725872"/>
                  <a:ext cx="37800" cy="77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08C9A6-B72C-E244-9478-9CF968AB042B}"/>
                    </a:ext>
                  </a:extLst>
                </p14:cNvPr>
                <p14:cNvContentPartPr/>
                <p14:nvPr/>
              </p14:nvContentPartPr>
              <p14:xfrm>
                <a:off x="3488760" y="1839514"/>
                <a:ext cx="7560" cy="45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08C9A6-B72C-E244-9478-9CF968AB042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73280" y="1824150"/>
                  <a:ext cx="37800" cy="76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CA7A4C5-6A76-EE41-B658-18F1D47563EA}"/>
                    </a:ext>
                  </a:extLst>
                </p14:cNvPr>
                <p14:cNvContentPartPr/>
                <p14:nvPr/>
              </p14:nvContentPartPr>
              <p14:xfrm>
                <a:off x="3499560" y="1948234"/>
                <a:ext cx="2520" cy="52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CA7A4C5-6A76-EE41-B658-18F1D47563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84440" y="1932539"/>
                  <a:ext cx="33120" cy="83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55FA98B-5B16-9D47-8CB4-4C8EF2FF8A5E}"/>
                    </a:ext>
                  </a:extLst>
                </p14:cNvPr>
                <p14:cNvContentPartPr/>
                <p14:nvPr/>
              </p14:nvContentPartPr>
              <p14:xfrm>
                <a:off x="3495960" y="2072434"/>
                <a:ext cx="9000" cy="36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55FA98B-5B16-9D47-8CB4-4C8EF2FF8A5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80840" y="2057012"/>
                  <a:ext cx="39600" cy="67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63848DA-C522-6C45-9907-EA631804E4FD}"/>
                    </a:ext>
                  </a:extLst>
                </p14:cNvPr>
                <p14:cNvContentPartPr/>
                <p14:nvPr/>
              </p14:nvContentPartPr>
              <p14:xfrm>
                <a:off x="3501720" y="2149114"/>
                <a:ext cx="9000" cy="50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63848DA-C522-6C45-9907-EA631804E4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86600" y="2133411"/>
                  <a:ext cx="39240" cy="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75A01CC-CDE4-F24A-A115-834343B1E752}"/>
                    </a:ext>
                  </a:extLst>
                </p14:cNvPr>
                <p14:cNvContentPartPr/>
                <p14:nvPr/>
              </p14:nvContentPartPr>
              <p14:xfrm>
                <a:off x="1418760" y="1588594"/>
                <a:ext cx="17640" cy="77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75A01CC-CDE4-F24A-A115-834343B1E75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03280" y="1572894"/>
                  <a:ext cx="47880" cy="10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D13BB0D-4062-EF49-9567-E195AE5C6007}"/>
                    </a:ext>
                  </a:extLst>
                </p14:cNvPr>
                <p14:cNvContentPartPr/>
                <p14:nvPr/>
              </p14:nvContentPartPr>
              <p14:xfrm>
                <a:off x="1484280" y="1578154"/>
                <a:ext cx="81720" cy="172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D13BB0D-4062-EF49-9567-E195AE5C60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68889" y="1562411"/>
                  <a:ext cx="112869" cy="2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4E33FB4-9D57-FA40-B025-7B7142DE3405}"/>
                    </a:ext>
                  </a:extLst>
                </p14:cNvPr>
                <p14:cNvContentPartPr/>
                <p14:nvPr/>
              </p14:nvContentPartPr>
              <p14:xfrm>
                <a:off x="1572840" y="1708834"/>
                <a:ext cx="82440" cy="95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4E33FB4-9D57-FA40-B025-7B7142DE34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57451" y="1693482"/>
                  <a:ext cx="113584" cy="126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0C64DA3-97EB-9B44-9CCB-E14AD1719CE0}"/>
                    </a:ext>
                  </a:extLst>
                </p14:cNvPr>
                <p14:cNvContentPartPr/>
                <p14:nvPr/>
              </p14:nvContentPartPr>
              <p14:xfrm>
                <a:off x="1684440" y="2114554"/>
                <a:ext cx="93240" cy="30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C64DA3-97EB-9B44-9CCB-E14AD1719CE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68717" y="2099065"/>
                  <a:ext cx="124320" cy="61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A802814-5447-054D-8CCD-4F567B62EC85}"/>
                    </a:ext>
                  </a:extLst>
                </p14:cNvPr>
                <p14:cNvContentPartPr/>
                <p14:nvPr/>
              </p14:nvContentPartPr>
              <p14:xfrm>
                <a:off x="1275120" y="2119234"/>
                <a:ext cx="214920" cy="149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A802814-5447-054D-8CCD-4F567B62EC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59403" y="2103892"/>
                  <a:ext cx="245988" cy="180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CB01E8F-E285-A74F-9EE6-377A3430BEFF}"/>
                    </a:ext>
                  </a:extLst>
                </p14:cNvPr>
                <p14:cNvContentPartPr/>
                <p14:nvPr/>
              </p14:nvContentPartPr>
              <p14:xfrm>
                <a:off x="1857960" y="2112394"/>
                <a:ext cx="86040" cy="21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CB01E8F-E285-A74F-9EE6-377A3430BEF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2583" y="2097013"/>
                  <a:ext cx="117161" cy="52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626234C-DFE5-0F4C-A6B8-A35177BB33D4}"/>
                    </a:ext>
                  </a:extLst>
                </p14:cNvPr>
                <p14:cNvContentPartPr/>
                <p14:nvPr/>
              </p14:nvContentPartPr>
              <p14:xfrm>
                <a:off x="2040840" y="2100874"/>
                <a:ext cx="33120" cy="11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626234C-DFE5-0F4C-A6B8-A35177BB33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25384" y="2085394"/>
                  <a:ext cx="64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7A7BA9-E22A-E248-8ACC-5628C18A113D}"/>
                    </a:ext>
                  </a:extLst>
                </p14:cNvPr>
                <p14:cNvContentPartPr/>
                <p14:nvPr/>
              </p14:nvContentPartPr>
              <p14:xfrm>
                <a:off x="2117160" y="2115994"/>
                <a:ext cx="70560" cy="7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7A7BA9-E22A-E248-8ACC-5628C18A11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01805" y="2100874"/>
                  <a:ext cx="101636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F30937F-19A1-D54A-91EB-25B1529355BB}"/>
                    </a:ext>
                  </a:extLst>
                </p14:cNvPr>
                <p14:cNvContentPartPr/>
                <p14:nvPr/>
              </p14:nvContentPartPr>
              <p14:xfrm>
                <a:off x="2258640" y="2122474"/>
                <a:ext cx="50400" cy="6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30937F-19A1-D54A-91EB-25B1529355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43301" y="2107354"/>
                  <a:ext cx="81443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951A1E8-6336-6D4F-B643-39AC4A8BCD30}"/>
                    </a:ext>
                  </a:extLst>
                </p14:cNvPr>
                <p14:cNvContentPartPr/>
                <p14:nvPr/>
              </p14:nvContentPartPr>
              <p14:xfrm>
                <a:off x="2378520" y="2122474"/>
                <a:ext cx="81000" cy="5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951A1E8-6336-6D4F-B643-39AC4A8BCD3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62760" y="2107354"/>
                  <a:ext cx="112154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57C2CBE-87CB-1648-A0C7-573EA7F8D2A6}"/>
                    </a:ext>
                  </a:extLst>
                </p14:cNvPr>
                <p14:cNvContentPartPr/>
                <p14:nvPr/>
              </p14:nvContentPartPr>
              <p14:xfrm>
                <a:off x="2574360" y="2139754"/>
                <a:ext cx="62640" cy="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57C2CBE-87CB-1648-A0C7-573EA7F8D2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58700" y="2124274"/>
                  <a:ext cx="93232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6229875-5DB1-E348-819D-49CEC1CC3F59}"/>
                    </a:ext>
                  </a:extLst>
                </p14:cNvPr>
                <p14:cNvContentPartPr/>
                <p14:nvPr/>
              </p14:nvContentPartPr>
              <p14:xfrm>
                <a:off x="2758680" y="2133274"/>
                <a:ext cx="61200" cy="11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6229875-5DB1-E348-819D-49CEC1CC3F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42922" y="2117794"/>
                  <a:ext cx="9235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1C06E1-9A0E-5D4C-9E7A-EE35A6E2678C}"/>
                    </a:ext>
                  </a:extLst>
                </p14:cNvPr>
                <p14:cNvContentPartPr/>
                <p14:nvPr/>
              </p14:nvContentPartPr>
              <p14:xfrm>
                <a:off x="2911680" y="2147314"/>
                <a:ext cx="74520" cy="8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1C06E1-9A0E-5D4C-9E7A-EE35A6E2678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95895" y="2131834"/>
                  <a:ext cx="105723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8D74A59-00A1-F144-86C2-0EAA4A4B5DA3}"/>
                    </a:ext>
                  </a:extLst>
                </p14:cNvPr>
                <p14:cNvContentPartPr/>
                <p14:nvPr/>
              </p14:nvContentPartPr>
              <p14:xfrm>
                <a:off x="3085920" y="2144434"/>
                <a:ext cx="70560" cy="8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8D74A59-00A1-F144-86C2-0EAA4A4B5DA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70644" y="2128954"/>
                  <a:ext cx="101112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D146030-212C-6C40-AFD3-DC357BF13FD4}"/>
                    </a:ext>
                  </a:extLst>
                </p14:cNvPr>
                <p14:cNvContentPartPr/>
                <p14:nvPr/>
              </p14:nvContentPartPr>
              <p14:xfrm>
                <a:off x="3260160" y="2144434"/>
                <a:ext cx="75600" cy="6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D146030-212C-6C40-AFD3-DC357BF13F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44821" y="2128954"/>
                  <a:ext cx="106643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7AFD5E4-247F-7E46-84A0-C3890F8B9C34}"/>
                    </a:ext>
                  </a:extLst>
                </p14:cNvPr>
                <p14:cNvContentPartPr/>
                <p14:nvPr/>
              </p14:nvContentPartPr>
              <p14:xfrm>
                <a:off x="3423600" y="2132554"/>
                <a:ext cx="86760" cy="4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7AFD5E4-247F-7E46-84A0-C3890F8B9C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07859" y="2117074"/>
                  <a:ext cx="117876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786C6BE-1F39-FF49-A013-615C5EB8BDFC}"/>
                    </a:ext>
                  </a:extLst>
                </p14:cNvPr>
                <p14:cNvContentPartPr/>
                <p14:nvPr/>
              </p14:nvContentPartPr>
              <p14:xfrm>
                <a:off x="3644640" y="2144434"/>
                <a:ext cx="87480" cy="11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786C6BE-1F39-FF49-A013-615C5EB8BD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29267" y="2128954"/>
                  <a:ext cx="118592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6881402-6DFC-C648-A2F7-0C8F84C62CA1}"/>
                    </a:ext>
                  </a:extLst>
                </p14:cNvPr>
                <p14:cNvContentPartPr/>
                <p14:nvPr/>
              </p14:nvContentPartPr>
              <p14:xfrm>
                <a:off x="3815280" y="2133274"/>
                <a:ext cx="56880" cy="7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6881402-6DFC-C648-A2F7-0C8F84C62C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99966" y="2117794"/>
                  <a:ext cx="87508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2FAD8D1-3FFA-2847-A7C8-23F176C75074}"/>
                    </a:ext>
                  </a:extLst>
                </p14:cNvPr>
                <p14:cNvContentPartPr/>
                <p14:nvPr/>
              </p14:nvContentPartPr>
              <p14:xfrm>
                <a:off x="3967560" y="2139754"/>
                <a:ext cx="49680" cy="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2FAD8D1-3FFA-2847-A7C8-23F176C750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52218" y="2124274"/>
                  <a:ext cx="8073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10C7D4C-54D6-3C42-95BB-00999DEC83E2}"/>
                    </a:ext>
                  </a:extLst>
                </p14:cNvPr>
                <p14:cNvContentPartPr/>
                <p14:nvPr/>
              </p14:nvContentPartPr>
              <p14:xfrm>
                <a:off x="4076640" y="2144434"/>
                <a:ext cx="16200" cy="43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10C7D4C-54D6-3C42-95BB-00999DEC83E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61160" y="2128696"/>
                  <a:ext cx="46440" cy="75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B0FB601-17B8-364F-8A87-50B7D75EA55D}"/>
                    </a:ext>
                  </a:extLst>
                </p14:cNvPr>
                <p14:cNvContentPartPr/>
                <p14:nvPr/>
              </p14:nvContentPartPr>
              <p14:xfrm>
                <a:off x="4105440" y="1880914"/>
                <a:ext cx="3960" cy="41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B0FB601-17B8-364F-8A87-50B7D75EA55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89960" y="1865162"/>
                  <a:ext cx="34560" cy="72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586A766-59BB-0C4B-9B5E-D75E4666075F}"/>
                    </a:ext>
                  </a:extLst>
                </p14:cNvPr>
                <p14:cNvContentPartPr/>
                <p14:nvPr/>
              </p14:nvContentPartPr>
              <p14:xfrm>
                <a:off x="4109040" y="1980994"/>
                <a:ext cx="10440" cy="25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586A766-59BB-0C4B-9B5E-D75E466607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93560" y="1965442"/>
                  <a:ext cx="40680" cy="57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A88D499-9283-2A46-9B79-EEA50C6AB153}"/>
                    </a:ext>
                  </a:extLst>
                </p14:cNvPr>
                <p14:cNvContentPartPr/>
                <p14:nvPr/>
              </p14:nvContentPartPr>
              <p14:xfrm>
                <a:off x="4120200" y="2046514"/>
                <a:ext cx="2520" cy="21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A88D499-9283-2A46-9B79-EEA50C6AB1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04720" y="2030767"/>
                  <a:ext cx="33120" cy="52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08CDDB1-5E2B-7642-A278-2E558B0A9C09}"/>
                    </a:ext>
                  </a:extLst>
                </p14:cNvPr>
                <p14:cNvContentPartPr/>
                <p14:nvPr/>
              </p14:nvContentPartPr>
              <p14:xfrm>
                <a:off x="4109040" y="2111674"/>
                <a:ext cx="5400" cy="33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08CDDB1-5E2B-7642-A278-2E558B0A9C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93560" y="2096225"/>
                  <a:ext cx="36000" cy="651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42C363B-BFD2-B34F-A857-FF1795675887}"/>
              </a:ext>
            </a:extLst>
          </p:cNvPr>
          <p:cNvGrpSpPr/>
          <p:nvPr/>
        </p:nvGrpSpPr>
        <p:grpSpPr>
          <a:xfrm>
            <a:off x="5097772" y="2139011"/>
            <a:ext cx="496363" cy="277963"/>
            <a:chOff x="3919680" y="1181434"/>
            <a:chExt cx="5040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28C35E6-DAED-8242-ABD3-B1D163B7109A}"/>
                    </a:ext>
                  </a:extLst>
                </p14:cNvPr>
                <p14:cNvContentPartPr/>
                <p14:nvPr/>
              </p14:nvContentPartPr>
              <p14:xfrm>
                <a:off x="3919680" y="1181434"/>
                <a:ext cx="199800" cy="228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28C35E6-DAED-8242-ABD3-B1D163B710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04339" y="1165707"/>
                  <a:ext cx="230848" cy="260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40C800F-798E-FF43-980A-6C7C0EC04E8D}"/>
                    </a:ext>
                  </a:extLst>
                </p14:cNvPr>
                <p14:cNvContentPartPr/>
                <p14:nvPr/>
              </p14:nvContentPartPr>
              <p14:xfrm>
                <a:off x="4196160" y="1317154"/>
                <a:ext cx="78840" cy="51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40C800F-798E-FF43-980A-6C7C0EC04E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80392" y="1301453"/>
                  <a:ext cx="110009" cy="82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D8B1E2B-3891-6E42-9523-7E291915F380}"/>
                    </a:ext>
                  </a:extLst>
                </p14:cNvPr>
                <p14:cNvContentPartPr/>
                <p14:nvPr/>
              </p14:nvContentPartPr>
              <p14:xfrm>
                <a:off x="4316040" y="1307434"/>
                <a:ext cx="107640" cy="15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D8B1E2B-3891-6E42-9523-7E291915F38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00715" y="1291737"/>
                  <a:ext cx="138290" cy="1872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193" name="Ink 6192">
                <a:extLst>
                  <a:ext uri="{FF2B5EF4-FFF2-40B4-BE49-F238E27FC236}">
                    <a16:creationId xmlns:a16="http://schemas.microsoft.com/office/drawing/2014/main" id="{AEC86FFE-B508-2A49-9532-D927276ED1CD}"/>
                  </a:ext>
                </a:extLst>
              </p14:cNvPr>
              <p14:cNvContentPartPr/>
              <p14:nvPr/>
            </p14:nvContentPartPr>
            <p14:xfrm>
              <a:off x="5284800" y="2470954"/>
              <a:ext cx="9000" cy="42480"/>
            </p14:xfrm>
          </p:contentPart>
        </mc:Choice>
        <mc:Fallback xmlns="">
          <p:pic>
            <p:nvPicPr>
              <p:cNvPr id="6193" name="Ink 6192">
                <a:extLst>
                  <a:ext uri="{FF2B5EF4-FFF2-40B4-BE49-F238E27FC236}">
                    <a16:creationId xmlns:a16="http://schemas.microsoft.com/office/drawing/2014/main" id="{AEC86FFE-B508-2A49-9532-D927276ED1C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69680" y="2455474"/>
                <a:ext cx="396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194" name="Ink 6193">
                <a:extLst>
                  <a:ext uri="{FF2B5EF4-FFF2-40B4-BE49-F238E27FC236}">
                    <a16:creationId xmlns:a16="http://schemas.microsoft.com/office/drawing/2014/main" id="{12730F98-BF74-724A-85D3-4926024B9722}"/>
                  </a:ext>
                </a:extLst>
              </p14:cNvPr>
              <p14:cNvContentPartPr/>
              <p14:nvPr/>
            </p14:nvContentPartPr>
            <p14:xfrm>
              <a:off x="5295600" y="2589394"/>
              <a:ext cx="2520" cy="34920"/>
            </p14:xfrm>
          </p:contentPart>
        </mc:Choice>
        <mc:Fallback xmlns="">
          <p:pic>
            <p:nvPicPr>
              <p:cNvPr id="6194" name="Ink 6193">
                <a:extLst>
                  <a:ext uri="{FF2B5EF4-FFF2-40B4-BE49-F238E27FC236}">
                    <a16:creationId xmlns:a16="http://schemas.microsoft.com/office/drawing/2014/main" id="{12730F98-BF74-724A-85D3-4926024B972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80480" y="2574274"/>
                <a:ext cx="3312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97" name="Group 6196">
            <a:extLst>
              <a:ext uri="{FF2B5EF4-FFF2-40B4-BE49-F238E27FC236}">
                <a16:creationId xmlns:a16="http://schemas.microsoft.com/office/drawing/2014/main" id="{C15F4173-B7C1-7B47-BF85-3E16F339774D}"/>
              </a:ext>
            </a:extLst>
          </p:cNvPr>
          <p:cNvGrpSpPr/>
          <p:nvPr/>
        </p:nvGrpSpPr>
        <p:grpSpPr>
          <a:xfrm>
            <a:off x="5295600" y="2688754"/>
            <a:ext cx="15840" cy="88560"/>
            <a:chOff x="5295600" y="2688754"/>
            <a:chExt cx="1584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195" name="Ink 6194">
                  <a:extLst>
                    <a:ext uri="{FF2B5EF4-FFF2-40B4-BE49-F238E27FC236}">
                      <a16:creationId xmlns:a16="http://schemas.microsoft.com/office/drawing/2014/main" id="{1AFF688A-43BE-1B48-B5B5-00062F69ED06}"/>
                    </a:ext>
                  </a:extLst>
                </p14:cNvPr>
                <p14:cNvContentPartPr/>
                <p14:nvPr/>
              </p14:nvContentPartPr>
              <p14:xfrm>
                <a:off x="5295600" y="2688754"/>
                <a:ext cx="14760" cy="25200"/>
              </p14:xfrm>
            </p:contentPart>
          </mc:Choice>
          <mc:Fallback xmlns="">
            <p:pic>
              <p:nvPicPr>
                <p:cNvPr id="6195" name="Ink 6194">
                  <a:extLst>
                    <a:ext uri="{FF2B5EF4-FFF2-40B4-BE49-F238E27FC236}">
                      <a16:creationId xmlns:a16="http://schemas.microsoft.com/office/drawing/2014/main" id="{1AFF688A-43BE-1B48-B5B5-00062F69ED0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80480" y="2673274"/>
                  <a:ext cx="45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196" name="Ink 6195">
                  <a:extLst>
                    <a:ext uri="{FF2B5EF4-FFF2-40B4-BE49-F238E27FC236}">
                      <a16:creationId xmlns:a16="http://schemas.microsoft.com/office/drawing/2014/main" id="{B8DCCA30-6610-AC4A-B2E9-4580F8320E5D}"/>
                    </a:ext>
                  </a:extLst>
                </p14:cNvPr>
                <p14:cNvContentPartPr/>
                <p14:nvPr/>
              </p14:nvContentPartPr>
              <p14:xfrm>
                <a:off x="5306760" y="2764714"/>
                <a:ext cx="4680" cy="12600"/>
              </p14:xfrm>
            </p:contentPart>
          </mc:Choice>
          <mc:Fallback xmlns="">
            <p:pic>
              <p:nvPicPr>
                <p:cNvPr id="6196" name="Ink 6195">
                  <a:extLst>
                    <a:ext uri="{FF2B5EF4-FFF2-40B4-BE49-F238E27FC236}">
                      <a16:creationId xmlns:a16="http://schemas.microsoft.com/office/drawing/2014/main" id="{B8DCCA30-6610-AC4A-B2E9-4580F8320E5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91280" y="2749594"/>
                  <a:ext cx="352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4" name="Group 6203">
            <a:extLst>
              <a:ext uri="{FF2B5EF4-FFF2-40B4-BE49-F238E27FC236}">
                <a16:creationId xmlns:a16="http://schemas.microsoft.com/office/drawing/2014/main" id="{6BE5391F-E319-C841-8B5E-902800A0D6F2}"/>
              </a:ext>
            </a:extLst>
          </p:cNvPr>
          <p:cNvGrpSpPr/>
          <p:nvPr/>
        </p:nvGrpSpPr>
        <p:grpSpPr>
          <a:xfrm>
            <a:off x="5491800" y="2590474"/>
            <a:ext cx="457200" cy="111600"/>
            <a:chOff x="5491800" y="2590474"/>
            <a:chExt cx="45720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198" name="Ink 6197">
                  <a:extLst>
                    <a:ext uri="{FF2B5EF4-FFF2-40B4-BE49-F238E27FC236}">
                      <a16:creationId xmlns:a16="http://schemas.microsoft.com/office/drawing/2014/main" id="{04ACABC6-486B-7849-964C-7AE2CB3AD999}"/>
                    </a:ext>
                  </a:extLst>
                </p14:cNvPr>
                <p14:cNvContentPartPr/>
                <p14:nvPr/>
              </p14:nvContentPartPr>
              <p14:xfrm>
                <a:off x="5491800" y="2626114"/>
                <a:ext cx="457200" cy="75960"/>
              </p14:xfrm>
            </p:contentPart>
          </mc:Choice>
          <mc:Fallback xmlns="">
            <p:pic>
              <p:nvPicPr>
                <p:cNvPr id="6198" name="Ink 6197">
                  <a:extLst>
                    <a:ext uri="{FF2B5EF4-FFF2-40B4-BE49-F238E27FC236}">
                      <a16:creationId xmlns:a16="http://schemas.microsoft.com/office/drawing/2014/main" id="{04ACABC6-486B-7849-964C-7AE2CB3AD9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76320" y="2610994"/>
                  <a:ext cx="487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199" name="Ink 6198">
                  <a:extLst>
                    <a:ext uri="{FF2B5EF4-FFF2-40B4-BE49-F238E27FC236}">
                      <a16:creationId xmlns:a16="http://schemas.microsoft.com/office/drawing/2014/main" id="{6AE59468-4CCC-194D-B54C-5A501273C4AF}"/>
                    </a:ext>
                  </a:extLst>
                </p14:cNvPr>
                <p14:cNvContentPartPr/>
                <p14:nvPr/>
              </p14:nvContentPartPr>
              <p14:xfrm>
                <a:off x="5808240" y="2590474"/>
                <a:ext cx="113400" cy="62640"/>
              </p14:xfrm>
            </p:contentPart>
          </mc:Choice>
          <mc:Fallback xmlns="">
            <p:pic>
              <p:nvPicPr>
                <p:cNvPr id="6199" name="Ink 6198">
                  <a:extLst>
                    <a:ext uri="{FF2B5EF4-FFF2-40B4-BE49-F238E27FC236}">
                      <a16:creationId xmlns:a16="http://schemas.microsoft.com/office/drawing/2014/main" id="{6AE59468-4CCC-194D-B54C-5A501273C4A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92760" y="2575354"/>
                  <a:ext cx="14400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7" name="Group 6206">
            <a:extLst>
              <a:ext uri="{FF2B5EF4-FFF2-40B4-BE49-F238E27FC236}">
                <a16:creationId xmlns:a16="http://schemas.microsoft.com/office/drawing/2014/main" id="{78CCFC96-65AE-2842-B120-F6E36B2D9C8B}"/>
              </a:ext>
            </a:extLst>
          </p:cNvPr>
          <p:cNvGrpSpPr/>
          <p:nvPr/>
        </p:nvGrpSpPr>
        <p:grpSpPr>
          <a:xfrm>
            <a:off x="6134040" y="2473834"/>
            <a:ext cx="673200" cy="340560"/>
            <a:chOff x="6134040" y="2473834"/>
            <a:chExt cx="67320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200" name="Ink 6199">
                  <a:extLst>
                    <a:ext uri="{FF2B5EF4-FFF2-40B4-BE49-F238E27FC236}">
                      <a16:creationId xmlns:a16="http://schemas.microsoft.com/office/drawing/2014/main" id="{849F0571-3227-2C4F-AB7A-A29964BE258B}"/>
                    </a:ext>
                  </a:extLst>
                </p14:cNvPr>
                <p14:cNvContentPartPr/>
                <p14:nvPr/>
              </p14:nvContentPartPr>
              <p14:xfrm>
                <a:off x="6134040" y="2473834"/>
                <a:ext cx="125280" cy="303480"/>
              </p14:xfrm>
            </p:contentPart>
          </mc:Choice>
          <mc:Fallback xmlns="">
            <p:pic>
              <p:nvPicPr>
                <p:cNvPr id="6200" name="Ink 6199">
                  <a:extLst>
                    <a:ext uri="{FF2B5EF4-FFF2-40B4-BE49-F238E27FC236}">
                      <a16:creationId xmlns:a16="http://schemas.microsoft.com/office/drawing/2014/main" id="{849F0571-3227-2C4F-AB7A-A29964BE258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18560" y="2458714"/>
                  <a:ext cx="155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201" name="Ink 6200">
                  <a:extLst>
                    <a:ext uri="{FF2B5EF4-FFF2-40B4-BE49-F238E27FC236}">
                      <a16:creationId xmlns:a16="http://schemas.microsoft.com/office/drawing/2014/main" id="{4EA7535C-63A6-704C-B68D-D5D44D5EF013}"/>
                    </a:ext>
                  </a:extLst>
                </p14:cNvPr>
                <p14:cNvContentPartPr/>
                <p14:nvPr/>
              </p14:nvContentPartPr>
              <p14:xfrm>
                <a:off x="6307920" y="2640514"/>
                <a:ext cx="91080" cy="156240"/>
              </p14:xfrm>
            </p:contentPart>
          </mc:Choice>
          <mc:Fallback xmlns="">
            <p:pic>
              <p:nvPicPr>
                <p:cNvPr id="6201" name="Ink 6200">
                  <a:extLst>
                    <a:ext uri="{FF2B5EF4-FFF2-40B4-BE49-F238E27FC236}">
                      <a16:creationId xmlns:a16="http://schemas.microsoft.com/office/drawing/2014/main" id="{4EA7535C-63A6-704C-B68D-D5D44D5EF0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92800" y="2625394"/>
                  <a:ext cx="121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202" name="Ink 6201">
                  <a:extLst>
                    <a:ext uri="{FF2B5EF4-FFF2-40B4-BE49-F238E27FC236}">
                      <a16:creationId xmlns:a16="http://schemas.microsoft.com/office/drawing/2014/main" id="{B0AC7BA3-E2D7-424D-BA16-E6E4D38F8156}"/>
                    </a:ext>
                  </a:extLst>
                </p14:cNvPr>
                <p14:cNvContentPartPr/>
                <p14:nvPr/>
              </p14:nvContentPartPr>
              <p14:xfrm>
                <a:off x="6448680" y="2749594"/>
                <a:ext cx="48960" cy="64800"/>
              </p14:xfrm>
            </p:contentPart>
          </mc:Choice>
          <mc:Fallback xmlns="">
            <p:pic>
              <p:nvPicPr>
                <p:cNvPr id="6202" name="Ink 6201">
                  <a:extLst>
                    <a:ext uri="{FF2B5EF4-FFF2-40B4-BE49-F238E27FC236}">
                      <a16:creationId xmlns:a16="http://schemas.microsoft.com/office/drawing/2014/main" id="{B0AC7BA3-E2D7-424D-BA16-E6E4D38F81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33560" y="2734114"/>
                  <a:ext cx="79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205" name="Ink 6204">
                  <a:extLst>
                    <a:ext uri="{FF2B5EF4-FFF2-40B4-BE49-F238E27FC236}">
                      <a16:creationId xmlns:a16="http://schemas.microsoft.com/office/drawing/2014/main" id="{DF818DB9-BE63-DB4A-9004-9E2C0F35A844}"/>
                    </a:ext>
                  </a:extLst>
                </p14:cNvPr>
                <p14:cNvContentPartPr/>
                <p14:nvPr/>
              </p14:nvContentPartPr>
              <p14:xfrm>
                <a:off x="6639840" y="2530354"/>
                <a:ext cx="167400" cy="160920"/>
              </p14:xfrm>
            </p:contentPart>
          </mc:Choice>
          <mc:Fallback xmlns="">
            <p:pic>
              <p:nvPicPr>
                <p:cNvPr id="6205" name="Ink 6204">
                  <a:extLst>
                    <a:ext uri="{FF2B5EF4-FFF2-40B4-BE49-F238E27FC236}">
                      <a16:creationId xmlns:a16="http://schemas.microsoft.com/office/drawing/2014/main" id="{DF818DB9-BE63-DB4A-9004-9E2C0F35A84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24360" y="2515234"/>
                  <a:ext cx="19764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206" name="Ink 6205">
                <a:extLst>
                  <a:ext uri="{FF2B5EF4-FFF2-40B4-BE49-F238E27FC236}">
                    <a16:creationId xmlns:a16="http://schemas.microsoft.com/office/drawing/2014/main" id="{40DE64D3-9563-6540-AC31-4368E0DF66AD}"/>
                  </a:ext>
                </a:extLst>
              </p14:cNvPr>
              <p14:cNvContentPartPr/>
              <p14:nvPr/>
            </p14:nvContentPartPr>
            <p14:xfrm>
              <a:off x="7003440" y="2492554"/>
              <a:ext cx="216000" cy="154800"/>
            </p14:xfrm>
          </p:contentPart>
        </mc:Choice>
        <mc:Fallback xmlns="">
          <p:pic>
            <p:nvPicPr>
              <p:cNvPr id="6206" name="Ink 6205">
                <a:extLst>
                  <a:ext uri="{FF2B5EF4-FFF2-40B4-BE49-F238E27FC236}">
                    <a16:creationId xmlns:a16="http://schemas.microsoft.com/office/drawing/2014/main" id="{40DE64D3-9563-6540-AC31-4368E0DF66A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87960" y="2477434"/>
                <a:ext cx="24624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9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7D4D37-9CB5-3742-9FD2-6071D681506E}"/>
              </a:ext>
            </a:extLst>
          </p:cNvPr>
          <p:cNvSpPr txBox="1"/>
          <p:nvPr/>
        </p:nvSpPr>
        <p:spPr>
          <a:xfrm>
            <a:off x="749902" y="1233941"/>
            <a:ext cx="799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the hypothetical value of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such that there is only a probability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92" name="Group 6191">
            <a:extLst>
              <a:ext uri="{FF2B5EF4-FFF2-40B4-BE49-F238E27FC236}">
                <a16:creationId xmlns:a16="http://schemas.microsoft.com/office/drawing/2014/main" id="{D7337523-C6CE-6145-8C37-0B20CEF614A9}"/>
              </a:ext>
            </a:extLst>
          </p:cNvPr>
          <p:cNvGrpSpPr/>
          <p:nvPr/>
        </p:nvGrpSpPr>
        <p:grpSpPr>
          <a:xfrm>
            <a:off x="1294065" y="2562874"/>
            <a:ext cx="7061655" cy="3173007"/>
            <a:chOff x="5067000" y="4664074"/>
            <a:chExt cx="3594960" cy="16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E122E0D-6908-4241-B20E-4357D3BAADBE}"/>
                    </a:ext>
                  </a:extLst>
                </p14:cNvPr>
                <p14:cNvContentPartPr/>
                <p14:nvPr/>
              </p14:nvContentPartPr>
              <p14:xfrm>
                <a:off x="5404680" y="5675674"/>
                <a:ext cx="3123720" cy="83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E122E0D-6908-4241-B20E-4357D3BAADB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96982" y="5667948"/>
                  <a:ext cx="3139298" cy="99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023A5B-B2FA-D74D-B779-FDCF7B746D77}"/>
                    </a:ext>
                  </a:extLst>
                </p14:cNvPr>
                <p14:cNvContentPartPr/>
                <p14:nvPr/>
              </p14:nvContentPartPr>
              <p14:xfrm>
                <a:off x="5491800" y="4871434"/>
                <a:ext cx="2940840" cy="83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023A5B-B2FA-D74D-B779-FDCF7B746D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83919" y="4863736"/>
                  <a:ext cx="2956418" cy="850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6296B7-C9A2-C64F-821F-9DD76BEC4EF8}"/>
                    </a:ext>
                  </a:extLst>
                </p14:cNvPr>
                <p14:cNvContentPartPr/>
                <p14:nvPr/>
              </p14:nvContentPartPr>
              <p14:xfrm>
                <a:off x="6982920" y="5654074"/>
                <a:ext cx="5400" cy="10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6296B7-C9A2-C64F-821F-9DD76BEC4E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75099" y="5646370"/>
                  <a:ext cx="21041" cy="1214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15C9B07-752D-F649-9FE5-E6089077FF94}"/>
                </a:ext>
              </a:extLst>
            </p:cNvPr>
            <p:cNvGrpSpPr/>
            <p:nvPr/>
          </p:nvGrpSpPr>
          <p:grpSpPr>
            <a:xfrm>
              <a:off x="6738480" y="5904994"/>
              <a:ext cx="654840" cy="299520"/>
              <a:chOff x="6738480" y="5904994"/>
              <a:chExt cx="654840" cy="29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E3E75FF3-CC43-B042-97FB-7A97E4204361}"/>
                      </a:ext>
                    </a:extLst>
                  </p14:cNvPr>
                  <p14:cNvContentPartPr/>
                  <p14:nvPr/>
                </p14:nvContentPartPr>
                <p14:xfrm>
                  <a:off x="6738480" y="5904994"/>
                  <a:ext cx="360360" cy="242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E3E75FF3-CC43-B042-97FB-7A97E420436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730778" y="5897297"/>
                    <a:ext cx="375948" cy="2580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6FA2E97-FEE0-F644-AFF8-757FB350DF7A}"/>
                      </a:ext>
                    </a:extLst>
                  </p14:cNvPr>
                  <p14:cNvContentPartPr/>
                  <p14:nvPr/>
                </p14:nvContentPartPr>
                <p14:xfrm>
                  <a:off x="7157160" y="6019474"/>
                  <a:ext cx="94680" cy="712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6FA2E97-FEE0-F644-AFF8-757FB350DF7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149270" y="6011738"/>
                    <a:ext cx="110093" cy="86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49D5C13-265D-F249-B6EC-6A15D61356CF}"/>
                      </a:ext>
                    </a:extLst>
                  </p14:cNvPr>
                  <p14:cNvContentPartPr/>
                  <p14:nvPr/>
                </p14:nvContentPartPr>
                <p14:xfrm>
                  <a:off x="7298640" y="6030634"/>
                  <a:ext cx="28080" cy="1738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49D5C13-265D-F249-B6EC-6A15D61356C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90644" y="6022747"/>
                    <a:ext cx="43887" cy="1892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86D263A-C82D-9E4E-9EBA-5C18E5147EB6}"/>
                      </a:ext>
                    </a:extLst>
                  </p14:cNvPr>
                  <p14:cNvContentPartPr/>
                  <p14:nvPr/>
                </p14:nvContentPartPr>
                <p14:xfrm>
                  <a:off x="7309440" y="6064474"/>
                  <a:ext cx="83880" cy="439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86D263A-C82D-9E4E-9EBA-5C18E5147EB6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301714" y="6056756"/>
                    <a:ext cx="99516" cy="5935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712342-0ADD-2945-A404-B6BFF20B46DA}"/>
                    </a:ext>
                  </a:extLst>
                </p14:cNvPr>
                <p14:cNvContentPartPr/>
                <p14:nvPr/>
              </p14:nvContentPartPr>
              <p14:xfrm>
                <a:off x="6079320" y="5024794"/>
                <a:ext cx="49680" cy="68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712342-0ADD-2945-A404-B6BFF20B46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71592" y="5017093"/>
                  <a:ext cx="65320" cy="70318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F57F6D-25E3-7D40-8969-3BA3DF66C665}"/>
                </a:ext>
              </a:extLst>
            </p:cNvPr>
            <p:cNvGrpSpPr/>
            <p:nvPr/>
          </p:nvGrpSpPr>
          <p:grpSpPr>
            <a:xfrm>
              <a:off x="5790600" y="4664074"/>
              <a:ext cx="496800" cy="201240"/>
              <a:chOff x="5790600" y="4664074"/>
              <a:chExt cx="496800" cy="201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1D5B8EA-4033-B243-B669-8C4819E91E19}"/>
                      </a:ext>
                    </a:extLst>
                  </p14:cNvPr>
                  <p14:cNvContentPartPr/>
                  <p14:nvPr/>
                </p14:nvContentPartPr>
                <p14:xfrm>
                  <a:off x="5807520" y="4666234"/>
                  <a:ext cx="127440" cy="1339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1D5B8EA-4033-B243-B669-8C4819E91E1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99624" y="4658529"/>
                    <a:ext cx="143049" cy="1493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07B1DBA-B45E-A14E-AABC-7F5CAE344488}"/>
                      </a:ext>
                    </a:extLst>
                  </p14:cNvPr>
                  <p14:cNvContentPartPr/>
                  <p14:nvPr/>
                </p14:nvContentPartPr>
                <p14:xfrm>
                  <a:off x="5790600" y="4664074"/>
                  <a:ext cx="134640" cy="18972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07B1DBA-B45E-A14E-AABC-7F5CAE34448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782702" y="4656368"/>
                    <a:ext cx="150253" cy="205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B4AFAF15-1F81-6B45-BC6C-961FD69B41AA}"/>
                      </a:ext>
                    </a:extLst>
                  </p14:cNvPr>
                  <p14:cNvContentPartPr/>
                  <p14:nvPr/>
                </p14:nvContentPartPr>
                <p14:xfrm>
                  <a:off x="5995440" y="4782874"/>
                  <a:ext cx="77400" cy="730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B4AFAF15-1F81-6B45-BC6C-961FD69B41A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987535" y="4775143"/>
                    <a:ext cx="92843" cy="887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74EE606-53C7-4240-B504-93346E02A32A}"/>
                      </a:ext>
                    </a:extLst>
                  </p14:cNvPr>
                  <p14:cNvContentPartPr/>
                  <p14:nvPr/>
                </p14:nvContentPartPr>
                <p14:xfrm>
                  <a:off x="6099120" y="4700074"/>
                  <a:ext cx="78840" cy="1652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74EE606-53C7-4240-B504-93346E02A32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091401" y="4692363"/>
                    <a:ext cx="94461" cy="180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7137F0C1-CEE5-224B-9CF5-6036A013862D}"/>
                      </a:ext>
                    </a:extLst>
                  </p14:cNvPr>
                  <p14:cNvContentPartPr/>
                  <p14:nvPr/>
                </p14:nvContentPartPr>
                <p14:xfrm>
                  <a:off x="6221880" y="4767754"/>
                  <a:ext cx="65520" cy="975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7137F0C1-CEE5-224B-9CF5-6036A013862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6213988" y="4759854"/>
                    <a:ext cx="81120" cy="1131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5CEE2DA-6E4B-1044-A2D8-296DC2A0E238}"/>
                </a:ext>
              </a:extLst>
            </p:cNvPr>
            <p:cNvGrpSpPr/>
            <p:nvPr/>
          </p:nvGrpSpPr>
          <p:grpSpPr>
            <a:xfrm>
              <a:off x="8507160" y="5825794"/>
              <a:ext cx="154800" cy="141840"/>
              <a:chOff x="8507160" y="5825794"/>
              <a:chExt cx="154800" cy="141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ACE7D90-412F-2846-B261-19FBEA715578}"/>
                      </a:ext>
                    </a:extLst>
                  </p14:cNvPr>
                  <p14:cNvContentPartPr/>
                  <p14:nvPr/>
                </p14:nvContentPartPr>
                <p14:xfrm>
                  <a:off x="8507160" y="5867194"/>
                  <a:ext cx="154800" cy="475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ACE7D90-412F-2846-B261-19FBEA71557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499457" y="5859274"/>
                    <a:ext cx="170390" cy="631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3477ECF2-23C7-E148-AA54-67FB75386F2B}"/>
                      </a:ext>
                    </a:extLst>
                  </p14:cNvPr>
                  <p14:cNvContentPartPr/>
                  <p14:nvPr/>
                </p14:nvContentPartPr>
                <p14:xfrm>
                  <a:off x="8533080" y="5825794"/>
                  <a:ext cx="104760" cy="1418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3477ECF2-23C7-E148-AA54-67FB75386F2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525191" y="5817904"/>
                    <a:ext cx="120355" cy="15743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53" name="Group 6152">
              <a:extLst>
                <a:ext uri="{FF2B5EF4-FFF2-40B4-BE49-F238E27FC236}">
                  <a16:creationId xmlns:a16="http://schemas.microsoft.com/office/drawing/2014/main" id="{DD88D424-DC3E-E64B-9AFB-777FB587DB10}"/>
                </a:ext>
              </a:extLst>
            </p:cNvPr>
            <p:cNvGrpSpPr/>
            <p:nvPr/>
          </p:nvGrpSpPr>
          <p:grpSpPr>
            <a:xfrm>
              <a:off x="5601240" y="5605834"/>
              <a:ext cx="495360" cy="673560"/>
              <a:chOff x="5601240" y="5605834"/>
              <a:chExt cx="495360" cy="673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F4EE1E34-227E-4B47-81D0-68D825CEC726}"/>
                      </a:ext>
                    </a:extLst>
                  </p14:cNvPr>
                  <p14:cNvContentPartPr/>
                  <p14:nvPr/>
                </p14:nvContentPartPr>
                <p14:xfrm>
                  <a:off x="5740200" y="5680714"/>
                  <a:ext cx="48600" cy="536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F4EE1E34-227E-4B47-81D0-68D825CEC72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732314" y="5672999"/>
                    <a:ext cx="64189" cy="69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17B10CE2-BB52-D743-B2C9-C1EE53BB87F2}"/>
                      </a:ext>
                    </a:extLst>
                  </p14:cNvPr>
                  <p14:cNvContentPartPr/>
                  <p14:nvPr/>
                </p14:nvContentPartPr>
                <p14:xfrm>
                  <a:off x="5853240" y="5616994"/>
                  <a:ext cx="59040" cy="835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17B10CE2-BB52-D743-B2C9-C1EE53BB87F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845306" y="5609101"/>
                    <a:ext cx="74723" cy="99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5BD330BE-5F43-A048-9F13-DF725393FC5B}"/>
                      </a:ext>
                    </a:extLst>
                  </p14:cNvPr>
                  <p14:cNvContentPartPr/>
                  <p14:nvPr/>
                </p14:nvContentPartPr>
                <p14:xfrm>
                  <a:off x="5914800" y="5616994"/>
                  <a:ext cx="56160" cy="8964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5BD330BE-5F43-A048-9F13-DF725393FC5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907092" y="5609095"/>
                    <a:ext cx="71760" cy="105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0B9548D8-0446-3C4D-80EF-88948F89D94B}"/>
                      </a:ext>
                    </a:extLst>
                  </p14:cNvPr>
                  <p14:cNvContentPartPr/>
                  <p14:nvPr/>
                </p14:nvContentPartPr>
                <p14:xfrm>
                  <a:off x="6002640" y="5627794"/>
                  <a:ext cx="35280" cy="4896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0B9548D8-0446-3C4D-80EF-88948F89D94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994882" y="5620063"/>
                    <a:ext cx="50981" cy="646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6E54EA39-16B8-8C44-912D-6A3D189D6BD2}"/>
                      </a:ext>
                    </a:extLst>
                  </p14:cNvPr>
                  <p14:cNvContentPartPr/>
                  <p14:nvPr/>
                </p14:nvContentPartPr>
                <p14:xfrm>
                  <a:off x="6071760" y="5605834"/>
                  <a:ext cx="24840" cy="11052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6E54EA39-16B8-8C44-912D-6A3D189D6BD2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063789" y="5598136"/>
                    <a:ext cx="40597" cy="1260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2140DB87-3D14-2E44-84A9-0E22FC8FE1A4}"/>
                      </a:ext>
                    </a:extLst>
                  </p14:cNvPr>
                  <p14:cNvContentPartPr/>
                  <p14:nvPr/>
                </p14:nvContentPartPr>
                <p14:xfrm>
                  <a:off x="5843880" y="5714914"/>
                  <a:ext cx="100800" cy="27324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2140DB87-3D14-2E44-84A9-0E22FC8FE1A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836154" y="5707207"/>
                    <a:ext cx="116435" cy="288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51" name="Ink 6150">
                    <a:extLst>
                      <a:ext uri="{FF2B5EF4-FFF2-40B4-BE49-F238E27FC236}">
                        <a16:creationId xmlns:a16="http://schemas.microsoft.com/office/drawing/2014/main" id="{E0C97437-A9EC-134B-A0CB-7B472CEF9536}"/>
                      </a:ext>
                    </a:extLst>
                  </p14:cNvPr>
                  <p14:cNvContentPartPr/>
                  <p14:nvPr/>
                </p14:nvContentPartPr>
                <p14:xfrm>
                  <a:off x="5905440" y="5712034"/>
                  <a:ext cx="128160" cy="15948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E0C97437-A9EC-134B-A0CB-7B472CEF953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97545" y="5704133"/>
                    <a:ext cx="143583" cy="1750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03399B0E-5B29-9947-AC55-5B49BD846414}"/>
                      </a:ext>
                    </a:extLst>
                  </p14:cNvPr>
                  <p14:cNvContentPartPr/>
                  <p14:nvPr/>
                </p14:nvContentPartPr>
                <p14:xfrm>
                  <a:off x="5601240" y="6092914"/>
                  <a:ext cx="221760" cy="18648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03399B0E-5B29-9947-AC55-5B49BD846414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593353" y="6085205"/>
                    <a:ext cx="237168" cy="2020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6" name="Group 6165">
              <a:extLst>
                <a:ext uri="{FF2B5EF4-FFF2-40B4-BE49-F238E27FC236}">
                  <a16:creationId xmlns:a16="http://schemas.microsoft.com/office/drawing/2014/main" id="{294BB80E-2EDF-F44F-B3C8-ED64052BF6DE}"/>
                </a:ext>
              </a:extLst>
            </p:cNvPr>
            <p:cNvGrpSpPr/>
            <p:nvPr/>
          </p:nvGrpSpPr>
          <p:grpSpPr>
            <a:xfrm>
              <a:off x="5698440" y="5233234"/>
              <a:ext cx="363600" cy="104040"/>
              <a:chOff x="5698440" y="5233234"/>
              <a:chExt cx="363600" cy="10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6164" name="Ink 6163">
                    <a:extLst>
                      <a:ext uri="{FF2B5EF4-FFF2-40B4-BE49-F238E27FC236}">
                        <a16:creationId xmlns:a16="http://schemas.microsoft.com/office/drawing/2014/main" id="{BF3EF30F-B05B-9047-97E7-CFB12EB308DF}"/>
                      </a:ext>
                    </a:extLst>
                  </p14:cNvPr>
                  <p14:cNvContentPartPr/>
                  <p14:nvPr/>
                </p14:nvContentPartPr>
                <p14:xfrm>
                  <a:off x="5698440" y="5264194"/>
                  <a:ext cx="363600" cy="7308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BF3EF30F-B05B-9047-97E7-CFB12EB308DF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690739" y="5256463"/>
                    <a:ext cx="379185" cy="887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6165" name="Ink 6164">
                    <a:extLst>
                      <a:ext uri="{FF2B5EF4-FFF2-40B4-BE49-F238E27FC236}">
                        <a16:creationId xmlns:a16="http://schemas.microsoft.com/office/drawing/2014/main" id="{692E43A1-C5A3-0A4F-AEB7-F26C6D3B94E3}"/>
                      </a:ext>
                    </a:extLst>
                  </p14:cNvPr>
                  <p14:cNvContentPartPr/>
                  <p14:nvPr/>
                </p14:nvContentPartPr>
                <p14:xfrm>
                  <a:off x="5994000" y="5233234"/>
                  <a:ext cx="52920" cy="34200"/>
                </p14:xfrm>
              </p:contentPart>
            </mc:Choice>
            <mc:Fallback xmlns="">
              <p:pic>
                <p:nvPicPr>
                  <p:cNvPr id="6165" name="Ink 6164">
                    <a:extLst>
                      <a:ext uri="{FF2B5EF4-FFF2-40B4-BE49-F238E27FC236}">
                        <a16:creationId xmlns:a16="http://schemas.microsoft.com/office/drawing/2014/main" id="{692E43A1-C5A3-0A4F-AEB7-F26C6D3B94E3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986282" y="5225470"/>
                    <a:ext cx="68539" cy="4991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73" name="Group 6172">
              <a:extLst>
                <a:ext uri="{FF2B5EF4-FFF2-40B4-BE49-F238E27FC236}">
                  <a16:creationId xmlns:a16="http://schemas.microsoft.com/office/drawing/2014/main" id="{752DF037-BBA1-8D42-A519-32118F5A006E}"/>
                </a:ext>
              </a:extLst>
            </p:cNvPr>
            <p:cNvGrpSpPr/>
            <p:nvPr/>
          </p:nvGrpSpPr>
          <p:grpSpPr>
            <a:xfrm>
              <a:off x="6961320" y="5018314"/>
              <a:ext cx="359640" cy="515160"/>
              <a:chOff x="6961320" y="5018314"/>
              <a:chExt cx="359640" cy="51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FFB4A6C8-2A34-9A46-A972-B376FB41B1FE}"/>
                      </a:ext>
                    </a:extLst>
                  </p14:cNvPr>
                  <p14:cNvContentPartPr/>
                  <p14:nvPr/>
                </p14:nvContentPartPr>
                <p14:xfrm>
                  <a:off x="6969960" y="5061514"/>
                  <a:ext cx="2880" cy="324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FFB4A6C8-2A34-9A46-A972-B376FB41B1F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61896" y="5053509"/>
                    <a:ext cx="19200" cy="192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55" name="Ink 6154">
                    <a:extLst>
                      <a:ext uri="{FF2B5EF4-FFF2-40B4-BE49-F238E27FC236}">
                        <a16:creationId xmlns:a16="http://schemas.microsoft.com/office/drawing/2014/main" id="{C07A07D6-EBA6-5040-AFB0-6FA4AD344C18}"/>
                      </a:ext>
                    </a:extLst>
                  </p14:cNvPr>
                  <p14:cNvContentPartPr/>
                  <p14:nvPr/>
                </p14:nvContentPartPr>
                <p14:xfrm>
                  <a:off x="6961320" y="5018314"/>
                  <a:ext cx="16200" cy="25200"/>
                </p14:xfrm>
              </p:contentPart>
            </mc:Choice>
            <mc:Fallback xmlns="">
              <p:pic>
                <p:nvPicPr>
                  <p:cNvPr id="6155" name="Ink 6154">
                    <a:extLst>
                      <a:ext uri="{FF2B5EF4-FFF2-40B4-BE49-F238E27FC236}">
                        <a16:creationId xmlns:a16="http://schemas.microsoft.com/office/drawing/2014/main" id="{C07A07D6-EBA6-5040-AFB0-6FA4AD344C18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953588" y="5010346"/>
                    <a:ext cx="31664" cy="40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21A89A93-BA93-4F4F-BEEA-6B1703E6B8E5}"/>
                      </a:ext>
                    </a:extLst>
                  </p14:cNvPr>
                  <p14:cNvContentPartPr/>
                  <p14:nvPr/>
                </p14:nvContentPartPr>
                <p14:xfrm>
                  <a:off x="6982920" y="5116234"/>
                  <a:ext cx="5400" cy="3816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21A89A93-BA93-4F4F-BEEA-6B1703E6B8E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975099" y="5108307"/>
                    <a:ext cx="21041" cy="538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02A65FC5-7C84-3E44-978D-E97312AE59F1}"/>
                      </a:ext>
                    </a:extLst>
                  </p14:cNvPr>
                  <p14:cNvContentPartPr/>
                  <p14:nvPr/>
                </p14:nvContentPartPr>
                <p14:xfrm>
                  <a:off x="6982920" y="5203354"/>
                  <a:ext cx="9720" cy="2952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02A65FC5-7C84-3E44-978D-E97312AE59F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975069" y="5195371"/>
                    <a:ext cx="25608" cy="453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1A69696F-2B3C-E34A-9986-3C3C55A83E37}"/>
                      </a:ext>
                    </a:extLst>
                  </p14:cNvPr>
                  <p14:cNvContentPartPr/>
                  <p14:nvPr/>
                </p14:nvContentPartPr>
                <p14:xfrm>
                  <a:off x="6982920" y="5279314"/>
                  <a:ext cx="6840" cy="1620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1A69696F-2B3C-E34A-9986-3C3C55A83E37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74940" y="5271582"/>
                    <a:ext cx="22990" cy="318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59" name="Ink 6158">
                    <a:extLst>
                      <a:ext uri="{FF2B5EF4-FFF2-40B4-BE49-F238E27FC236}">
                        <a16:creationId xmlns:a16="http://schemas.microsoft.com/office/drawing/2014/main" id="{E0AFF34C-2FA4-A341-9C7A-00B21FC568C0}"/>
                      </a:ext>
                    </a:extLst>
                  </p14:cNvPr>
                  <p14:cNvContentPartPr/>
                  <p14:nvPr/>
                </p14:nvContentPartPr>
                <p14:xfrm>
                  <a:off x="6982920" y="5355634"/>
                  <a:ext cx="10440" cy="5400"/>
                </p14:xfrm>
              </p:contentPart>
            </mc:Choice>
            <mc:Fallback xmlns="">
              <p:pic>
                <p:nvPicPr>
                  <p:cNvPr id="6159" name="Ink 6158">
                    <a:extLst>
                      <a:ext uri="{FF2B5EF4-FFF2-40B4-BE49-F238E27FC236}">
                        <a16:creationId xmlns:a16="http://schemas.microsoft.com/office/drawing/2014/main" id="{E0AFF34C-2FA4-A341-9C7A-00B21FC568C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75090" y="5347813"/>
                    <a:ext cx="26286" cy="210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26637B1D-0AAD-F54E-8546-EA6AC115AB59}"/>
                      </a:ext>
                    </a:extLst>
                  </p14:cNvPr>
                  <p14:cNvContentPartPr/>
                  <p14:nvPr/>
                </p14:nvContentPartPr>
                <p14:xfrm>
                  <a:off x="6993720" y="5409994"/>
                  <a:ext cx="4680" cy="111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26637B1D-0AAD-F54E-8546-EA6AC115AB59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985858" y="5401996"/>
                    <a:ext cx="20405" cy="269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FD16AA26-288B-884C-8933-498928816CAD}"/>
                      </a:ext>
                    </a:extLst>
                  </p14:cNvPr>
                  <p14:cNvContentPartPr/>
                  <p14:nvPr/>
                </p14:nvContentPartPr>
                <p14:xfrm>
                  <a:off x="6993720" y="5475514"/>
                  <a:ext cx="4680" cy="104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FD16AA26-288B-884C-8933-498928816CAD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85858" y="5467498"/>
                    <a:ext cx="20405" cy="26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A4BFC681-C949-3C41-B572-35B4BDB91975}"/>
                      </a:ext>
                    </a:extLst>
                  </p14:cNvPr>
                  <p14:cNvContentPartPr/>
                  <p14:nvPr/>
                </p14:nvContentPartPr>
                <p14:xfrm>
                  <a:off x="7004880" y="5518714"/>
                  <a:ext cx="14760" cy="1476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A4BFC681-C949-3C41-B572-35B4BDB91975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997131" y="5510965"/>
                    <a:ext cx="30443" cy="304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EEF40596-4CAB-B54E-A328-EF410F2FF2F2}"/>
                      </a:ext>
                    </a:extLst>
                  </p14:cNvPr>
                  <p14:cNvContentPartPr/>
                  <p14:nvPr/>
                </p14:nvContentPartPr>
                <p14:xfrm>
                  <a:off x="7048440" y="5280754"/>
                  <a:ext cx="272520" cy="212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EEF40596-4CAB-B54E-A328-EF410F2FF2F2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040554" y="5273064"/>
                    <a:ext cx="288108" cy="36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71" name="Ink 6170">
                    <a:extLst>
                      <a:ext uri="{FF2B5EF4-FFF2-40B4-BE49-F238E27FC236}">
                        <a16:creationId xmlns:a16="http://schemas.microsoft.com/office/drawing/2014/main" id="{2130DB00-8CFF-6241-ACDF-1DEB0C22721A}"/>
                      </a:ext>
                    </a:extLst>
                  </p14:cNvPr>
                  <p14:cNvContentPartPr/>
                  <p14:nvPr/>
                </p14:nvContentPartPr>
                <p14:xfrm>
                  <a:off x="7034040" y="5312074"/>
                  <a:ext cx="135720" cy="15480"/>
                </p14:xfrm>
              </p:contentPart>
            </mc:Choice>
            <mc:Fallback xmlns="">
              <p:pic>
                <p:nvPicPr>
                  <p:cNvPr id="6171" name="Ink 6170">
                    <a:extLst>
                      <a:ext uri="{FF2B5EF4-FFF2-40B4-BE49-F238E27FC236}">
                        <a16:creationId xmlns:a16="http://schemas.microsoft.com/office/drawing/2014/main" id="{2130DB00-8CFF-6241-ACDF-1DEB0C22721A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026154" y="5304334"/>
                    <a:ext cx="151309" cy="311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F7353187-5EB3-7A41-9351-B45865BE7FFD}"/>
                      </a:ext>
                    </a:extLst>
                  </p14:cNvPr>
                  <p14:cNvContentPartPr/>
                  <p14:nvPr/>
                </p14:nvContentPartPr>
                <p14:xfrm>
                  <a:off x="7026480" y="5224954"/>
                  <a:ext cx="110520" cy="8028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F7353187-5EB3-7A41-9351-B45865BE7FFD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018782" y="5217055"/>
                    <a:ext cx="126099" cy="957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68CFB5EA-AE8E-B942-BA2C-D4AC9B8CE57D}"/>
                </a:ext>
              </a:extLst>
            </p:cNvPr>
            <p:cNvGrpSpPr/>
            <p:nvPr/>
          </p:nvGrpSpPr>
          <p:grpSpPr>
            <a:xfrm>
              <a:off x="5067000" y="5162674"/>
              <a:ext cx="591120" cy="182880"/>
              <a:chOff x="5067000" y="5162674"/>
              <a:chExt cx="591120" cy="182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0778D12D-0AFB-2340-B43B-710D229979E5}"/>
                      </a:ext>
                    </a:extLst>
                  </p14:cNvPr>
                  <p14:cNvContentPartPr/>
                  <p14:nvPr/>
                </p14:nvContentPartPr>
                <p14:xfrm>
                  <a:off x="5067000" y="5228914"/>
                  <a:ext cx="33120" cy="11664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0778D12D-0AFB-2340-B43B-710D229979E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059229" y="5221028"/>
                    <a:ext cx="48847" cy="132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75" name="Ink 6174">
                    <a:extLst>
                      <a:ext uri="{FF2B5EF4-FFF2-40B4-BE49-F238E27FC236}">
                        <a16:creationId xmlns:a16="http://schemas.microsoft.com/office/drawing/2014/main" id="{986F2495-F375-2C4B-A0AC-221982C07D6E}"/>
                      </a:ext>
                    </a:extLst>
                  </p14:cNvPr>
                  <p14:cNvContentPartPr/>
                  <p14:nvPr/>
                </p14:nvContentPartPr>
                <p14:xfrm>
                  <a:off x="5164920" y="5301274"/>
                  <a:ext cx="26640" cy="24120"/>
                </p14:xfrm>
              </p:contentPart>
            </mc:Choice>
            <mc:Fallback xmlns="">
              <p:pic>
                <p:nvPicPr>
                  <p:cNvPr id="6175" name="Ink 6174">
                    <a:extLst>
                      <a:ext uri="{FF2B5EF4-FFF2-40B4-BE49-F238E27FC236}">
                        <a16:creationId xmlns:a16="http://schemas.microsoft.com/office/drawing/2014/main" id="{986F2495-F375-2C4B-A0AC-221982C07D6E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157150" y="5293481"/>
                    <a:ext cx="42365" cy="398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207FE80F-3D80-E54D-B5B8-BA0A38E61957}"/>
                      </a:ext>
                    </a:extLst>
                  </p14:cNvPr>
                  <p14:cNvContentPartPr/>
                  <p14:nvPr/>
                </p14:nvContentPartPr>
                <p14:xfrm>
                  <a:off x="5230440" y="5192194"/>
                  <a:ext cx="96840" cy="13284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207FE80F-3D80-E54D-B5B8-BA0A38E61957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222722" y="5184488"/>
                    <a:ext cx="112459" cy="14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03E3EBE3-704F-D444-B740-42443543B63B}"/>
                      </a:ext>
                    </a:extLst>
                  </p14:cNvPr>
                  <p14:cNvContentPartPr/>
                  <p14:nvPr/>
                </p14:nvContentPartPr>
                <p14:xfrm>
                  <a:off x="5361120" y="5192194"/>
                  <a:ext cx="109800" cy="14364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03E3EBE3-704F-D444-B740-42443543B63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353421" y="5184499"/>
                    <a:ext cx="125381" cy="159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D54088C-43FD-C64E-829A-C5EA3E981F17}"/>
                      </a:ext>
                    </a:extLst>
                  </p14:cNvPr>
                  <p14:cNvContentPartPr/>
                  <p14:nvPr/>
                </p14:nvContentPartPr>
                <p14:xfrm>
                  <a:off x="5502600" y="5162674"/>
                  <a:ext cx="155520" cy="13176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D54088C-43FD-C64E-829A-C5EA3E981F17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494897" y="5154783"/>
                    <a:ext cx="171109" cy="14717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1" name="Group 6190">
              <a:extLst>
                <a:ext uri="{FF2B5EF4-FFF2-40B4-BE49-F238E27FC236}">
                  <a16:creationId xmlns:a16="http://schemas.microsoft.com/office/drawing/2014/main" id="{A3F31142-BD75-E541-B816-8281CEECF165}"/>
                </a:ext>
              </a:extLst>
            </p:cNvPr>
            <p:cNvGrpSpPr/>
            <p:nvPr/>
          </p:nvGrpSpPr>
          <p:grpSpPr>
            <a:xfrm>
              <a:off x="5872680" y="6128554"/>
              <a:ext cx="556920" cy="130680"/>
              <a:chOff x="5872680" y="6128554"/>
              <a:chExt cx="556920" cy="130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0092D8A8-364C-F44B-829A-18AE1F580A90}"/>
                      </a:ext>
                    </a:extLst>
                  </p14:cNvPr>
                  <p14:cNvContentPartPr/>
                  <p14:nvPr/>
                </p14:nvContentPartPr>
                <p14:xfrm>
                  <a:off x="5872680" y="6140794"/>
                  <a:ext cx="64800" cy="1980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0092D8A8-364C-F44B-829A-18AE1F580A90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864787" y="6132911"/>
                    <a:ext cx="80403" cy="3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11C12BD0-008A-604A-8ACA-5CDF05B71615}"/>
                      </a:ext>
                    </a:extLst>
                  </p14:cNvPr>
                  <p14:cNvContentPartPr/>
                  <p14:nvPr/>
                </p14:nvContentPartPr>
                <p14:xfrm>
                  <a:off x="5884920" y="6195874"/>
                  <a:ext cx="46080" cy="3096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11C12BD0-008A-604A-8ACA-5CDF05B71615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877179" y="6188088"/>
                    <a:ext cx="61747" cy="46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D2EAD022-F8AF-EE4B-8EE1-858BFD869967}"/>
                      </a:ext>
                    </a:extLst>
                  </p14:cNvPr>
                  <p14:cNvContentPartPr/>
                  <p14:nvPr/>
                </p14:nvContentPartPr>
                <p14:xfrm>
                  <a:off x="6018480" y="6162754"/>
                  <a:ext cx="70560" cy="889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D2EAD022-F8AF-EE4B-8EE1-858BFD869967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010599" y="6154854"/>
                    <a:ext cx="86138" cy="104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1CB31C07-CAEC-124F-A524-BF95556CF4A6}"/>
                      </a:ext>
                    </a:extLst>
                  </p14:cNvPr>
                  <p14:cNvContentPartPr/>
                  <p14:nvPr/>
                </p14:nvContentPartPr>
                <p14:xfrm>
                  <a:off x="6165000" y="6247354"/>
                  <a:ext cx="23400" cy="1188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1CB31C07-CAEC-124F-A524-BF95556CF4A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157322" y="6239558"/>
                    <a:ext cx="38756" cy="276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CE11F456-1105-EF40-A970-06020D116B4A}"/>
                      </a:ext>
                    </a:extLst>
                  </p14:cNvPr>
                  <p14:cNvContentPartPr/>
                  <p14:nvPr/>
                </p14:nvContentPartPr>
                <p14:xfrm>
                  <a:off x="6226200" y="6150154"/>
                  <a:ext cx="63360" cy="9540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CE11F456-1105-EF40-A970-06020D116B4A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6218326" y="6142449"/>
                    <a:ext cx="78742" cy="1108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2DEF71D5-F88B-5F45-9208-057F3739EAC5}"/>
                      </a:ext>
                    </a:extLst>
                  </p14:cNvPr>
                  <p14:cNvContentPartPr/>
                  <p14:nvPr/>
                </p14:nvContentPartPr>
                <p14:xfrm>
                  <a:off x="6341400" y="6168514"/>
                  <a:ext cx="88200" cy="5832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2DEF71D5-F88B-5F45-9208-057F3739EAC5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6333682" y="6160628"/>
                    <a:ext cx="103819" cy="739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F7F4C799-3085-174B-9E03-B545A35EB475}"/>
                      </a:ext>
                    </a:extLst>
                  </p14:cNvPr>
                  <p14:cNvContentPartPr/>
                  <p14:nvPr/>
                </p14:nvContentPartPr>
                <p14:xfrm>
                  <a:off x="6351480" y="6128554"/>
                  <a:ext cx="69840" cy="900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F7F4C799-3085-174B-9E03-B545A35EB475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6343781" y="6120679"/>
                    <a:ext cx="85421" cy="2493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46" name="Ink 6245">
                <a:extLst>
                  <a:ext uri="{FF2B5EF4-FFF2-40B4-BE49-F238E27FC236}">
                    <a16:creationId xmlns:a16="http://schemas.microsoft.com/office/drawing/2014/main" id="{5203F443-2E5B-B442-A41D-1F4313D24BE2}"/>
                  </a:ext>
                </a:extLst>
              </p14:cNvPr>
              <p14:cNvContentPartPr/>
              <p14:nvPr/>
            </p14:nvContentPartPr>
            <p14:xfrm>
              <a:off x="2448360" y="5104354"/>
              <a:ext cx="360" cy="360"/>
            </p14:xfrm>
          </p:contentPart>
        </mc:Choice>
        <mc:Fallback xmlns="">
          <p:pic>
            <p:nvPicPr>
              <p:cNvPr id="6246" name="Ink 6245">
                <a:extLst>
                  <a:ext uri="{FF2B5EF4-FFF2-40B4-BE49-F238E27FC236}">
                    <a16:creationId xmlns:a16="http://schemas.microsoft.com/office/drawing/2014/main" id="{5203F443-2E5B-B442-A41D-1F4313D24BE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39360" y="5095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47" name="Ink 6246">
                <a:extLst>
                  <a:ext uri="{FF2B5EF4-FFF2-40B4-BE49-F238E27FC236}">
                    <a16:creationId xmlns:a16="http://schemas.microsoft.com/office/drawing/2014/main" id="{923680A7-0479-074A-ADA8-6FF2036BD4EF}"/>
                  </a:ext>
                </a:extLst>
              </p14:cNvPr>
              <p14:cNvContentPartPr/>
              <p14:nvPr/>
            </p14:nvContentPartPr>
            <p14:xfrm>
              <a:off x="2976120" y="4599634"/>
              <a:ext cx="360" cy="360"/>
            </p14:xfrm>
          </p:contentPart>
        </mc:Choice>
        <mc:Fallback xmlns="">
          <p:pic>
            <p:nvPicPr>
              <p:cNvPr id="6247" name="Ink 6246">
                <a:extLst>
                  <a:ext uri="{FF2B5EF4-FFF2-40B4-BE49-F238E27FC236}">
                    <a16:creationId xmlns:a16="http://schemas.microsoft.com/office/drawing/2014/main" id="{923680A7-0479-074A-ADA8-6FF2036BD4E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67120" y="459099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8" name="Rectangle 2">
            <a:extLst>
              <a:ext uri="{FF2B5EF4-FFF2-40B4-BE49-F238E27FC236}">
                <a16:creationId xmlns:a16="http://schemas.microsoft.com/office/drawing/2014/main" id="{3806A8C9-53B6-134F-8D9F-173109A8C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22" y="4772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on Gaussian mean (3)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27041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vs. 2-sided intervals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39FDE-985A-1649-9B85-61CAC267D5E4}"/>
              </a:ext>
            </a:extLst>
          </p:cNvPr>
          <p:cNvSpPr txBox="1"/>
          <p:nvPr/>
        </p:nvSpPr>
        <p:spPr>
          <a:xfrm>
            <a:off x="594406" y="762000"/>
            <a:ext cx="77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test: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 the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206" name="TextBox 6205">
            <a:extLst>
              <a:ext uri="{FF2B5EF4-FFF2-40B4-BE49-F238E27FC236}">
                <a16:creationId xmlns:a16="http://schemas.microsoft.com/office/drawing/2014/main" id="{9B6B9757-93C8-3742-8A16-06949228354D}"/>
              </a:ext>
            </a:extLst>
          </p:cNvPr>
          <p:cNvSpPr txBox="1"/>
          <p:nvPr/>
        </p:nvSpPr>
        <p:spPr>
          <a:xfrm>
            <a:off x="563593" y="3505984"/>
            <a:ext cx="6248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a “central” confidence interval [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]:</a:t>
            </a:r>
          </a:p>
        </p:txBody>
      </p:sp>
      <p:sp>
        <p:nvSpPr>
          <p:cNvPr id="6207" name="TextBox 6206">
            <a:extLst>
              <a:ext uri="{FF2B5EF4-FFF2-40B4-BE49-F238E27FC236}">
                <a16:creationId xmlns:a16="http://schemas.microsoft.com/office/drawing/2014/main" id="{AF87D889-5C3F-F34A-84E3-3CC5B67F4F0C}"/>
              </a:ext>
            </a:extLst>
          </p:cNvPr>
          <p:cNvSpPr txBox="1"/>
          <p:nvPr/>
        </p:nvSpPr>
        <p:spPr>
          <a:xfrm>
            <a:off x="585365" y="1407867"/>
            <a:ext cx="3550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I.e. we consider the alternative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include higher and lower values, so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take critical region on both sides: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09" name="Picture 6208">
            <a:extLst>
              <a:ext uri="{FF2B5EF4-FFF2-40B4-BE49-F238E27FC236}">
                <a16:creationId xmlns:a16="http://schemas.microsoft.com/office/drawing/2014/main" id="{14AB5BDD-DA7A-6143-8B18-1A1E89C1D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0" y="4012906"/>
            <a:ext cx="3597857" cy="1731888"/>
          </a:xfrm>
          <a:prstGeom prst="rect">
            <a:avLst/>
          </a:prstGeom>
        </p:spPr>
      </p:pic>
      <p:sp>
        <p:nvSpPr>
          <p:cNvPr id="6210" name="TextBox 6209">
            <a:extLst>
              <a:ext uri="{FF2B5EF4-FFF2-40B4-BE49-F238E27FC236}">
                <a16:creationId xmlns:a16="http://schemas.microsoft.com/office/drawing/2014/main" id="{900B932E-E930-C648-BC1A-22E07B84896A}"/>
              </a:ext>
            </a:extLst>
          </p:cNvPr>
          <p:cNvSpPr txBox="1"/>
          <p:nvPr/>
        </p:nvSpPr>
        <p:spPr>
          <a:xfrm>
            <a:off x="5741134" y="4274802"/>
            <a:ext cx="120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for  </a:t>
            </a:r>
          </a:p>
        </p:txBody>
      </p:sp>
      <p:pic>
        <p:nvPicPr>
          <p:cNvPr id="6211" name="Picture 6210">
            <a:extLst>
              <a:ext uri="{FF2B5EF4-FFF2-40B4-BE49-F238E27FC236}">
                <a16:creationId xmlns:a16="http://schemas.microsoft.com/office/drawing/2014/main" id="{66272DDB-A4C0-204F-9B01-67F32C008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59" y="4334058"/>
            <a:ext cx="1260000" cy="360000"/>
          </a:xfrm>
          <a:prstGeom prst="rect">
            <a:avLst/>
          </a:prstGeom>
        </p:spPr>
      </p:pic>
      <p:pic>
        <p:nvPicPr>
          <p:cNvPr id="6212" name="Picture 6211">
            <a:extLst>
              <a:ext uri="{FF2B5EF4-FFF2-40B4-BE49-F238E27FC236}">
                <a16:creationId xmlns:a16="http://schemas.microsoft.com/office/drawing/2014/main" id="{583227AA-7C9D-6645-B486-2D32E7B0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667" y="4886173"/>
            <a:ext cx="2859054" cy="576000"/>
          </a:xfrm>
          <a:prstGeom prst="rect">
            <a:avLst/>
          </a:prstGeom>
        </p:spPr>
      </p:pic>
      <p:sp>
        <p:nvSpPr>
          <p:cNvPr id="6213" name="TextBox 6212">
            <a:extLst>
              <a:ext uri="{FF2B5EF4-FFF2-40B4-BE49-F238E27FC236}">
                <a16:creationId xmlns:a16="http://schemas.microsoft.com/office/drawing/2014/main" id="{B1BF6B65-D3CE-BA4D-ACC7-62D3976F43C7}"/>
              </a:ext>
            </a:extLst>
          </p:cNvPr>
          <p:cNvSpPr txBox="1"/>
          <p:nvPr/>
        </p:nvSpPr>
        <p:spPr>
          <a:xfrm>
            <a:off x="443075" y="5681844"/>
            <a:ext cx="8096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upper edge of two-sided interval is higher (i.e. not as tight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limit) than obtained from the one-sided test.</a:t>
            </a:r>
          </a:p>
        </p:txBody>
      </p:sp>
      <p:grpSp>
        <p:nvGrpSpPr>
          <p:cNvPr id="6221" name="Group 6220">
            <a:extLst>
              <a:ext uri="{FF2B5EF4-FFF2-40B4-BE49-F238E27FC236}">
                <a16:creationId xmlns:a16="http://schemas.microsoft.com/office/drawing/2014/main" id="{BF5DA01F-5F2F-DC4D-9342-6B3D4041B3E7}"/>
              </a:ext>
            </a:extLst>
          </p:cNvPr>
          <p:cNvGrpSpPr/>
          <p:nvPr/>
        </p:nvGrpSpPr>
        <p:grpSpPr>
          <a:xfrm>
            <a:off x="4573922" y="1610317"/>
            <a:ext cx="4105935" cy="1644512"/>
            <a:chOff x="4573922" y="1610317"/>
            <a:chExt cx="4105935" cy="16445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246" name="Ink 6245">
                  <a:extLst>
                    <a:ext uri="{FF2B5EF4-FFF2-40B4-BE49-F238E27FC236}">
                      <a16:creationId xmlns:a16="http://schemas.microsoft.com/office/drawing/2014/main" id="{5203F443-2E5B-B442-A41D-1F4313D24BE2}"/>
                    </a:ext>
                  </a:extLst>
                </p14:cNvPr>
                <p14:cNvContentPartPr/>
                <p14:nvPr/>
              </p14:nvContentPartPr>
              <p14:xfrm>
                <a:off x="5049530" y="3164386"/>
                <a:ext cx="312" cy="312"/>
              </p14:xfrm>
            </p:contentPart>
          </mc:Choice>
          <mc:Fallback xmlns="">
            <p:pic>
              <p:nvPicPr>
                <p:cNvPr id="6246" name="Ink 6245">
                  <a:extLst>
                    <a:ext uri="{FF2B5EF4-FFF2-40B4-BE49-F238E27FC236}">
                      <a16:creationId xmlns:a16="http://schemas.microsoft.com/office/drawing/2014/main" id="{5203F443-2E5B-B442-A41D-1F4313D24B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41730" y="3156586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247" name="Ink 6246">
                  <a:extLst>
                    <a:ext uri="{FF2B5EF4-FFF2-40B4-BE49-F238E27FC236}">
                      <a16:creationId xmlns:a16="http://schemas.microsoft.com/office/drawing/2014/main" id="{923680A7-0479-074A-ADA8-6FF2036BD4EF}"/>
                    </a:ext>
                  </a:extLst>
                </p14:cNvPr>
                <p14:cNvContentPartPr/>
                <p14:nvPr/>
              </p14:nvContentPartPr>
              <p14:xfrm>
                <a:off x="5506738" y="2727138"/>
                <a:ext cx="312" cy="312"/>
              </p14:xfrm>
            </p:contentPart>
          </mc:Choice>
          <mc:Fallback xmlns="">
            <p:pic>
              <p:nvPicPr>
                <p:cNvPr id="6247" name="Ink 6246">
                  <a:extLst>
                    <a:ext uri="{FF2B5EF4-FFF2-40B4-BE49-F238E27FC236}">
                      <a16:creationId xmlns:a16="http://schemas.microsoft.com/office/drawing/2014/main" id="{923680A7-0479-074A-ADA8-6FF2036BD4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98938" y="2719650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930CC1-C2B8-1E4A-A996-644FCEB77B95}"/>
                    </a:ext>
                  </a:extLst>
                </p14:cNvPr>
                <p14:cNvContentPartPr/>
                <p14:nvPr/>
              </p14:nvContentPartPr>
              <p14:xfrm>
                <a:off x="4875816" y="2493544"/>
                <a:ext cx="3471471" cy="100423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930CC1-C2B8-1E4A-A996-644FCEB77B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60336" y="2478427"/>
                  <a:ext cx="3502071" cy="130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8B92F47-4351-F946-9318-C652AAC5231F}"/>
                    </a:ext>
                  </a:extLst>
                </p14:cNvPr>
                <p14:cNvContentPartPr/>
                <p14:nvPr/>
              </p14:nvContentPartPr>
              <p14:xfrm>
                <a:off x="4922909" y="1610317"/>
                <a:ext cx="3214175" cy="92252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8B92F47-4351-F946-9318-C652AAC523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07789" y="1595200"/>
                  <a:ext cx="3244776" cy="953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589D35-E788-A14A-A43F-57EA9694A7B4}"/>
                    </a:ext>
                  </a:extLst>
                </p14:cNvPr>
                <p14:cNvContentPartPr/>
                <p14:nvPr/>
              </p14:nvContentPartPr>
              <p14:xfrm>
                <a:off x="6477602" y="2467347"/>
                <a:ext cx="8732" cy="8576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589D35-E788-A14A-A43F-57EA9694A7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62932" y="2451916"/>
                  <a:ext cx="38072" cy="115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E4E58C-B9E3-E242-8CEE-27A2A8BC73DD}"/>
                    </a:ext>
                  </a:extLst>
                </p14:cNvPr>
                <p14:cNvContentPartPr/>
                <p14:nvPr/>
              </p14:nvContentPartPr>
              <p14:xfrm>
                <a:off x="6261473" y="2666634"/>
                <a:ext cx="250747" cy="216441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E4E58C-B9E3-E242-8CEE-27A2A8BC73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46363" y="2651174"/>
                  <a:ext cx="281326" cy="246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10E060-4A37-2448-92E9-CF265692CA46}"/>
                    </a:ext>
                  </a:extLst>
                </p14:cNvPr>
                <p14:cNvContentPartPr/>
                <p14:nvPr/>
              </p14:nvContentPartPr>
              <p14:xfrm>
                <a:off x="6557441" y="2793567"/>
                <a:ext cx="95122" cy="50524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10E060-4A37-2448-92E9-CF265692CA4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42365" y="2778410"/>
                  <a:ext cx="125274" cy="81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C3A601-492D-C048-BB40-190A5EE730A6}"/>
                    </a:ext>
                  </a:extLst>
                </p14:cNvPr>
                <p14:cNvContentPartPr/>
                <p14:nvPr/>
              </p14:nvContentPartPr>
              <p14:xfrm>
                <a:off x="7308746" y="2476703"/>
                <a:ext cx="4678" cy="82023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C3A601-492D-C048-BB40-190A5EE730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93632" y="2461593"/>
                  <a:ext cx="35265" cy="112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9DCA1E-91CE-034A-8168-7A302B5C8087}"/>
                    </a:ext>
                  </a:extLst>
                </p14:cNvPr>
                <p14:cNvContentPartPr/>
                <p14:nvPr/>
              </p14:nvContentPartPr>
              <p14:xfrm>
                <a:off x="5592503" y="2561533"/>
                <a:ext cx="17153" cy="76409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9DCA1E-91CE-034A-8168-7A302B5C80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77137" y="2546395"/>
                  <a:ext cx="47528" cy="1070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4FEE22E-3F76-6B45-93EB-0CE6C67C32A9}"/>
                </a:ext>
              </a:extLst>
            </p:cNvPr>
            <p:cNvGrpSpPr/>
            <p:nvPr/>
          </p:nvGrpSpPr>
          <p:grpSpPr>
            <a:xfrm>
              <a:off x="5259421" y="1890068"/>
              <a:ext cx="356472" cy="665851"/>
              <a:chOff x="2690640" y="3633394"/>
              <a:chExt cx="411480" cy="76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1F26DE5-81BF-9040-94F3-B93D1D010F85}"/>
                      </a:ext>
                    </a:extLst>
                  </p14:cNvPr>
                  <p14:cNvContentPartPr/>
                  <p14:nvPr/>
                </p14:nvContentPartPr>
                <p14:xfrm>
                  <a:off x="3056040" y="3633394"/>
                  <a:ext cx="46080" cy="7686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1F26DE5-81BF-9040-94F3-B93D1D010F8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038604" y="3615945"/>
                    <a:ext cx="81366" cy="8034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B949D4D-E1C5-134E-9C75-D1406C87F49F}"/>
                      </a:ext>
                    </a:extLst>
                  </p14:cNvPr>
                  <p14:cNvContentPartPr/>
                  <p14:nvPr/>
                </p14:nvContentPartPr>
                <p14:xfrm>
                  <a:off x="2724480" y="3809794"/>
                  <a:ext cx="298080" cy="10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B949D4D-E1C5-134E-9C75-D1406C87F49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707019" y="3792255"/>
                    <a:ext cx="333417" cy="45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6B43510E-D249-F942-951A-1BBA64D7578F}"/>
                      </a:ext>
                    </a:extLst>
                  </p14:cNvPr>
                  <p14:cNvContentPartPr/>
                  <p14:nvPr/>
                </p14:nvContentPartPr>
                <p14:xfrm>
                  <a:off x="2690640" y="3829954"/>
                  <a:ext cx="102240" cy="4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6B43510E-D249-F942-951A-1BBA64D7578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673184" y="3812543"/>
                    <a:ext cx="137567" cy="76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57CF03E7-18D8-124C-84F1-C1702F8269D3}"/>
                      </a:ext>
                    </a:extLst>
                  </p14:cNvPr>
                  <p14:cNvContentPartPr/>
                  <p14:nvPr/>
                </p14:nvContentPartPr>
                <p14:xfrm>
                  <a:off x="2693160" y="3777034"/>
                  <a:ext cx="93960" cy="961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57CF03E7-18D8-124C-84F1-C1702F8269D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675698" y="3759558"/>
                    <a:ext cx="129299" cy="13148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50FF245-115C-0942-9912-064482493AC1}"/>
                </a:ext>
              </a:extLst>
            </p:cNvPr>
            <p:cNvGrpSpPr/>
            <p:nvPr/>
          </p:nvGrpSpPr>
          <p:grpSpPr>
            <a:xfrm>
              <a:off x="4573922" y="2014506"/>
              <a:ext cx="411362" cy="283182"/>
              <a:chOff x="1899360" y="3777034"/>
              <a:chExt cx="474840" cy="32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BDFA300-A9A7-5546-9F9E-E39411B0E344}"/>
                      </a:ext>
                    </a:extLst>
                  </p14:cNvPr>
                  <p14:cNvContentPartPr/>
                  <p14:nvPr/>
                </p14:nvContentPartPr>
                <p14:xfrm>
                  <a:off x="1899360" y="3777034"/>
                  <a:ext cx="259200" cy="1260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BDFA300-A9A7-5546-9F9E-E39411B0E34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881914" y="3759569"/>
                    <a:ext cx="294508" cy="1613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8600BCA-FFCE-6146-A661-6FC4701C0C1E}"/>
                      </a:ext>
                    </a:extLst>
                  </p14:cNvPr>
                  <p14:cNvContentPartPr/>
                  <p14:nvPr/>
                </p14:nvContentPartPr>
                <p14:xfrm>
                  <a:off x="2073600" y="3903394"/>
                  <a:ext cx="183240" cy="2005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8600BCA-FFCE-6146-A661-6FC4701C0C1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056149" y="3885957"/>
                    <a:ext cx="218558" cy="2358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7E1D6BB5-672D-F64F-8AA5-1D2563A9F355}"/>
                      </a:ext>
                    </a:extLst>
                  </p14:cNvPr>
                  <p14:cNvContentPartPr/>
                  <p14:nvPr/>
                </p14:nvContentPartPr>
                <p14:xfrm>
                  <a:off x="2310840" y="3985474"/>
                  <a:ext cx="63360" cy="633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7E1D6BB5-672D-F64F-8AA5-1D2563A9F35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293447" y="3967667"/>
                    <a:ext cx="98560" cy="98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E178DB2-B8C5-F141-83AC-124130AA9ACE}"/>
                </a:ext>
              </a:extLst>
            </p:cNvPr>
            <p:cNvGrpSpPr/>
            <p:nvPr/>
          </p:nvGrpSpPr>
          <p:grpSpPr>
            <a:xfrm>
              <a:off x="7302509" y="1897241"/>
              <a:ext cx="969929" cy="575096"/>
              <a:chOff x="5049000" y="3641674"/>
              <a:chExt cx="1119600" cy="66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C4856B6F-2D1A-934A-9770-8DF8EB63559B}"/>
                      </a:ext>
                    </a:extLst>
                  </p14:cNvPr>
                  <p14:cNvContentPartPr/>
                  <p14:nvPr/>
                </p14:nvContentPartPr>
                <p14:xfrm>
                  <a:off x="5049000" y="3644554"/>
                  <a:ext cx="28800" cy="6609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C4856B6F-2D1A-934A-9770-8DF8EB63559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031052" y="3627106"/>
                    <a:ext cx="64278" cy="6962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C248437B-8A96-504E-BA45-69CA3BD4F7F3}"/>
                      </a:ext>
                    </a:extLst>
                  </p14:cNvPr>
                  <p14:cNvContentPartPr/>
                  <p14:nvPr/>
                </p14:nvContentPartPr>
                <p14:xfrm>
                  <a:off x="5117760" y="3753274"/>
                  <a:ext cx="328680" cy="730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C248437B-8A96-504E-BA45-69CA3BD4F7F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100308" y="3735419"/>
                    <a:ext cx="364000" cy="107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CAA846B-06F2-3E4D-A9D3-D7BA615C6FE9}"/>
                      </a:ext>
                    </a:extLst>
                  </p14:cNvPr>
                  <p14:cNvContentPartPr/>
                  <p14:nvPr/>
                </p14:nvContentPartPr>
                <p14:xfrm>
                  <a:off x="5375520" y="3714754"/>
                  <a:ext cx="78120" cy="61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CAA846B-06F2-3E4D-A9D3-D7BA615C6FE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358068" y="3697386"/>
                    <a:ext cx="113440" cy="9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2633C4A-E051-9E47-A109-CBDCA1076F3C}"/>
                      </a:ext>
                    </a:extLst>
                  </p14:cNvPr>
                  <p14:cNvContentPartPr/>
                  <p14:nvPr/>
                </p14:nvContentPartPr>
                <p14:xfrm>
                  <a:off x="5600520" y="3641674"/>
                  <a:ext cx="291240" cy="1234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2633C4A-E051-9E47-A109-CBDCA1076F3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583071" y="3624212"/>
                    <a:ext cx="326554" cy="158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5F2AE7E6-6E7A-B740-BFC8-506BBC6DE60A}"/>
                      </a:ext>
                    </a:extLst>
                  </p14:cNvPr>
                  <p14:cNvContentPartPr/>
                  <p14:nvPr/>
                </p14:nvContentPartPr>
                <p14:xfrm>
                  <a:off x="5796360" y="3830314"/>
                  <a:ext cx="238320" cy="2106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5F2AE7E6-6E7A-B740-BFC8-506BBC6DE60A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778922" y="3812868"/>
                    <a:ext cx="273196" cy="245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6FF2C10-4B2C-D14D-A4D6-0E8B5C9E4F15}"/>
                      </a:ext>
                    </a:extLst>
                  </p14:cNvPr>
                  <p14:cNvContentPartPr/>
                  <p14:nvPr/>
                </p14:nvContentPartPr>
                <p14:xfrm>
                  <a:off x="6090480" y="3918514"/>
                  <a:ext cx="78120" cy="518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6FF2C10-4B2C-D14D-A4D6-0E8B5C9E4F15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072612" y="3901096"/>
                    <a:ext cx="113025" cy="8709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7" name="Group 6196">
              <a:extLst>
                <a:ext uri="{FF2B5EF4-FFF2-40B4-BE49-F238E27FC236}">
                  <a16:creationId xmlns:a16="http://schemas.microsoft.com/office/drawing/2014/main" id="{E22C8F09-42A2-B14D-9824-32C91C49698A}"/>
                </a:ext>
              </a:extLst>
            </p:cNvPr>
            <p:cNvGrpSpPr/>
            <p:nvPr/>
          </p:nvGrpSpPr>
          <p:grpSpPr>
            <a:xfrm>
              <a:off x="4715513" y="2448323"/>
              <a:ext cx="896326" cy="806506"/>
              <a:chOff x="2062800" y="4277794"/>
              <a:chExt cx="1034640" cy="93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188B95F-7407-C34C-B584-E6AFF6F9100D}"/>
                      </a:ext>
                    </a:extLst>
                  </p14:cNvPr>
                  <p14:cNvContentPartPr/>
                  <p14:nvPr/>
                </p14:nvContentPartPr>
                <p14:xfrm>
                  <a:off x="2617920" y="4398394"/>
                  <a:ext cx="28080" cy="295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9188B95F-7407-C34C-B584-E6AFF6F9100D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600164" y="4380931"/>
                    <a:ext cx="63180" cy="648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EED7285-BA81-B646-A633-7773F554D49F}"/>
                      </a:ext>
                    </a:extLst>
                  </p14:cNvPr>
                  <p14:cNvContentPartPr/>
                  <p14:nvPr/>
                </p14:nvContentPartPr>
                <p14:xfrm>
                  <a:off x="2741760" y="4343314"/>
                  <a:ext cx="43920" cy="774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0EED7285-BA81-B646-A633-7773F554D49F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724358" y="4325420"/>
                    <a:ext cx="78725" cy="112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59AEAEC0-E374-044D-8947-B316EB528C23}"/>
                      </a:ext>
                    </a:extLst>
                  </p14:cNvPr>
                  <p14:cNvContentPartPr/>
                  <p14:nvPr/>
                </p14:nvContentPartPr>
                <p14:xfrm>
                  <a:off x="2833920" y="4321354"/>
                  <a:ext cx="45360" cy="78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59AEAEC0-E374-044D-8947-B316EB528C2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816442" y="4303902"/>
                    <a:ext cx="80732" cy="11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236ABB7-FEC4-A248-BE56-486AAD3A4733}"/>
                      </a:ext>
                    </a:extLst>
                  </p14:cNvPr>
                  <p14:cNvContentPartPr/>
                  <p14:nvPr/>
                </p14:nvContentPartPr>
                <p14:xfrm>
                  <a:off x="2923920" y="4277794"/>
                  <a:ext cx="66240" cy="1008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236ABB7-FEC4-A248-BE56-486AAD3A473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906532" y="4260372"/>
                    <a:ext cx="101430" cy="1360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D2D9314E-40DC-0F4B-83EA-E52A789EF6F0}"/>
                      </a:ext>
                    </a:extLst>
                  </p14:cNvPr>
                  <p14:cNvContentPartPr/>
                  <p14:nvPr/>
                </p14:nvContentPartPr>
                <p14:xfrm>
                  <a:off x="3019680" y="4288954"/>
                  <a:ext cx="73800" cy="982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2D9314E-40DC-0F4B-83EA-E52A789EF6F0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002168" y="4271123"/>
                    <a:ext cx="109241" cy="1331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C2863CD8-EB4A-EE44-AF0C-1B027A0B1BE3}"/>
                      </a:ext>
                    </a:extLst>
                  </p14:cNvPr>
                  <p14:cNvContentPartPr/>
                  <p14:nvPr/>
                </p14:nvContentPartPr>
                <p14:xfrm>
                  <a:off x="3065760" y="4364914"/>
                  <a:ext cx="31680" cy="6228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C2863CD8-EB4A-EE44-AF0C-1B027A0B1BE3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3047836" y="4347476"/>
                    <a:ext cx="67112" cy="975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CDB6C7CF-D349-5546-B13D-02EBD0AFD77A}"/>
                      </a:ext>
                    </a:extLst>
                  </p14:cNvPr>
                  <p14:cNvContentPartPr/>
                  <p14:nvPr/>
                </p14:nvContentPartPr>
                <p14:xfrm>
                  <a:off x="2648880" y="4419274"/>
                  <a:ext cx="250560" cy="31140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CDB6C7CF-D349-5546-B13D-02EBD0AFD77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631457" y="4401836"/>
                    <a:ext cx="285406" cy="346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E3A4B4B4-B455-8A47-BBE0-9BE159CD15F4}"/>
                      </a:ext>
                    </a:extLst>
                  </p14:cNvPr>
                  <p14:cNvContentPartPr/>
                  <p14:nvPr/>
                </p14:nvContentPartPr>
                <p14:xfrm>
                  <a:off x="2833200" y="4396954"/>
                  <a:ext cx="106200" cy="14832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E3A4B4B4-B455-8A47-BBE0-9BE159CD15F4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815777" y="4379089"/>
                    <a:ext cx="141462" cy="183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D6DAE707-3F1F-FF43-B6C8-046A8C7AC010}"/>
                      </a:ext>
                    </a:extLst>
                  </p14:cNvPr>
                  <p14:cNvContentPartPr/>
                  <p14:nvPr/>
                </p14:nvContentPartPr>
                <p14:xfrm>
                  <a:off x="2070720" y="4702594"/>
                  <a:ext cx="175320" cy="15696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D6DAE707-3F1F-FF43-B6C8-046A8C7AC010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2052856" y="4684739"/>
                    <a:ext cx="210633" cy="192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B940BC6D-61F6-AE45-B274-FD01D7780441}"/>
                      </a:ext>
                    </a:extLst>
                  </p14:cNvPr>
                  <p14:cNvContentPartPr/>
                  <p14:nvPr/>
                </p14:nvContentPartPr>
                <p14:xfrm>
                  <a:off x="2062800" y="4896274"/>
                  <a:ext cx="275400" cy="10476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B940BC6D-61F6-AE45-B274-FD01D7780441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044938" y="4878469"/>
                    <a:ext cx="310708" cy="1395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B801AEE4-0764-3A48-BA47-4E6C7AD346DC}"/>
                      </a:ext>
                    </a:extLst>
                  </p14:cNvPr>
                  <p14:cNvContentPartPr/>
                  <p14:nvPr/>
                </p14:nvContentPartPr>
                <p14:xfrm>
                  <a:off x="2244240" y="5068354"/>
                  <a:ext cx="263880" cy="14040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B801AEE4-0764-3A48-BA47-4E6C7AD346DC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226371" y="5050492"/>
                    <a:ext cx="299203" cy="17570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04" name="Group 6203">
              <a:extLst>
                <a:ext uri="{FF2B5EF4-FFF2-40B4-BE49-F238E27FC236}">
                  <a16:creationId xmlns:a16="http://schemas.microsoft.com/office/drawing/2014/main" id="{65FBDEA8-3E00-0840-8578-30F6ACB47899}"/>
                </a:ext>
              </a:extLst>
            </p:cNvPr>
            <p:cNvGrpSpPr/>
            <p:nvPr/>
          </p:nvGrpSpPr>
          <p:grpSpPr>
            <a:xfrm>
              <a:off x="7335256" y="2363493"/>
              <a:ext cx="1024506" cy="561061"/>
              <a:chOff x="5086800" y="4179874"/>
              <a:chExt cx="1182600" cy="647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077CDA47-DC37-794C-A904-F4F68E92EBE9}"/>
                      </a:ext>
                    </a:extLst>
                  </p14:cNvPr>
                  <p14:cNvContentPartPr/>
                  <p14:nvPr/>
                </p14:nvContentPartPr>
                <p14:xfrm>
                  <a:off x="5086800" y="4179874"/>
                  <a:ext cx="39600" cy="7884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077CDA47-DC37-794C-A904-F4F68E92EBE9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068876" y="4162446"/>
                    <a:ext cx="75032" cy="113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08CB4709-0DB0-7240-B2CB-9BE28FC1AFA9}"/>
                      </a:ext>
                    </a:extLst>
                  </p14:cNvPr>
                  <p14:cNvContentPartPr/>
                  <p14:nvPr/>
                </p14:nvContentPartPr>
                <p14:xfrm>
                  <a:off x="5157720" y="4190674"/>
                  <a:ext cx="58320" cy="9180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08CB4709-0DB0-7240-B2CB-9BE28FC1AFA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140348" y="4173228"/>
                    <a:ext cx="93064" cy="1271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BAC01007-A1C2-8741-92D2-076E4B5F468C}"/>
                      </a:ext>
                    </a:extLst>
                  </p14:cNvPr>
                  <p14:cNvContentPartPr/>
                  <p14:nvPr/>
                </p14:nvContentPartPr>
                <p14:xfrm>
                  <a:off x="5234760" y="4234234"/>
                  <a:ext cx="378360" cy="9468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BAC01007-A1C2-8741-92D2-076E4B5F468C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217316" y="4216793"/>
                    <a:ext cx="413663" cy="129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72F8DE98-1EE9-E249-BCA6-50D35C6C865A}"/>
                      </a:ext>
                    </a:extLst>
                  </p14:cNvPr>
                  <p14:cNvContentPartPr/>
                  <p14:nvPr/>
                </p14:nvContentPartPr>
                <p14:xfrm>
                  <a:off x="5221440" y="4272754"/>
                  <a:ext cx="241560" cy="33300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72F8DE98-1EE9-E249-BCA6-50D35C6C865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203593" y="4255293"/>
                    <a:ext cx="276424" cy="368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197C1694-C554-BC46-8591-6C0581DB238B}"/>
                      </a:ext>
                    </a:extLst>
                  </p14:cNvPr>
                  <p14:cNvContentPartPr/>
                  <p14:nvPr/>
                </p14:nvContentPartPr>
                <p14:xfrm>
                  <a:off x="5197680" y="4259074"/>
                  <a:ext cx="114840" cy="8820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197C1694-C554-BC46-8591-6C0581DB238B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180267" y="4241184"/>
                    <a:ext cx="149665" cy="123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201" name="Ink 6200">
                    <a:extLst>
                      <a:ext uri="{FF2B5EF4-FFF2-40B4-BE49-F238E27FC236}">
                        <a16:creationId xmlns:a16="http://schemas.microsoft.com/office/drawing/2014/main" id="{3A3A8EA0-8FE3-E543-A924-3116C49A2779}"/>
                      </a:ext>
                    </a:extLst>
                  </p14:cNvPr>
                  <p14:cNvContentPartPr/>
                  <p14:nvPr/>
                </p14:nvContentPartPr>
                <p14:xfrm>
                  <a:off x="5578920" y="4554274"/>
                  <a:ext cx="183240" cy="179640"/>
                </p14:xfrm>
              </p:contentPart>
            </mc:Choice>
            <mc:Fallback xmlns="">
              <p:pic>
                <p:nvPicPr>
                  <p:cNvPr id="6201" name="Ink 6200">
                    <a:extLst>
                      <a:ext uri="{FF2B5EF4-FFF2-40B4-BE49-F238E27FC236}">
                        <a16:creationId xmlns:a16="http://schemas.microsoft.com/office/drawing/2014/main" id="{3A3A8EA0-8FE3-E543-A924-3116C49A2779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561053" y="4536809"/>
                    <a:ext cx="218558" cy="214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202" name="Ink 6201">
                    <a:extLst>
                      <a:ext uri="{FF2B5EF4-FFF2-40B4-BE49-F238E27FC236}">
                        <a16:creationId xmlns:a16="http://schemas.microsoft.com/office/drawing/2014/main" id="{90120DF7-C2BD-824B-BC4B-A41E4B116059}"/>
                      </a:ext>
                    </a:extLst>
                  </p14:cNvPr>
                  <p14:cNvContentPartPr/>
                  <p14:nvPr/>
                </p14:nvContentPartPr>
                <p14:xfrm>
                  <a:off x="5796000" y="4539154"/>
                  <a:ext cx="143280" cy="285120"/>
                </p14:xfrm>
              </p:contentPart>
            </mc:Choice>
            <mc:Fallback xmlns="">
              <p:pic>
                <p:nvPicPr>
                  <p:cNvPr id="6202" name="Ink 6201">
                    <a:extLst>
                      <a:ext uri="{FF2B5EF4-FFF2-40B4-BE49-F238E27FC236}">
                        <a16:creationId xmlns:a16="http://schemas.microsoft.com/office/drawing/2014/main" id="{90120DF7-C2BD-824B-BC4B-A41E4B11605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778142" y="4521698"/>
                    <a:ext cx="178166" cy="320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203" name="Ink 6202">
                    <a:extLst>
                      <a:ext uri="{FF2B5EF4-FFF2-40B4-BE49-F238E27FC236}">
                        <a16:creationId xmlns:a16="http://schemas.microsoft.com/office/drawing/2014/main" id="{91EBEDFD-53C3-3B46-85AF-4E02606F59AB}"/>
                      </a:ext>
                    </a:extLst>
                  </p14:cNvPr>
                  <p14:cNvContentPartPr/>
                  <p14:nvPr/>
                </p14:nvContentPartPr>
                <p14:xfrm>
                  <a:off x="5968440" y="4680634"/>
                  <a:ext cx="300960" cy="146880"/>
                </p14:xfrm>
              </p:contentPart>
            </mc:Choice>
            <mc:Fallback xmlns="">
              <p:pic>
                <p:nvPicPr>
                  <p:cNvPr id="6203" name="Ink 6202">
                    <a:extLst>
                      <a:ext uri="{FF2B5EF4-FFF2-40B4-BE49-F238E27FC236}">
                        <a16:creationId xmlns:a16="http://schemas.microsoft.com/office/drawing/2014/main" id="{91EBEDFD-53C3-3B46-85AF-4E02606F59A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950981" y="4663208"/>
                    <a:ext cx="336294" cy="18173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0" name="Group 6219">
              <a:extLst>
                <a:ext uri="{FF2B5EF4-FFF2-40B4-BE49-F238E27FC236}">
                  <a16:creationId xmlns:a16="http://schemas.microsoft.com/office/drawing/2014/main" id="{C75E3148-0503-2D4B-AE74-D3F581BE220C}"/>
                </a:ext>
              </a:extLst>
            </p:cNvPr>
            <p:cNvGrpSpPr/>
            <p:nvPr/>
          </p:nvGrpSpPr>
          <p:grpSpPr>
            <a:xfrm>
              <a:off x="8493737" y="2470954"/>
              <a:ext cx="186120" cy="178200"/>
              <a:chOff x="8493737" y="2470954"/>
              <a:chExt cx="186120" cy="17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218" name="Ink 6217">
                    <a:extLst>
                      <a:ext uri="{FF2B5EF4-FFF2-40B4-BE49-F238E27FC236}">
                        <a16:creationId xmlns:a16="http://schemas.microsoft.com/office/drawing/2014/main" id="{92F8D966-80ED-A24C-94A8-62C758399F7B}"/>
                      </a:ext>
                    </a:extLst>
                  </p14:cNvPr>
                  <p14:cNvContentPartPr/>
                  <p14:nvPr/>
                </p14:nvContentPartPr>
                <p14:xfrm>
                  <a:off x="8493737" y="2489674"/>
                  <a:ext cx="186120" cy="123120"/>
                </p14:xfrm>
              </p:contentPart>
            </mc:Choice>
            <mc:Fallback xmlns="">
              <p:pic>
                <p:nvPicPr>
                  <p:cNvPr id="6218" name="Ink 6217">
                    <a:extLst>
                      <a:ext uri="{FF2B5EF4-FFF2-40B4-BE49-F238E27FC236}">
                        <a16:creationId xmlns:a16="http://schemas.microsoft.com/office/drawing/2014/main" id="{92F8D966-80ED-A24C-94A8-62C758399F7B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478617" y="2474554"/>
                    <a:ext cx="216720" cy="15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4F21C7B2-750F-DC4F-B9F8-FD1BE650C290}"/>
                      </a:ext>
                    </a:extLst>
                  </p14:cNvPr>
                  <p14:cNvContentPartPr/>
                  <p14:nvPr/>
                </p14:nvContentPartPr>
                <p14:xfrm>
                  <a:off x="8521817" y="2470954"/>
                  <a:ext cx="124200" cy="17820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4F21C7B2-750F-DC4F-B9F8-FD1BE650C290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506697" y="2455474"/>
                    <a:ext cx="154440" cy="208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920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27041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meaning of a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0EDB6-05B7-F843-9FF9-6F5AB15526D1}"/>
              </a:ext>
            </a:extLst>
          </p:cNvPr>
          <p:cNvSpPr txBox="1"/>
          <p:nvPr/>
        </p:nvSpPr>
        <p:spPr>
          <a:xfrm>
            <a:off x="651310" y="794654"/>
            <a:ext cx="8002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report the confidence interval 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together with the point estimate as an “asymmetric error bar”, e.g.,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7BF187-1470-0D43-BCB5-F474A0AFA22D}"/>
              </a:ext>
            </a:extLst>
          </p:cNvPr>
          <p:cNvGrpSpPr/>
          <p:nvPr/>
        </p:nvGrpSpPr>
        <p:grpSpPr>
          <a:xfrm>
            <a:off x="1916929" y="2044375"/>
            <a:ext cx="542372" cy="405655"/>
            <a:chOff x="2195537" y="2124634"/>
            <a:chExt cx="65124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FEA95B-7D9B-4E41-B837-D086F63CB7CE}"/>
                    </a:ext>
                  </a:extLst>
                </p14:cNvPr>
                <p14:cNvContentPartPr/>
                <p14:nvPr/>
              </p14:nvContentPartPr>
              <p14:xfrm>
                <a:off x="2195537" y="2361874"/>
                <a:ext cx="171000" cy="249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FEA95B-7D9B-4E41-B837-D086F63CB7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76922" y="2343720"/>
                  <a:ext cx="207797" cy="286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B57514-E416-4B4C-BDF7-5E411A3E4AFD}"/>
                    </a:ext>
                  </a:extLst>
                </p14:cNvPr>
                <p14:cNvContentPartPr/>
                <p14:nvPr/>
              </p14:nvContentPartPr>
              <p14:xfrm>
                <a:off x="2226137" y="2438914"/>
                <a:ext cx="135360" cy="62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B57514-E416-4B4C-BDF7-5E411A3E4AF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7541" y="2420770"/>
                  <a:ext cx="172119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77A3F53-A0FF-B24A-A090-53DEC3EA596E}"/>
                    </a:ext>
                  </a:extLst>
                </p14:cNvPr>
                <p14:cNvContentPartPr/>
                <p14:nvPr/>
              </p14:nvContentPartPr>
              <p14:xfrm>
                <a:off x="2204177" y="2175394"/>
                <a:ext cx="148320" cy="12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77A3F53-A0FF-B24A-A090-53DEC3EA596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86015" y="2157228"/>
                  <a:ext cx="185076" cy="157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57BB01-7109-D949-A2A2-86DE44F2CC7D}"/>
                    </a:ext>
                  </a:extLst>
                </p14:cNvPr>
                <p14:cNvContentPartPr/>
                <p14:nvPr/>
              </p14:nvContentPartPr>
              <p14:xfrm>
                <a:off x="2562017" y="2236594"/>
                <a:ext cx="5760" cy="13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57BB01-7109-D949-A2A2-86DE44F2CC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44326" y="2217999"/>
                  <a:ext cx="40320" cy="1742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DF4996-2D87-DC43-90FB-E2BAA476DF42}"/>
                    </a:ext>
                  </a:extLst>
                </p14:cNvPr>
                <p14:cNvContentPartPr/>
                <p14:nvPr/>
              </p14:nvContentPartPr>
              <p14:xfrm>
                <a:off x="2504777" y="2291674"/>
                <a:ext cx="115920" cy="38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DF4996-2D87-DC43-90FB-E2BAA476DF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6178" y="2273028"/>
                  <a:ext cx="152686" cy="75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EF2BA8-9525-1D4E-953E-E629856CAB68}"/>
                    </a:ext>
                  </a:extLst>
                </p14:cNvPr>
                <p14:cNvContentPartPr/>
                <p14:nvPr/>
              </p14:nvContentPartPr>
              <p14:xfrm>
                <a:off x="2734817" y="2124634"/>
                <a:ext cx="111960" cy="227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EF2BA8-9525-1D4E-953E-E629856CAB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16661" y="2106501"/>
                  <a:ext cx="148704" cy="2637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021372-DE58-D148-ACC1-395F8E6152E1}"/>
              </a:ext>
            </a:extLst>
          </p:cNvPr>
          <p:cNvGrpSpPr/>
          <p:nvPr/>
        </p:nvGrpSpPr>
        <p:grpSpPr>
          <a:xfrm>
            <a:off x="2177472" y="2454227"/>
            <a:ext cx="325304" cy="95043"/>
            <a:chOff x="2508377" y="2616754"/>
            <a:chExt cx="390600" cy="1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45A4364-7C1A-E44F-886A-7FB349FFD2C0}"/>
                    </a:ext>
                  </a:extLst>
                </p14:cNvPr>
                <p14:cNvContentPartPr/>
                <p14:nvPr/>
              </p14:nvContentPartPr>
              <p14:xfrm>
                <a:off x="2508377" y="2677594"/>
                <a:ext cx="136800" cy="14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45A4364-7C1A-E44F-886A-7FB349FFD2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89821" y="2659725"/>
                  <a:ext cx="173050" cy="50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ED7D804-6320-AC4E-B63F-3EB5F5EBD90F}"/>
                    </a:ext>
                  </a:extLst>
                </p14:cNvPr>
                <p14:cNvContentPartPr/>
                <p14:nvPr/>
              </p14:nvContentPartPr>
              <p14:xfrm>
                <a:off x="2779457" y="2616754"/>
                <a:ext cx="119520" cy="114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ED7D804-6320-AC4E-B63F-3EB5F5EBD9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61269" y="2598667"/>
                  <a:ext cx="156329" cy="1502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C581A3B-047B-604F-8390-D1705BDCF8D5}"/>
              </a:ext>
            </a:extLst>
          </p:cNvPr>
          <p:cNvGrpSpPr/>
          <p:nvPr/>
        </p:nvGrpSpPr>
        <p:grpSpPr>
          <a:xfrm>
            <a:off x="4688484" y="2312155"/>
            <a:ext cx="137017" cy="247051"/>
            <a:chOff x="5381897" y="2576794"/>
            <a:chExt cx="16452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FFB713-3C47-8641-B4F2-590837B89B4E}"/>
                    </a:ext>
                  </a:extLst>
                </p14:cNvPr>
                <p14:cNvContentPartPr/>
                <p14:nvPr/>
              </p14:nvContentPartPr>
              <p14:xfrm>
                <a:off x="5381897" y="2691634"/>
                <a:ext cx="164520" cy="181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9FFB713-3C47-8641-B4F2-590837B89B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63761" y="2673065"/>
                  <a:ext cx="200792" cy="218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064844E-EC85-6748-8FE7-1A8F2AF41816}"/>
                    </a:ext>
                  </a:extLst>
                </p14:cNvPr>
                <p14:cNvContentPartPr/>
                <p14:nvPr/>
              </p14:nvContentPartPr>
              <p14:xfrm>
                <a:off x="5426177" y="2576794"/>
                <a:ext cx="119160" cy="57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064844E-EC85-6748-8FE7-1A8F2AF4181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08044" y="2558740"/>
                  <a:ext cx="155858" cy="937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478A63B-62A2-8141-8731-35DCBB8019C8}"/>
              </a:ext>
            </a:extLst>
          </p:cNvPr>
          <p:cNvGrpSpPr/>
          <p:nvPr/>
        </p:nvGrpSpPr>
        <p:grpSpPr>
          <a:xfrm rot="190095">
            <a:off x="3485311" y="2040219"/>
            <a:ext cx="2957713" cy="211373"/>
            <a:chOff x="3485311" y="2040219"/>
            <a:chExt cx="2957713" cy="21137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75731AF-84EB-A24F-BC14-E90C842FC58D}"/>
                </a:ext>
              </a:extLst>
            </p:cNvPr>
            <p:cNvGrpSpPr/>
            <p:nvPr/>
          </p:nvGrpSpPr>
          <p:grpSpPr>
            <a:xfrm>
              <a:off x="3485311" y="2092088"/>
              <a:ext cx="2447722" cy="113931"/>
              <a:chOff x="3937217" y="2312554"/>
              <a:chExt cx="2939040" cy="13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026AAEE-9422-8F49-BD69-591CFBB18B7A}"/>
                      </a:ext>
                    </a:extLst>
                  </p14:cNvPr>
                  <p14:cNvContentPartPr/>
                  <p14:nvPr/>
                </p14:nvContentPartPr>
                <p14:xfrm>
                  <a:off x="3937217" y="2312554"/>
                  <a:ext cx="2939040" cy="1368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026AAEE-9422-8F49-BD69-591CFBB18B7A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18632" y="2294429"/>
                    <a:ext cx="2975346" cy="173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DACD60B-3F77-3742-9244-1E305DD3FF51}"/>
                      </a:ext>
                    </a:extLst>
                  </p14:cNvPr>
                  <p14:cNvContentPartPr/>
                  <p14:nvPr/>
                </p14:nvContentPartPr>
                <p14:xfrm>
                  <a:off x="5458937" y="2313634"/>
                  <a:ext cx="31680" cy="1116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DACD60B-3F77-3742-9244-1E305DD3FF5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440710" y="2295537"/>
                    <a:ext cx="68568" cy="14779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EE37A90-27F6-F446-BC45-1FA52823CD51}"/>
                    </a:ext>
                  </a:extLst>
                </p14:cNvPr>
                <p14:cNvContentPartPr/>
                <p14:nvPr/>
              </p14:nvContentPartPr>
              <p14:xfrm>
                <a:off x="3945833" y="2151452"/>
                <a:ext cx="32980" cy="1001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EE37A90-27F6-F446-BC45-1FA52823CD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30249" y="2135963"/>
                  <a:ext cx="63785" cy="13075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C74EAC5-9E98-4A4C-B92B-53F83A87C01C}"/>
                </a:ext>
              </a:extLst>
            </p:cNvPr>
            <p:cNvGrpSpPr/>
            <p:nvPr/>
          </p:nvGrpSpPr>
          <p:grpSpPr>
            <a:xfrm>
              <a:off x="5876966" y="2040219"/>
              <a:ext cx="566058" cy="97141"/>
              <a:chOff x="6808937" y="2250274"/>
              <a:chExt cx="679680" cy="11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B4B8AE7-0938-244D-8F40-577885670B81}"/>
                      </a:ext>
                    </a:extLst>
                  </p14:cNvPr>
                  <p14:cNvContentPartPr/>
                  <p14:nvPr/>
                </p14:nvContentPartPr>
                <p14:xfrm>
                  <a:off x="6808937" y="2270074"/>
                  <a:ext cx="679680" cy="640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B4B8AE7-0938-244D-8F40-577885670B8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790345" y="2251889"/>
                    <a:ext cx="716431" cy="1008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4B28B48-FA2B-E44E-B037-A8933DB05A9D}"/>
                      </a:ext>
                    </a:extLst>
                  </p14:cNvPr>
                  <p14:cNvContentPartPr/>
                  <p14:nvPr/>
                </p14:nvContentPartPr>
                <p14:xfrm>
                  <a:off x="7144817" y="2250274"/>
                  <a:ext cx="12600" cy="11664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C4B28B48-FA2B-E44E-B037-A8933DB05A9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127177" y="2231698"/>
                    <a:ext cx="47880" cy="15292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00E4FB1-6D84-9B42-80F7-8C2D9D0DDBC5}"/>
              </a:ext>
            </a:extLst>
          </p:cNvPr>
          <p:cNvGrpSpPr/>
          <p:nvPr/>
        </p:nvGrpSpPr>
        <p:grpSpPr>
          <a:xfrm>
            <a:off x="3786929" y="2371519"/>
            <a:ext cx="181690" cy="262342"/>
            <a:chOff x="4299377" y="2648074"/>
            <a:chExt cx="2181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13B4D6D-7397-2446-8554-6A477D15BE65}"/>
                    </a:ext>
                  </a:extLst>
                </p14:cNvPr>
                <p14:cNvContentPartPr/>
                <p14:nvPr/>
              </p14:nvContentPartPr>
              <p14:xfrm>
                <a:off x="4299377" y="2664274"/>
                <a:ext cx="182160" cy="298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13B4D6D-7397-2446-8554-6A477D15BE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81247" y="2646112"/>
                  <a:ext cx="218851" cy="335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8F219D5-B7B0-8B4F-8BA3-D7A53F4E039C}"/>
                    </a:ext>
                  </a:extLst>
                </p14:cNvPr>
                <p14:cNvContentPartPr/>
                <p14:nvPr/>
              </p14:nvContentPartPr>
              <p14:xfrm>
                <a:off x="4397297" y="2648074"/>
                <a:ext cx="120240" cy="120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8F219D5-B7B0-8B4F-8BA3-D7A53F4E03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78699" y="2629498"/>
                  <a:ext cx="157004" cy="1572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0" name="Group 6149">
            <a:extLst>
              <a:ext uri="{FF2B5EF4-FFF2-40B4-BE49-F238E27FC236}">
                <a16:creationId xmlns:a16="http://schemas.microsoft.com/office/drawing/2014/main" id="{7378CF21-88C4-8942-993A-E1502F68E9B4}"/>
              </a:ext>
            </a:extLst>
          </p:cNvPr>
          <p:cNvGrpSpPr/>
          <p:nvPr/>
        </p:nvGrpSpPr>
        <p:grpSpPr>
          <a:xfrm>
            <a:off x="3449932" y="2775075"/>
            <a:ext cx="872173" cy="222766"/>
            <a:chOff x="3894737" y="3132634"/>
            <a:chExt cx="10472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11A2D2A-34DA-A542-82A0-E2F17F30E710}"/>
                    </a:ext>
                  </a:extLst>
                </p14:cNvPr>
                <p14:cNvContentPartPr/>
                <p14:nvPr/>
              </p14:nvContentPartPr>
              <p14:xfrm>
                <a:off x="3894737" y="3254674"/>
                <a:ext cx="133560" cy="107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11A2D2A-34DA-A542-82A0-E2F17F30E71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76151" y="3236086"/>
                  <a:ext cx="170300" cy="144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8AE06F9-68AC-E84F-B16A-93CFDF260A0C}"/>
                    </a:ext>
                  </a:extLst>
                </p14:cNvPr>
                <p14:cNvContentPartPr/>
                <p14:nvPr/>
              </p14:nvContentPartPr>
              <p14:xfrm>
                <a:off x="4087337" y="3282034"/>
                <a:ext cx="77400" cy="6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8AE06F9-68AC-E84F-B16A-93CFDF260A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9176" y="3263674"/>
                  <a:ext cx="114154" cy="43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DD9CEFC-7BF0-5C42-8B00-FF8FB80C34BB}"/>
                    </a:ext>
                  </a:extLst>
                </p14:cNvPr>
                <p14:cNvContentPartPr/>
                <p14:nvPr/>
              </p14:nvContentPartPr>
              <p14:xfrm>
                <a:off x="4103177" y="3333874"/>
                <a:ext cx="136080" cy="20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DD9CEFC-7BF0-5C42-8B00-FF8FB80C34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85033" y="3315491"/>
                  <a:ext cx="172800" cy="56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DF02E94A-CB71-B34A-857C-67BE26FEF1C3}"/>
                    </a:ext>
                  </a:extLst>
                </p14:cNvPr>
                <p14:cNvContentPartPr/>
                <p14:nvPr/>
              </p14:nvContentPartPr>
              <p14:xfrm>
                <a:off x="4368857" y="3249634"/>
                <a:ext cx="104760" cy="15048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DF02E94A-CB71-B34A-857C-67BE26FEF1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50750" y="3231093"/>
                  <a:ext cx="141404" cy="186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FECC5BBA-444C-0142-9745-CBD9231360B7}"/>
                    </a:ext>
                  </a:extLst>
                </p14:cNvPr>
                <p14:cNvContentPartPr/>
                <p14:nvPr/>
              </p14:nvContentPartPr>
              <p14:xfrm>
                <a:off x="4380377" y="3132634"/>
                <a:ext cx="88200" cy="8748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FECC5BBA-444C-0142-9745-CBD9231360B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62218" y="3114445"/>
                  <a:ext cx="124950" cy="124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48" name="Ink 6147">
                  <a:extLst>
                    <a:ext uri="{FF2B5EF4-FFF2-40B4-BE49-F238E27FC236}">
                      <a16:creationId xmlns:a16="http://schemas.microsoft.com/office/drawing/2014/main" id="{8ADB6485-F707-9E4A-A1FF-E465557D81F6}"/>
                    </a:ext>
                  </a:extLst>
                </p14:cNvPr>
                <p14:cNvContentPartPr/>
                <p14:nvPr/>
              </p14:nvContentPartPr>
              <p14:xfrm>
                <a:off x="4572977" y="3318394"/>
                <a:ext cx="91080" cy="23760"/>
              </p14:xfrm>
            </p:contentPart>
          </mc:Choice>
          <mc:Fallback xmlns="">
            <p:pic>
              <p:nvPicPr>
                <p:cNvPr id="6148" name="Ink 6147">
                  <a:extLst>
                    <a:ext uri="{FF2B5EF4-FFF2-40B4-BE49-F238E27FC236}">
                      <a16:creationId xmlns:a16="http://schemas.microsoft.com/office/drawing/2014/main" id="{8ADB6485-F707-9E4A-A1FF-E465557D81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54416" y="3300250"/>
                  <a:ext cx="127771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F5D41ED2-E849-3644-87E5-6FA847EA4A65}"/>
                    </a:ext>
                  </a:extLst>
                </p14:cNvPr>
                <p14:cNvContentPartPr/>
                <p14:nvPr/>
              </p14:nvContentPartPr>
              <p14:xfrm>
                <a:off x="4758737" y="3256834"/>
                <a:ext cx="183240" cy="9468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F5D41ED2-E849-3644-87E5-6FA847EA4A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40154" y="3238676"/>
                  <a:ext cx="219974" cy="1314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2" name="Group 6161">
            <a:extLst>
              <a:ext uri="{FF2B5EF4-FFF2-40B4-BE49-F238E27FC236}">
                <a16:creationId xmlns:a16="http://schemas.microsoft.com/office/drawing/2014/main" id="{EF6A7816-F0F0-8A49-A0CA-ED4BA1967130}"/>
              </a:ext>
            </a:extLst>
          </p:cNvPr>
          <p:cNvGrpSpPr/>
          <p:nvPr/>
        </p:nvGrpSpPr>
        <p:grpSpPr>
          <a:xfrm>
            <a:off x="5804281" y="2296222"/>
            <a:ext cx="1156102" cy="612830"/>
            <a:chOff x="6751337" y="2498314"/>
            <a:chExt cx="1388160" cy="7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51" name="Ink 6150">
                  <a:extLst>
                    <a:ext uri="{FF2B5EF4-FFF2-40B4-BE49-F238E27FC236}">
                      <a16:creationId xmlns:a16="http://schemas.microsoft.com/office/drawing/2014/main" id="{CD956810-457C-0B4F-9773-045E92CA53F1}"/>
                    </a:ext>
                  </a:extLst>
                </p14:cNvPr>
                <p14:cNvContentPartPr/>
                <p14:nvPr/>
              </p14:nvContentPartPr>
              <p14:xfrm>
                <a:off x="6999737" y="2532514"/>
                <a:ext cx="161640" cy="249840"/>
              </p14:xfrm>
            </p:contentPart>
          </mc:Choice>
          <mc:Fallback xmlns="">
            <p:pic>
              <p:nvPicPr>
                <p:cNvPr id="6151" name="Ink 6150">
                  <a:extLst>
                    <a:ext uri="{FF2B5EF4-FFF2-40B4-BE49-F238E27FC236}">
                      <a16:creationId xmlns:a16="http://schemas.microsoft.com/office/drawing/2014/main" id="{CD956810-457C-0B4F-9773-045E92CA53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81585" y="2514360"/>
                  <a:ext cx="198376" cy="286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58720E3F-8CB1-494B-9816-AD1D3DF3EEB0}"/>
                    </a:ext>
                  </a:extLst>
                </p14:cNvPr>
                <p14:cNvContentPartPr/>
                <p14:nvPr/>
              </p14:nvContentPartPr>
              <p14:xfrm>
                <a:off x="7059137" y="2498314"/>
                <a:ext cx="155520" cy="94680"/>
              </p14:xfrm>
            </p:contentPart>
          </mc:Choice>
          <mc:Fallback xmlns=""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58720E3F-8CB1-494B-9816-AD1D3DF3EE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40993" y="2480156"/>
                  <a:ext cx="192240" cy="131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54" name="Ink 6153">
                  <a:extLst>
                    <a:ext uri="{FF2B5EF4-FFF2-40B4-BE49-F238E27FC236}">
                      <a16:creationId xmlns:a16="http://schemas.microsoft.com/office/drawing/2014/main" id="{73D647B0-018A-FA44-A4BB-FDF596BCD8A1}"/>
                    </a:ext>
                  </a:extLst>
                </p14:cNvPr>
                <p14:cNvContentPartPr/>
                <p14:nvPr/>
              </p14:nvContentPartPr>
              <p14:xfrm>
                <a:off x="6751337" y="3023554"/>
                <a:ext cx="101160" cy="210600"/>
              </p14:xfrm>
            </p:contentPart>
          </mc:Choice>
          <mc:Fallback xmlns="">
            <p:pic>
              <p:nvPicPr>
                <p:cNvPr id="6154" name="Ink 6153">
                  <a:extLst>
                    <a:ext uri="{FF2B5EF4-FFF2-40B4-BE49-F238E27FC236}">
                      <a16:creationId xmlns:a16="http://schemas.microsoft.com/office/drawing/2014/main" id="{73D647B0-018A-FA44-A4BB-FDF596BCD8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33180" y="3004959"/>
                  <a:ext cx="137906" cy="247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6EFD9719-BD86-484B-9862-75676877EDBD}"/>
                    </a:ext>
                  </a:extLst>
                </p14:cNvPr>
                <p14:cNvContentPartPr/>
                <p14:nvPr/>
              </p14:nvContentPartPr>
              <p14:xfrm>
                <a:off x="6999737" y="3087634"/>
                <a:ext cx="142560" cy="36720"/>
              </p14:xfrm>
            </p:contentPart>
          </mc:Choice>
          <mc:Fallback xmlns=""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6EFD9719-BD86-484B-9862-75676877EDB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81161" y="3069490"/>
                  <a:ext cx="179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3036CADD-D58B-3746-8B58-E7846ACE5F38}"/>
                    </a:ext>
                  </a:extLst>
                </p14:cNvPr>
                <p14:cNvContentPartPr/>
                <p14:nvPr/>
              </p14:nvContentPartPr>
              <p14:xfrm>
                <a:off x="7074257" y="3122554"/>
                <a:ext cx="123120" cy="23400"/>
              </p14:xfrm>
            </p:contentPart>
          </mc:Choice>
          <mc:Fallback xmlns=""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3036CADD-D58B-3746-8B58-E7846ACE5F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56113" y="3104685"/>
                  <a:ext cx="159408" cy="5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5CAF650C-95FF-5B49-8635-38329DA47935}"/>
                    </a:ext>
                  </a:extLst>
                </p14:cNvPr>
                <p14:cNvContentPartPr/>
                <p14:nvPr/>
              </p14:nvContentPartPr>
              <p14:xfrm>
                <a:off x="7374137" y="3014554"/>
                <a:ext cx="145440" cy="16164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5CAF650C-95FF-5B49-8635-38329DA479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56011" y="2995970"/>
                  <a:ext cx="182124" cy="197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58" name="Ink 6157">
                  <a:extLst>
                    <a:ext uri="{FF2B5EF4-FFF2-40B4-BE49-F238E27FC236}">
                      <a16:creationId xmlns:a16="http://schemas.microsoft.com/office/drawing/2014/main" id="{A22E2FFD-4F11-F74B-AC24-2242C53B288A}"/>
                    </a:ext>
                  </a:extLst>
                </p14:cNvPr>
                <p14:cNvContentPartPr/>
                <p14:nvPr/>
              </p14:nvContentPartPr>
              <p14:xfrm>
                <a:off x="7393577" y="2847514"/>
                <a:ext cx="135360" cy="85320"/>
              </p14:xfrm>
            </p:contentPart>
          </mc:Choice>
          <mc:Fallback xmlns="">
            <p:pic>
              <p:nvPicPr>
                <p:cNvPr id="6158" name="Ink 6157">
                  <a:extLst>
                    <a:ext uri="{FF2B5EF4-FFF2-40B4-BE49-F238E27FC236}">
                      <a16:creationId xmlns:a16="http://schemas.microsoft.com/office/drawing/2014/main" id="{A22E2FFD-4F11-F74B-AC24-2242C53B28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75414" y="2829324"/>
                  <a:ext cx="172119" cy="122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438A6C48-9F64-B94D-9C06-19784DF4AC2B}"/>
                    </a:ext>
                  </a:extLst>
                </p14:cNvPr>
                <p14:cNvContentPartPr/>
                <p14:nvPr/>
              </p14:nvContentPartPr>
              <p14:xfrm>
                <a:off x="7749977" y="3025714"/>
                <a:ext cx="22680" cy="15300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438A6C48-9F64-B94D-9C06-19784DF4AC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32004" y="3007129"/>
                  <a:ext cx="59054" cy="189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3BE86A7D-D1F1-2D44-8279-A7AA6C51E91F}"/>
                    </a:ext>
                  </a:extLst>
                </p14:cNvPr>
                <p14:cNvContentPartPr/>
                <p14:nvPr/>
              </p14:nvContentPartPr>
              <p14:xfrm>
                <a:off x="7701737" y="3105274"/>
                <a:ext cx="150840" cy="828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3BE86A7D-D1F1-2D44-8279-A7AA6C51E9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83584" y="3086535"/>
                  <a:ext cx="187578" cy="45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4B7998AA-6A10-8E48-BD2D-B4D80F509DFC}"/>
                    </a:ext>
                  </a:extLst>
                </p14:cNvPr>
                <p14:cNvContentPartPr/>
                <p14:nvPr/>
              </p14:nvContentPartPr>
              <p14:xfrm>
                <a:off x="7932857" y="2880634"/>
                <a:ext cx="206640" cy="27216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4B7998AA-6A10-8E48-BD2D-B4D80F509D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14700" y="2862058"/>
                  <a:ext cx="243386" cy="308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165" name="TextBox 6164">
            <a:extLst>
              <a:ext uri="{FF2B5EF4-FFF2-40B4-BE49-F238E27FC236}">
                <a16:creationId xmlns:a16="http://schemas.microsoft.com/office/drawing/2014/main" id="{575A126F-D348-6C4F-B956-13D4486CC281}"/>
              </a:ext>
            </a:extLst>
          </p:cNvPr>
          <p:cNvSpPr txBox="1"/>
          <p:nvPr/>
        </p:nvSpPr>
        <p:spPr>
          <a:xfrm>
            <a:off x="380996" y="3526963"/>
            <a:ext cx="362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(at CL  = 1 –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68.3%):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67" name="Ink 6166">
                <a:extLst>
                  <a:ext uri="{FF2B5EF4-FFF2-40B4-BE49-F238E27FC236}">
                    <a16:creationId xmlns:a16="http://schemas.microsoft.com/office/drawing/2014/main" id="{3710971D-F6D5-7D4C-B668-CE878C1B16A7}"/>
                  </a:ext>
                </a:extLst>
              </p14:cNvPr>
              <p14:cNvContentPartPr/>
              <p14:nvPr/>
            </p14:nvContentPartPr>
            <p14:xfrm>
              <a:off x="4522864" y="3426780"/>
              <a:ext cx="115560" cy="135000"/>
            </p14:xfrm>
          </p:contentPart>
        </mc:Choice>
        <mc:Fallback xmlns="">
          <p:pic>
            <p:nvPicPr>
              <p:cNvPr id="6167" name="Ink 6166">
                <a:extLst>
                  <a:ext uri="{FF2B5EF4-FFF2-40B4-BE49-F238E27FC236}">
                    <a16:creationId xmlns:a16="http://schemas.microsoft.com/office/drawing/2014/main" id="{3710971D-F6D5-7D4C-B668-CE878C1B16A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07744" y="3411660"/>
                <a:ext cx="14616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72" name="Group 6171">
            <a:extLst>
              <a:ext uri="{FF2B5EF4-FFF2-40B4-BE49-F238E27FC236}">
                <a16:creationId xmlns:a16="http://schemas.microsoft.com/office/drawing/2014/main" id="{F7A4A6C8-FF76-3C4F-A450-54168A90D25E}"/>
              </a:ext>
            </a:extLst>
          </p:cNvPr>
          <p:cNvGrpSpPr/>
          <p:nvPr/>
        </p:nvGrpSpPr>
        <p:grpSpPr>
          <a:xfrm>
            <a:off x="4500904" y="3649980"/>
            <a:ext cx="558720" cy="332640"/>
            <a:chOff x="4783937" y="4194274"/>
            <a:chExt cx="55872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19F48C02-AAD5-8844-90CB-BB0B1F056D59}"/>
                    </a:ext>
                  </a:extLst>
                </p14:cNvPr>
                <p14:cNvContentPartPr/>
                <p14:nvPr/>
              </p14:nvContentPartPr>
              <p14:xfrm>
                <a:off x="4783937" y="4194274"/>
                <a:ext cx="196560" cy="33264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19F48C02-AAD5-8844-90CB-BB0B1F056D5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68817" y="4179154"/>
                  <a:ext cx="2271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69" name="Ink 6168">
                  <a:extLst>
                    <a:ext uri="{FF2B5EF4-FFF2-40B4-BE49-F238E27FC236}">
                      <a16:creationId xmlns:a16="http://schemas.microsoft.com/office/drawing/2014/main" id="{F75704A6-5DAC-A54A-AC88-2353CD7FABCC}"/>
                    </a:ext>
                  </a:extLst>
                </p14:cNvPr>
                <p14:cNvContentPartPr/>
                <p14:nvPr/>
              </p14:nvContentPartPr>
              <p14:xfrm>
                <a:off x="5130257" y="4260514"/>
                <a:ext cx="123840" cy="20520"/>
              </p14:xfrm>
            </p:contentPart>
          </mc:Choice>
          <mc:Fallback xmlns="">
            <p:pic>
              <p:nvPicPr>
                <p:cNvPr id="6169" name="Ink 6168">
                  <a:extLst>
                    <a:ext uri="{FF2B5EF4-FFF2-40B4-BE49-F238E27FC236}">
                      <a16:creationId xmlns:a16="http://schemas.microsoft.com/office/drawing/2014/main" id="{F75704A6-5DAC-A54A-AC88-2353CD7FABC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15137" y="4245394"/>
                  <a:ext cx="154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71" name="Ink 6170">
                  <a:extLst>
                    <a:ext uri="{FF2B5EF4-FFF2-40B4-BE49-F238E27FC236}">
                      <a16:creationId xmlns:a16="http://schemas.microsoft.com/office/drawing/2014/main" id="{5DEA053A-E2AB-F946-8B97-D156D5FA4056}"/>
                    </a:ext>
                  </a:extLst>
                </p14:cNvPr>
                <p14:cNvContentPartPr/>
                <p14:nvPr/>
              </p14:nvContentPartPr>
              <p14:xfrm>
                <a:off x="5181737" y="4345474"/>
                <a:ext cx="160920" cy="29520"/>
              </p14:xfrm>
            </p:contentPart>
          </mc:Choice>
          <mc:Fallback xmlns="">
            <p:pic>
              <p:nvPicPr>
                <p:cNvPr id="6171" name="Ink 6170">
                  <a:extLst>
                    <a:ext uri="{FF2B5EF4-FFF2-40B4-BE49-F238E27FC236}">
                      <a16:creationId xmlns:a16="http://schemas.microsoft.com/office/drawing/2014/main" id="{5DEA053A-E2AB-F946-8B97-D156D5FA40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66617" y="4329994"/>
                  <a:ext cx="1911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84" name="Group 6183">
            <a:extLst>
              <a:ext uri="{FF2B5EF4-FFF2-40B4-BE49-F238E27FC236}">
                <a16:creationId xmlns:a16="http://schemas.microsoft.com/office/drawing/2014/main" id="{ED75F7D2-F28E-9345-B8DF-87037425426F}"/>
              </a:ext>
            </a:extLst>
          </p:cNvPr>
          <p:cNvGrpSpPr/>
          <p:nvPr/>
        </p:nvGrpSpPr>
        <p:grpSpPr>
          <a:xfrm>
            <a:off x="5347984" y="3375660"/>
            <a:ext cx="1504080" cy="499680"/>
            <a:chOff x="5631017" y="3919954"/>
            <a:chExt cx="150408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73" name="Ink 6172">
                  <a:extLst>
                    <a:ext uri="{FF2B5EF4-FFF2-40B4-BE49-F238E27FC236}">
                      <a16:creationId xmlns:a16="http://schemas.microsoft.com/office/drawing/2014/main" id="{F1C256DE-8DC8-DD41-8E74-9727AF3E912B}"/>
                    </a:ext>
                  </a:extLst>
                </p14:cNvPr>
                <p14:cNvContentPartPr/>
                <p14:nvPr/>
              </p14:nvContentPartPr>
              <p14:xfrm>
                <a:off x="5631017" y="4171234"/>
                <a:ext cx="169200" cy="248400"/>
              </p14:xfrm>
            </p:contentPart>
          </mc:Choice>
          <mc:Fallback xmlns="">
            <p:pic>
              <p:nvPicPr>
                <p:cNvPr id="6173" name="Ink 6172">
                  <a:extLst>
                    <a:ext uri="{FF2B5EF4-FFF2-40B4-BE49-F238E27FC236}">
                      <a16:creationId xmlns:a16="http://schemas.microsoft.com/office/drawing/2014/main" id="{F1C256DE-8DC8-DD41-8E74-9727AF3E912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15897" y="4156114"/>
                  <a:ext cx="199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74" name="Ink 6173">
                  <a:extLst>
                    <a:ext uri="{FF2B5EF4-FFF2-40B4-BE49-F238E27FC236}">
                      <a16:creationId xmlns:a16="http://schemas.microsoft.com/office/drawing/2014/main" id="{D9D9C1DC-CB76-D945-96FE-00507C7F3E5B}"/>
                    </a:ext>
                  </a:extLst>
                </p14:cNvPr>
                <p14:cNvContentPartPr/>
                <p14:nvPr/>
              </p14:nvContentPartPr>
              <p14:xfrm>
                <a:off x="5888057" y="4177714"/>
                <a:ext cx="173160" cy="201960"/>
              </p14:xfrm>
            </p:contentPart>
          </mc:Choice>
          <mc:Fallback xmlns="">
            <p:pic>
              <p:nvPicPr>
                <p:cNvPr id="6174" name="Ink 6173">
                  <a:extLst>
                    <a:ext uri="{FF2B5EF4-FFF2-40B4-BE49-F238E27FC236}">
                      <a16:creationId xmlns:a16="http://schemas.microsoft.com/office/drawing/2014/main" id="{D9D9C1DC-CB76-D945-96FE-00507C7F3E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72577" y="4162234"/>
                  <a:ext cx="203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75" name="Ink 6174">
                  <a:extLst>
                    <a:ext uri="{FF2B5EF4-FFF2-40B4-BE49-F238E27FC236}">
                      <a16:creationId xmlns:a16="http://schemas.microsoft.com/office/drawing/2014/main" id="{31FCC6B4-CF91-4245-8324-CC48BA86D4D4}"/>
                    </a:ext>
                  </a:extLst>
                </p14:cNvPr>
                <p14:cNvContentPartPr/>
                <p14:nvPr/>
              </p14:nvContentPartPr>
              <p14:xfrm>
                <a:off x="6177137" y="4351234"/>
                <a:ext cx="44280" cy="20880"/>
              </p14:xfrm>
            </p:contentPart>
          </mc:Choice>
          <mc:Fallback xmlns="">
            <p:pic>
              <p:nvPicPr>
                <p:cNvPr id="6175" name="Ink 6174">
                  <a:extLst>
                    <a:ext uri="{FF2B5EF4-FFF2-40B4-BE49-F238E27FC236}">
                      <a16:creationId xmlns:a16="http://schemas.microsoft.com/office/drawing/2014/main" id="{31FCC6B4-CF91-4245-8324-CC48BA86D4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61657" y="4335754"/>
                  <a:ext cx="74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76" name="Ink 6175">
                  <a:extLst>
                    <a:ext uri="{FF2B5EF4-FFF2-40B4-BE49-F238E27FC236}">
                      <a16:creationId xmlns:a16="http://schemas.microsoft.com/office/drawing/2014/main" id="{FD09216A-B412-D047-B2E3-11C13B2A3C15}"/>
                    </a:ext>
                  </a:extLst>
                </p14:cNvPr>
                <p14:cNvContentPartPr/>
                <p14:nvPr/>
              </p14:nvContentPartPr>
              <p14:xfrm>
                <a:off x="6336257" y="4147114"/>
                <a:ext cx="231120" cy="201240"/>
              </p14:xfrm>
            </p:contentPart>
          </mc:Choice>
          <mc:Fallback xmlns="">
            <p:pic>
              <p:nvPicPr>
                <p:cNvPr id="6176" name="Ink 6175">
                  <a:extLst>
                    <a:ext uri="{FF2B5EF4-FFF2-40B4-BE49-F238E27FC236}">
                      <a16:creationId xmlns:a16="http://schemas.microsoft.com/office/drawing/2014/main" id="{FD09216A-B412-D047-B2E3-11C13B2A3C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21137" y="4131994"/>
                  <a:ext cx="261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77" name="Ink 6176">
                  <a:extLst>
                    <a:ext uri="{FF2B5EF4-FFF2-40B4-BE49-F238E27FC236}">
                      <a16:creationId xmlns:a16="http://schemas.microsoft.com/office/drawing/2014/main" id="{BF9435D4-CBA4-E04D-9E64-BC0B83FF88E5}"/>
                    </a:ext>
                  </a:extLst>
                </p14:cNvPr>
                <p14:cNvContentPartPr/>
                <p14:nvPr/>
              </p14:nvContentPartPr>
              <p14:xfrm>
                <a:off x="6680777" y="4141714"/>
                <a:ext cx="146520" cy="181440"/>
              </p14:xfrm>
            </p:contentPart>
          </mc:Choice>
          <mc:Fallback xmlns="">
            <p:pic>
              <p:nvPicPr>
                <p:cNvPr id="6177" name="Ink 6176">
                  <a:extLst>
                    <a:ext uri="{FF2B5EF4-FFF2-40B4-BE49-F238E27FC236}">
                      <a16:creationId xmlns:a16="http://schemas.microsoft.com/office/drawing/2014/main" id="{BF9435D4-CBA4-E04D-9E64-BC0B83FF88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65297" y="4126594"/>
                  <a:ext cx="177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78" name="Ink 6177">
                  <a:extLst>
                    <a:ext uri="{FF2B5EF4-FFF2-40B4-BE49-F238E27FC236}">
                      <a16:creationId xmlns:a16="http://schemas.microsoft.com/office/drawing/2014/main" id="{69916B07-9F5B-4E4A-AF8B-79B5D92384D1}"/>
                    </a:ext>
                  </a:extLst>
                </p14:cNvPr>
                <p14:cNvContentPartPr/>
                <p14:nvPr/>
              </p14:nvContentPartPr>
              <p14:xfrm>
                <a:off x="6711017" y="4102114"/>
                <a:ext cx="129600" cy="24480"/>
              </p14:xfrm>
            </p:contentPart>
          </mc:Choice>
          <mc:Fallback xmlns="">
            <p:pic>
              <p:nvPicPr>
                <p:cNvPr id="6178" name="Ink 6177">
                  <a:extLst>
                    <a:ext uri="{FF2B5EF4-FFF2-40B4-BE49-F238E27FC236}">
                      <a16:creationId xmlns:a16="http://schemas.microsoft.com/office/drawing/2014/main" id="{69916B07-9F5B-4E4A-AF8B-79B5D92384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95537" y="4086994"/>
                  <a:ext cx="159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79" name="Ink 6178">
                  <a:extLst>
                    <a:ext uri="{FF2B5EF4-FFF2-40B4-BE49-F238E27FC236}">
                      <a16:creationId xmlns:a16="http://schemas.microsoft.com/office/drawing/2014/main" id="{672E70D6-86C1-3140-AC9E-25A30812B540}"/>
                    </a:ext>
                  </a:extLst>
                </p14:cNvPr>
                <p14:cNvContentPartPr/>
                <p14:nvPr/>
              </p14:nvContentPartPr>
              <p14:xfrm>
                <a:off x="7047617" y="3919954"/>
                <a:ext cx="8280" cy="131760"/>
              </p14:xfrm>
            </p:contentPart>
          </mc:Choice>
          <mc:Fallback xmlns="">
            <p:pic>
              <p:nvPicPr>
                <p:cNvPr id="6179" name="Ink 6178">
                  <a:extLst>
                    <a:ext uri="{FF2B5EF4-FFF2-40B4-BE49-F238E27FC236}">
                      <a16:creationId xmlns:a16="http://schemas.microsoft.com/office/drawing/2014/main" id="{672E70D6-86C1-3140-AC9E-25A30812B54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32137" y="3904834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81" name="Ink 6180">
                  <a:extLst>
                    <a:ext uri="{FF2B5EF4-FFF2-40B4-BE49-F238E27FC236}">
                      <a16:creationId xmlns:a16="http://schemas.microsoft.com/office/drawing/2014/main" id="{4D455882-7AD4-C34A-8A37-CDBBA9C57CDF}"/>
                    </a:ext>
                  </a:extLst>
                </p14:cNvPr>
                <p14:cNvContentPartPr/>
                <p14:nvPr/>
              </p14:nvContentPartPr>
              <p14:xfrm>
                <a:off x="7003337" y="3973954"/>
                <a:ext cx="131760" cy="32400"/>
              </p14:xfrm>
            </p:contentPart>
          </mc:Choice>
          <mc:Fallback xmlns="">
            <p:pic>
              <p:nvPicPr>
                <p:cNvPr id="6181" name="Ink 6180">
                  <a:extLst>
                    <a:ext uri="{FF2B5EF4-FFF2-40B4-BE49-F238E27FC236}">
                      <a16:creationId xmlns:a16="http://schemas.microsoft.com/office/drawing/2014/main" id="{4D455882-7AD4-C34A-8A37-CDBBA9C57C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88217" y="3958474"/>
                  <a:ext cx="16236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85" name="Ink 6184">
                <a:extLst>
                  <a:ext uri="{FF2B5EF4-FFF2-40B4-BE49-F238E27FC236}">
                    <a16:creationId xmlns:a16="http://schemas.microsoft.com/office/drawing/2014/main" id="{80B2A76D-665B-4A44-BF14-235EE6287158}"/>
                  </a:ext>
                </a:extLst>
              </p14:cNvPr>
              <p14:cNvContentPartPr/>
              <p14:nvPr/>
            </p14:nvContentPartPr>
            <p14:xfrm>
              <a:off x="6760984" y="3838980"/>
              <a:ext cx="175320" cy="14760"/>
            </p14:xfrm>
          </p:contentPart>
        </mc:Choice>
        <mc:Fallback xmlns="">
          <p:pic>
            <p:nvPicPr>
              <p:cNvPr id="6185" name="Ink 6184">
                <a:extLst>
                  <a:ext uri="{FF2B5EF4-FFF2-40B4-BE49-F238E27FC236}">
                    <a16:creationId xmlns:a16="http://schemas.microsoft.com/office/drawing/2014/main" id="{80B2A76D-665B-4A44-BF14-235EE628715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5504" y="3823500"/>
                <a:ext cx="20592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14" name="Group 6213">
            <a:extLst>
              <a:ext uri="{FF2B5EF4-FFF2-40B4-BE49-F238E27FC236}">
                <a16:creationId xmlns:a16="http://schemas.microsoft.com/office/drawing/2014/main" id="{85518264-8312-C14B-ACFE-7B0D53DBD358}"/>
              </a:ext>
            </a:extLst>
          </p:cNvPr>
          <p:cNvGrpSpPr/>
          <p:nvPr/>
        </p:nvGrpSpPr>
        <p:grpSpPr>
          <a:xfrm>
            <a:off x="7091824" y="3287460"/>
            <a:ext cx="502560" cy="154800"/>
            <a:chOff x="7374857" y="3831754"/>
            <a:chExt cx="50256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86" name="Ink 6185">
                  <a:extLst>
                    <a:ext uri="{FF2B5EF4-FFF2-40B4-BE49-F238E27FC236}">
                      <a16:creationId xmlns:a16="http://schemas.microsoft.com/office/drawing/2014/main" id="{E709C3F4-F8F5-634C-909E-BDDF1E5958C6}"/>
                    </a:ext>
                  </a:extLst>
                </p14:cNvPr>
                <p14:cNvContentPartPr/>
                <p14:nvPr/>
              </p14:nvContentPartPr>
              <p14:xfrm>
                <a:off x="7374857" y="3852994"/>
                <a:ext cx="114840" cy="132840"/>
              </p14:xfrm>
            </p:contentPart>
          </mc:Choice>
          <mc:Fallback xmlns="">
            <p:pic>
              <p:nvPicPr>
                <p:cNvPr id="6186" name="Ink 6185">
                  <a:extLst>
                    <a:ext uri="{FF2B5EF4-FFF2-40B4-BE49-F238E27FC236}">
                      <a16:creationId xmlns:a16="http://schemas.microsoft.com/office/drawing/2014/main" id="{E709C3F4-F8F5-634C-909E-BDDF1E5958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59737" y="3837514"/>
                  <a:ext cx="145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87" name="Ink 6186">
                  <a:extLst>
                    <a:ext uri="{FF2B5EF4-FFF2-40B4-BE49-F238E27FC236}">
                      <a16:creationId xmlns:a16="http://schemas.microsoft.com/office/drawing/2014/main" id="{5E162F80-438B-E247-B1CC-AF6F6177AB1D}"/>
                    </a:ext>
                  </a:extLst>
                </p14:cNvPr>
                <p14:cNvContentPartPr/>
                <p14:nvPr/>
              </p14:nvContentPartPr>
              <p14:xfrm>
                <a:off x="7556657" y="3962074"/>
                <a:ext cx="12960" cy="24480"/>
              </p14:xfrm>
            </p:contentPart>
          </mc:Choice>
          <mc:Fallback xmlns="">
            <p:pic>
              <p:nvPicPr>
                <p:cNvPr id="6187" name="Ink 6186">
                  <a:extLst>
                    <a:ext uri="{FF2B5EF4-FFF2-40B4-BE49-F238E27FC236}">
                      <a16:creationId xmlns:a16="http://schemas.microsoft.com/office/drawing/2014/main" id="{5E162F80-438B-E247-B1CC-AF6F6177AB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41537" y="3946954"/>
                  <a:ext cx="43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88" name="Ink 6187">
                  <a:extLst>
                    <a:ext uri="{FF2B5EF4-FFF2-40B4-BE49-F238E27FC236}">
                      <a16:creationId xmlns:a16="http://schemas.microsoft.com/office/drawing/2014/main" id="{5AE5F119-7E34-C046-8B49-00DD017BF715}"/>
                    </a:ext>
                  </a:extLst>
                </p14:cNvPr>
                <p14:cNvContentPartPr/>
                <p14:nvPr/>
              </p14:nvContentPartPr>
              <p14:xfrm>
                <a:off x="7634777" y="3850834"/>
                <a:ext cx="120240" cy="131760"/>
              </p14:xfrm>
            </p:contentPart>
          </mc:Choice>
          <mc:Fallback xmlns="">
            <p:pic>
              <p:nvPicPr>
                <p:cNvPr id="6188" name="Ink 6187">
                  <a:extLst>
                    <a:ext uri="{FF2B5EF4-FFF2-40B4-BE49-F238E27FC236}">
                      <a16:creationId xmlns:a16="http://schemas.microsoft.com/office/drawing/2014/main" id="{5AE5F119-7E34-C046-8B49-00DD017BF71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19297" y="3835354"/>
                  <a:ext cx="150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89" name="Ink 6188">
                  <a:extLst>
                    <a:ext uri="{FF2B5EF4-FFF2-40B4-BE49-F238E27FC236}">
                      <a16:creationId xmlns:a16="http://schemas.microsoft.com/office/drawing/2014/main" id="{92110194-B42C-3142-B13C-8E52511BECE7}"/>
                    </a:ext>
                  </a:extLst>
                </p14:cNvPr>
                <p14:cNvContentPartPr/>
                <p14:nvPr/>
              </p14:nvContentPartPr>
              <p14:xfrm>
                <a:off x="7854017" y="3831754"/>
                <a:ext cx="23400" cy="150120"/>
              </p14:xfrm>
            </p:contentPart>
          </mc:Choice>
          <mc:Fallback xmlns="">
            <p:pic>
              <p:nvPicPr>
                <p:cNvPr id="6189" name="Ink 6188">
                  <a:extLst>
                    <a:ext uri="{FF2B5EF4-FFF2-40B4-BE49-F238E27FC236}">
                      <a16:creationId xmlns:a16="http://schemas.microsoft.com/office/drawing/2014/main" id="{92110194-B42C-3142-B13C-8E52511BEC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38537" y="3816274"/>
                  <a:ext cx="540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8" name="Group 6207">
            <a:extLst>
              <a:ext uri="{FF2B5EF4-FFF2-40B4-BE49-F238E27FC236}">
                <a16:creationId xmlns:a16="http://schemas.microsoft.com/office/drawing/2014/main" id="{9D3C35D5-5AEE-9D4D-850A-896CF1D9E8FB}"/>
              </a:ext>
            </a:extLst>
          </p:cNvPr>
          <p:cNvGrpSpPr/>
          <p:nvPr/>
        </p:nvGrpSpPr>
        <p:grpSpPr>
          <a:xfrm>
            <a:off x="7173904" y="3771300"/>
            <a:ext cx="738360" cy="184320"/>
            <a:chOff x="7456937" y="4315594"/>
            <a:chExt cx="73836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90" name="Ink 6189">
                  <a:extLst>
                    <a:ext uri="{FF2B5EF4-FFF2-40B4-BE49-F238E27FC236}">
                      <a16:creationId xmlns:a16="http://schemas.microsoft.com/office/drawing/2014/main" id="{4446B18A-B48C-CC43-87E9-DCD9F6B03683}"/>
                    </a:ext>
                  </a:extLst>
                </p14:cNvPr>
                <p14:cNvContentPartPr/>
                <p14:nvPr/>
              </p14:nvContentPartPr>
              <p14:xfrm>
                <a:off x="7456937" y="4384714"/>
                <a:ext cx="96120" cy="115200"/>
              </p14:xfrm>
            </p:contentPart>
          </mc:Choice>
          <mc:Fallback xmlns="">
            <p:pic>
              <p:nvPicPr>
                <p:cNvPr id="6190" name="Ink 6189">
                  <a:extLst>
                    <a:ext uri="{FF2B5EF4-FFF2-40B4-BE49-F238E27FC236}">
                      <a16:creationId xmlns:a16="http://schemas.microsoft.com/office/drawing/2014/main" id="{4446B18A-B48C-CC43-87E9-DCD9F6B0368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41457" y="4369234"/>
                  <a:ext cx="126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91" name="Ink 6190">
                  <a:extLst>
                    <a:ext uri="{FF2B5EF4-FFF2-40B4-BE49-F238E27FC236}">
                      <a16:creationId xmlns:a16="http://schemas.microsoft.com/office/drawing/2014/main" id="{7B8C384A-C49A-A548-8A45-F6AFA132A2CB}"/>
                    </a:ext>
                  </a:extLst>
                </p14:cNvPr>
                <p14:cNvContentPartPr/>
                <p14:nvPr/>
              </p14:nvContentPartPr>
              <p14:xfrm>
                <a:off x="7678337" y="4449154"/>
                <a:ext cx="27360" cy="29520"/>
              </p14:xfrm>
            </p:contentPart>
          </mc:Choice>
          <mc:Fallback xmlns="">
            <p:pic>
              <p:nvPicPr>
                <p:cNvPr id="6191" name="Ink 6190">
                  <a:extLst>
                    <a:ext uri="{FF2B5EF4-FFF2-40B4-BE49-F238E27FC236}">
                      <a16:creationId xmlns:a16="http://schemas.microsoft.com/office/drawing/2014/main" id="{7B8C384A-C49A-A548-8A45-F6AFA132A2C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62857" y="4434034"/>
                  <a:ext cx="57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192" name="Ink 6191">
                  <a:extLst>
                    <a:ext uri="{FF2B5EF4-FFF2-40B4-BE49-F238E27FC236}">
                      <a16:creationId xmlns:a16="http://schemas.microsoft.com/office/drawing/2014/main" id="{44325DDE-6013-3F42-BE78-7577018CD8C4}"/>
                    </a:ext>
                  </a:extLst>
                </p14:cNvPr>
                <p14:cNvContentPartPr/>
                <p14:nvPr/>
              </p14:nvContentPartPr>
              <p14:xfrm>
                <a:off x="7805777" y="4332514"/>
                <a:ext cx="176760" cy="131040"/>
              </p14:xfrm>
            </p:contentPart>
          </mc:Choice>
          <mc:Fallback xmlns="">
            <p:pic>
              <p:nvPicPr>
                <p:cNvPr id="6192" name="Ink 6191">
                  <a:extLst>
                    <a:ext uri="{FF2B5EF4-FFF2-40B4-BE49-F238E27FC236}">
                      <a16:creationId xmlns:a16="http://schemas.microsoft.com/office/drawing/2014/main" id="{44325DDE-6013-3F42-BE78-7577018CD8C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90657" y="4317034"/>
                  <a:ext cx="207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93" name="Ink 6192">
                  <a:extLst>
                    <a:ext uri="{FF2B5EF4-FFF2-40B4-BE49-F238E27FC236}">
                      <a16:creationId xmlns:a16="http://schemas.microsoft.com/office/drawing/2014/main" id="{81305888-F0AC-7043-85DE-A1AAE923C9A7}"/>
                    </a:ext>
                  </a:extLst>
                </p14:cNvPr>
                <p14:cNvContentPartPr/>
                <p14:nvPr/>
              </p14:nvContentPartPr>
              <p14:xfrm>
                <a:off x="8045897" y="4324594"/>
                <a:ext cx="149400" cy="111240"/>
              </p14:xfrm>
            </p:contentPart>
          </mc:Choice>
          <mc:Fallback xmlns="">
            <p:pic>
              <p:nvPicPr>
                <p:cNvPr id="6193" name="Ink 6192">
                  <a:extLst>
                    <a:ext uri="{FF2B5EF4-FFF2-40B4-BE49-F238E27FC236}">
                      <a16:creationId xmlns:a16="http://schemas.microsoft.com/office/drawing/2014/main" id="{81305888-F0AC-7043-85DE-A1AAE923C9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30777" y="4309474"/>
                  <a:ext cx="180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00" name="Ink 6199">
                  <a:extLst>
                    <a:ext uri="{FF2B5EF4-FFF2-40B4-BE49-F238E27FC236}">
                      <a16:creationId xmlns:a16="http://schemas.microsoft.com/office/drawing/2014/main" id="{39DEC218-5AB8-CB48-9FFB-B6616FBDA7AC}"/>
                    </a:ext>
                  </a:extLst>
                </p14:cNvPr>
                <p14:cNvContentPartPr/>
                <p14:nvPr/>
              </p14:nvContentPartPr>
              <p14:xfrm>
                <a:off x="8093417" y="4315594"/>
                <a:ext cx="89280" cy="11880"/>
              </p14:xfrm>
            </p:contentPart>
          </mc:Choice>
          <mc:Fallback xmlns="">
            <p:pic>
              <p:nvPicPr>
                <p:cNvPr id="6200" name="Ink 6199">
                  <a:extLst>
                    <a:ext uri="{FF2B5EF4-FFF2-40B4-BE49-F238E27FC236}">
                      <a16:creationId xmlns:a16="http://schemas.microsoft.com/office/drawing/2014/main" id="{39DEC218-5AB8-CB48-9FFB-B6616FBDA7A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77937" y="4300474"/>
                  <a:ext cx="119880" cy="42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215" name="TextBox 6214">
            <a:extLst>
              <a:ext uri="{FF2B5EF4-FFF2-40B4-BE49-F238E27FC236}">
                <a16:creationId xmlns:a16="http://schemas.microsoft.com/office/drawing/2014/main" id="{E50C5034-2339-7F4F-A640-A5747D62E1B1}"/>
              </a:ext>
            </a:extLst>
          </p:cNvPr>
          <p:cNvSpPr txBox="1"/>
          <p:nvPr/>
        </p:nvSpPr>
        <p:spPr>
          <a:xfrm>
            <a:off x="327682" y="4266705"/>
            <a:ext cx="8795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this mean P(80.00 &lt;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 80.56) = 68.3%?  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not for a frequentist confidence interval.  The parameter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 not fluctuate upon repetition of the measurement; the endpoints of the interval do, i.e., the endpoints of the interval fluctuate (they are functions of data): 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42" name="Group 6241">
            <a:extLst>
              <a:ext uri="{FF2B5EF4-FFF2-40B4-BE49-F238E27FC236}">
                <a16:creationId xmlns:a16="http://schemas.microsoft.com/office/drawing/2014/main" id="{E42C0F12-2143-DE49-BBD3-E9142879A816}"/>
              </a:ext>
            </a:extLst>
          </p:cNvPr>
          <p:cNvGrpSpPr/>
          <p:nvPr/>
        </p:nvGrpSpPr>
        <p:grpSpPr>
          <a:xfrm>
            <a:off x="2147764" y="6031968"/>
            <a:ext cx="4981320" cy="436320"/>
            <a:chOff x="1615217" y="5830834"/>
            <a:chExt cx="4981320" cy="436320"/>
          </a:xfrm>
        </p:grpSpPr>
        <p:grpSp>
          <p:nvGrpSpPr>
            <p:cNvPr id="6225" name="Group 6224">
              <a:extLst>
                <a:ext uri="{FF2B5EF4-FFF2-40B4-BE49-F238E27FC236}">
                  <a16:creationId xmlns:a16="http://schemas.microsoft.com/office/drawing/2014/main" id="{06674F5C-D001-0F47-AAB5-A38D28084873}"/>
                </a:ext>
              </a:extLst>
            </p:cNvPr>
            <p:cNvGrpSpPr/>
            <p:nvPr/>
          </p:nvGrpSpPr>
          <p:grpSpPr>
            <a:xfrm>
              <a:off x="1615217" y="5947114"/>
              <a:ext cx="125640" cy="320040"/>
              <a:chOff x="1615217" y="5947114"/>
              <a:chExt cx="125640" cy="32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216" name="Ink 6215">
                    <a:extLst>
                      <a:ext uri="{FF2B5EF4-FFF2-40B4-BE49-F238E27FC236}">
                        <a16:creationId xmlns:a16="http://schemas.microsoft.com/office/drawing/2014/main" id="{AA18A8D6-BA56-8D46-A0A5-F8BE1E4AAB93}"/>
                      </a:ext>
                    </a:extLst>
                  </p14:cNvPr>
                  <p14:cNvContentPartPr/>
                  <p14:nvPr/>
                </p14:nvContentPartPr>
                <p14:xfrm>
                  <a:off x="1627097" y="5954314"/>
                  <a:ext cx="59040" cy="312840"/>
                </p14:xfrm>
              </p:contentPart>
            </mc:Choice>
            <mc:Fallback xmlns="">
              <p:pic>
                <p:nvPicPr>
                  <p:cNvPr id="6216" name="Ink 6215">
                    <a:extLst>
                      <a:ext uri="{FF2B5EF4-FFF2-40B4-BE49-F238E27FC236}">
                        <a16:creationId xmlns:a16="http://schemas.microsoft.com/office/drawing/2014/main" id="{AA18A8D6-BA56-8D46-A0A5-F8BE1E4AAB93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1611977" y="5939194"/>
                    <a:ext cx="89640" cy="34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217" name="Ink 6216">
                    <a:extLst>
                      <a:ext uri="{FF2B5EF4-FFF2-40B4-BE49-F238E27FC236}">
                        <a16:creationId xmlns:a16="http://schemas.microsoft.com/office/drawing/2014/main" id="{70C4F276-6DCA-BB4A-A120-186F38A5F253}"/>
                      </a:ext>
                    </a:extLst>
                  </p14:cNvPr>
                  <p14:cNvContentPartPr/>
                  <p14:nvPr/>
                </p14:nvContentPartPr>
                <p14:xfrm>
                  <a:off x="1615217" y="5947114"/>
                  <a:ext cx="125640" cy="146520"/>
                </p14:xfrm>
              </p:contentPart>
            </mc:Choice>
            <mc:Fallback xmlns="">
              <p:pic>
                <p:nvPicPr>
                  <p:cNvPr id="6217" name="Ink 6216">
                    <a:extLst>
                      <a:ext uri="{FF2B5EF4-FFF2-40B4-BE49-F238E27FC236}">
                        <a16:creationId xmlns:a16="http://schemas.microsoft.com/office/drawing/2014/main" id="{70C4F276-6DCA-BB4A-A120-186F38A5F253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600097" y="5931994"/>
                    <a:ext cx="156240" cy="1771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18" name="Ink 6217">
                  <a:extLst>
                    <a:ext uri="{FF2B5EF4-FFF2-40B4-BE49-F238E27FC236}">
                      <a16:creationId xmlns:a16="http://schemas.microsoft.com/office/drawing/2014/main" id="{7EB797A6-E672-4D4A-9442-E4DDA4A37AC1}"/>
                    </a:ext>
                  </a:extLst>
                </p14:cNvPr>
                <p14:cNvContentPartPr/>
                <p14:nvPr/>
              </p14:nvContentPartPr>
              <p14:xfrm>
                <a:off x="1901057" y="5921554"/>
                <a:ext cx="75600" cy="273960"/>
              </p14:xfrm>
            </p:contentPart>
          </mc:Choice>
          <mc:Fallback xmlns="">
            <p:pic>
              <p:nvPicPr>
                <p:cNvPr id="6218" name="Ink 6217">
                  <a:extLst>
                    <a:ext uri="{FF2B5EF4-FFF2-40B4-BE49-F238E27FC236}">
                      <a16:creationId xmlns:a16="http://schemas.microsoft.com/office/drawing/2014/main" id="{7EB797A6-E672-4D4A-9442-E4DDA4A37AC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85577" y="5906434"/>
                  <a:ext cx="106200" cy="304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24" name="Group 6223">
              <a:extLst>
                <a:ext uri="{FF2B5EF4-FFF2-40B4-BE49-F238E27FC236}">
                  <a16:creationId xmlns:a16="http://schemas.microsoft.com/office/drawing/2014/main" id="{073FDEA8-7AE4-5C49-8607-5102DC91F19F}"/>
                </a:ext>
              </a:extLst>
            </p:cNvPr>
            <p:cNvGrpSpPr/>
            <p:nvPr/>
          </p:nvGrpSpPr>
          <p:grpSpPr>
            <a:xfrm>
              <a:off x="2134697" y="5960074"/>
              <a:ext cx="542160" cy="193320"/>
              <a:chOff x="2134697" y="5960074"/>
              <a:chExt cx="542160" cy="193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ECB45B17-9D94-0D46-A976-FCF1AE406356}"/>
                      </a:ext>
                    </a:extLst>
                  </p14:cNvPr>
                  <p14:cNvContentPartPr/>
                  <p14:nvPr/>
                </p14:nvContentPartPr>
                <p14:xfrm>
                  <a:off x="2134697" y="6012994"/>
                  <a:ext cx="110160" cy="10584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ECB45B17-9D94-0D46-A976-FCF1AE406356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2119577" y="5997874"/>
                    <a:ext cx="14076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220" name="Ink 6219">
                    <a:extLst>
                      <a:ext uri="{FF2B5EF4-FFF2-40B4-BE49-F238E27FC236}">
                        <a16:creationId xmlns:a16="http://schemas.microsoft.com/office/drawing/2014/main" id="{6832B9D6-FC8A-5943-B66E-38BA7044AE2B}"/>
                      </a:ext>
                    </a:extLst>
                  </p14:cNvPr>
                  <p14:cNvContentPartPr/>
                  <p14:nvPr/>
                </p14:nvContentPartPr>
                <p14:xfrm>
                  <a:off x="2324057" y="5960074"/>
                  <a:ext cx="85320" cy="146880"/>
                </p14:xfrm>
              </p:contentPart>
            </mc:Choice>
            <mc:Fallback xmlns="">
              <p:pic>
                <p:nvPicPr>
                  <p:cNvPr id="6220" name="Ink 6219">
                    <a:extLst>
                      <a:ext uri="{FF2B5EF4-FFF2-40B4-BE49-F238E27FC236}">
                        <a16:creationId xmlns:a16="http://schemas.microsoft.com/office/drawing/2014/main" id="{6832B9D6-FC8A-5943-B66E-38BA7044AE2B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2308577" y="5944594"/>
                    <a:ext cx="11556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21" name="Ink 6220">
                    <a:extLst>
                      <a:ext uri="{FF2B5EF4-FFF2-40B4-BE49-F238E27FC236}">
                        <a16:creationId xmlns:a16="http://schemas.microsoft.com/office/drawing/2014/main" id="{95C7EA2B-5BD3-3C49-B39F-D2F4C9640FAA}"/>
                      </a:ext>
                    </a:extLst>
                  </p14:cNvPr>
                  <p14:cNvContentPartPr/>
                  <p14:nvPr/>
                </p14:nvContentPartPr>
                <p14:xfrm>
                  <a:off x="2461937" y="5990674"/>
                  <a:ext cx="135360" cy="88920"/>
                </p14:xfrm>
              </p:contentPart>
            </mc:Choice>
            <mc:Fallback xmlns="">
              <p:pic>
                <p:nvPicPr>
                  <p:cNvPr id="6221" name="Ink 6220">
                    <a:extLst>
                      <a:ext uri="{FF2B5EF4-FFF2-40B4-BE49-F238E27FC236}">
                        <a16:creationId xmlns:a16="http://schemas.microsoft.com/office/drawing/2014/main" id="{95C7EA2B-5BD3-3C49-B39F-D2F4C9640FAA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2446457" y="5975194"/>
                    <a:ext cx="165960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2" name="Ink 6221">
                    <a:extLst>
                      <a:ext uri="{FF2B5EF4-FFF2-40B4-BE49-F238E27FC236}">
                        <a16:creationId xmlns:a16="http://schemas.microsoft.com/office/drawing/2014/main" id="{000F26DE-978A-C14F-AB09-B123AD1E2F70}"/>
                      </a:ext>
                    </a:extLst>
                  </p14:cNvPr>
                  <p14:cNvContentPartPr/>
                  <p14:nvPr/>
                </p14:nvContentPartPr>
                <p14:xfrm>
                  <a:off x="2473457" y="5976994"/>
                  <a:ext cx="84960" cy="144000"/>
                </p14:xfrm>
              </p:contentPart>
            </mc:Choice>
            <mc:Fallback xmlns="">
              <p:pic>
                <p:nvPicPr>
                  <p:cNvPr id="6222" name="Ink 6221">
                    <a:extLst>
                      <a:ext uri="{FF2B5EF4-FFF2-40B4-BE49-F238E27FC236}">
                        <a16:creationId xmlns:a16="http://schemas.microsoft.com/office/drawing/2014/main" id="{000F26DE-978A-C14F-AB09-B123AD1E2F7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2457977" y="5961874"/>
                    <a:ext cx="115200" cy="17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3" name="Ink 6222">
                    <a:extLst>
                      <a:ext uri="{FF2B5EF4-FFF2-40B4-BE49-F238E27FC236}">
                        <a16:creationId xmlns:a16="http://schemas.microsoft.com/office/drawing/2014/main" id="{143C305C-A383-CB4E-8651-FDC3B4A00FE0}"/>
                      </a:ext>
                    </a:extLst>
                  </p14:cNvPr>
                  <p14:cNvContentPartPr/>
                  <p14:nvPr/>
                </p14:nvContentPartPr>
                <p14:xfrm>
                  <a:off x="2574257" y="5965114"/>
                  <a:ext cx="102600" cy="188280"/>
                </p14:xfrm>
              </p:contentPart>
            </mc:Choice>
            <mc:Fallback xmlns="">
              <p:pic>
                <p:nvPicPr>
                  <p:cNvPr id="6223" name="Ink 6222">
                    <a:extLst>
                      <a:ext uri="{FF2B5EF4-FFF2-40B4-BE49-F238E27FC236}">
                        <a16:creationId xmlns:a16="http://schemas.microsoft.com/office/drawing/2014/main" id="{143C305C-A383-CB4E-8651-FDC3B4A00FE0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559137" y="5949994"/>
                    <a:ext cx="133200" cy="218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226" name="Ink 6225">
                  <a:extLst>
                    <a:ext uri="{FF2B5EF4-FFF2-40B4-BE49-F238E27FC236}">
                      <a16:creationId xmlns:a16="http://schemas.microsoft.com/office/drawing/2014/main" id="{11518A29-1D05-7C49-9C10-CAEC473C962B}"/>
                    </a:ext>
                  </a:extLst>
                </p14:cNvPr>
                <p14:cNvContentPartPr/>
                <p14:nvPr/>
              </p14:nvContentPartPr>
              <p14:xfrm>
                <a:off x="2907977" y="5899954"/>
                <a:ext cx="133200" cy="168840"/>
              </p14:xfrm>
            </p:contentPart>
          </mc:Choice>
          <mc:Fallback xmlns="">
            <p:pic>
              <p:nvPicPr>
                <p:cNvPr id="6226" name="Ink 6225">
                  <a:extLst>
                    <a:ext uri="{FF2B5EF4-FFF2-40B4-BE49-F238E27FC236}">
                      <a16:creationId xmlns:a16="http://schemas.microsoft.com/office/drawing/2014/main" id="{11518A29-1D05-7C49-9C10-CAEC473C96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92857" y="5884834"/>
                  <a:ext cx="163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227" name="Ink 6226">
                  <a:extLst>
                    <a:ext uri="{FF2B5EF4-FFF2-40B4-BE49-F238E27FC236}">
                      <a16:creationId xmlns:a16="http://schemas.microsoft.com/office/drawing/2014/main" id="{1D819A50-1255-D94D-8072-FF05C4691F86}"/>
                    </a:ext>
                  </a:extLst>
                </p14:cNvPr>
                <p14:cNvContentPartPr/>
                <p14:nvPr/>
              </p14:nvContentPartPr>
              <p14:xfrm>
                <a:off x="3304697" y="5920474"/>
                <a:ext cx="142200" cy="168840"/>
              </p14:xfrm>
            </p:contentPart>
          </mc:Choice>
          <mc:Fallback xmlns="">
            <p:pic>
              <p:nvPicPr>
                <p:cNvPr id="6227" name="Ink 6226">
                  <a:extLst>
                    <a:ext uri="{FF2B5EF4-FFF2-40B4-BE49-F238E27FC236}">
                      <a16:creationId xmlns:a16="http://schemas.microsoft.com/office/drawing/2014/main" id="{1D819A50-1255-D94D-8072-FF05C4691F8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89577" y="5905354"/>
                  <a:ext cx="172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228" name="Ink 6227">
                  <a:extLst>
                    <a:ext uri="{FF2B5EF4-FFF2-40B4-BE49-F238E27FC236}">
                      <a16:creationId xmlns:a16="http://schemas.microsoft.com/office/drawing/2014/main" id="{32A9AE4E-377B-C842-846A-2D7FBA82700B}"/>
                    </a:ext>
                  </a:extLst>
                </p14:cNvPr>
                <p14:cNvContentPartPr/>
                <p14:nvPr/>
              </p14:nvContentPartPr>
              <p14:xfrm>
                <a:off x="3663617" y="5881594"/>
                <a:ext cx="152640" cy="184680"/>
              </p14:xfrm>
            </p:contentPart>
          </mc:Choice>
          <mc:Fallback xmlns="">
            <p:pic>
              <p:nvPicPr>
                <p:cNvPr id="6228" name="Ink 6227">
                  <a:extLst>
                    <a:ext uri="{FF2B5EF4-FFF2-40B4-BE49-F238E27FC236}">
                      <a16:creationId xmlns:a16="http://schemas.microsoft.com/office/drawing/2014/main" id="{32A9AE4E-377B-C842-846A-2D7FBA82700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48497" y="5866474"/>
                  <a:ext cx="183240" cy="215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35" name="Group 6234">
              <a:extLst>
                <a:ext uri="{FF2B5EF4-FFF2-40B4-BE49-F238E27FC236}">
                  <a16:creationId xmlns:a16="http://schemas.microsoft.com/office/drawing/2014/main" id="{111470BD-F3F5-6049-BA46-89F197BB4A33}"/>
                </a:ext>
              </a:extLst>
            </p:cNvPr>
            <p:cNvGrpSpPr/>
            <p:nvPr/>
          </p:nvGrpSpPr>
          <p:grpSpPr>
            <a:xfrm>
              <a:off x="4043777" y="5834434"/>
              <a:ext cx="615600" cy="245880"/>
              <a:chOff x="4043777" y="5834434"/>
              <a:chExt cx="615600" cy="245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9181972F-C112-2E45-85ED-982A72F8B77D}"/>
                      </a:ext>
                    </a:extLst>
                  </p14:cNvPr>
                  <p14:cNvContentPartPr/>
                  <p14:nvPr/>
                </p14:nvContentPartPr>
                <p14:xfrm>
                  <a:off x="4043777" y="5836594"/>
                  <a:ext cx="144720" cy="24372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9181972F-C112-2E45-85ED-982A72F8B77D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028657" y="5821474"/>
                    <a:ext cx="175320" cy="27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846CE50A-9077-564F-921E-A329F2C86E81}"/>
                      </a:ext>
                    </a:extLst>
                  </p14:cNvPr>
                  <p14:cNvContentPartPr/>
                  <p14:nvPr/>
                </p14:nvContentPartPr>
                <p14:xfrm>
                  <a:off x="4320617" y="5834434"/>
                  <a:ext cx="51840" cy="17892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846CE50A-9077-564F-921E-A329F2C86E81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4305137" y="5819314"/>
                    <a:ext cx="82080" cy="20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7D8CFDE7-FDEA-FA4B-83DF-BB390A85A0DD}"/>
                      </a:ext>
                    </a:extLst>
                  </p14:cNvPr>
                  <p14:cNvContentPartPr/>
                  <p14:nvPr/>
                </p14:nvContentPartPr>
                <p14:xfrm>
                  <a:off x="4425017" y="5928394"/>
                  <a:ext cx="130320" cy="4464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7D8CFDE7-FDEA-FA4B-83DF-BB390A85A0DD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4409537" y="5913274"/>
                    <a:ext cx="1605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232" name="Ink 6231">
                    <a:extLst>
                      <a:ext uri="{FF2B5EF4-FFF2-40B4-BE49-F238E27FC236}">
                        <a16:creationId xmlns:a16="http://schemas.microsoft.com/office/drawing/2014/main" id="{B01BE0C7-B484-CB4E-8541-9A0441E3A663}"/>
                      </a:ext>
                    </a:extLst>
                  </p14:cNvPr>
                  <p14:cNvContentPartPr/>
                  <p14:nvPr/>
                </p14:nvContentPartPr>
                <p14:xfrm>
                  <a:off x="4470017" y="5910754"/>
                  <a:ext cx="64080" cy="103320"/>
                </p14:xfrm>
              </p:contentPart>
            </mc:Choice>
            <mc:Fallback xmlns="">
              <p:pic>
                <p:nvPicPr>
                  <p:cNvPr id="6232" name="Ink 6231">
                    <a:extLst>
                      <a:ext uri="{FF2B5EF4-FFF2-40B4-BE49-F238E27FC236}">
                        <a16:creationId xmlns:a16="http://schemas.microsoft.com/office/drawing/2014/main" id="{B01BE0C7-B484-CB4E-8541-9A0441E3A663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4454537" y="5895634"/>
                    <a:ext cx="94680" cy="13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6233" name="Ink 6232">
                    <a:extLst>
                      <a:ext uri="{FF2B5EF4-FFF2-40B4-BE49-F238E27FC236}">
                        <a16:creationId xmlns:a16="http://schemas.microsoft.com/office/drawing/2014/main" id="{B3B11544-F66C-5347-8E7E-CA2618250333}"/>
                      </a:ext>
                    </a:extLst>
                  </p14:cNvPr>
                  <p14:cNvContentPartPr/>
                  <p14:nvPr/>
                </p14:nvContentPartPr>
                <p14:xfrm>
                  <a:off x="4625177" y="5876914"/>
                  <a:ext cx="34200" cy="195840"/>
                </p14:xfrm>
              </p:contentPart>
            </mc:Choice>
            <mc:Fallback xmlns="">
              <p:pic>
                <p:nvPicPr>
                  <p:cNvPr id="6233" name="Ink 6232">
                    <a:extLst>
                      <a:ext uri="{FF2B5EF4-FFF2-40B4-BE49-F238E27FC236}">
                        <a16:creationId xmlns:a16="http://schemas.microsoft.com/office/drawing/2014/main" id="{B3B11544-F66C-5347-8E7E-CA2618250333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4609697" y="5861794"/>
                    <a:ext cx="64440" cy="226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234" name="Ink 6233">
                  <a:extLst>
                    <a:ext uri="{FF2B5EF4-FFF2-40B4-BE49-F238E27FC236}">
                      <a16:creationId xmlns:a16="http://schemas.microsoft.com/office/drawing/2014/main" id="{8998612D-A5E7-F148-9BEF-E7A9B7612E01}"/>
                    </a:ext>
                  </a:extLst>
                </p14:cNvPr>
                <p14:cNvContentPartPr/>
                <p14:nvPr/>
              </p14:nvContentPartPr>
              <p14:xfrm>
                <a:off x="4827497" y="5830834"/>
                <a:ext cx="105840" cy="359280"/>
              </p14:xfrm>
            </p:contentPart>
          </mc:Choice>
          <mc:Fallback xmlns="">
            <p:pic>
              <p:nvPicPr>
                <p:cNvPr id="6234" name="Ink 6233">
                  <a:extLst>
                    <a:ext uri="{FF2B5EF4-FFF2-40B4-BE49-F238E27FC236}">
                      <a16:creationId xmlns:a16="http://schemas.microsoft.com/office/drawing/2014/main" id="{8998612D-A5E7-F148-9BEF-E7A9B7612E0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12377" y="5815714"/>
                  <a:ext cx="136440" cy="389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41" name="Group 6240">
              <a:extLst>
                <a:ext uri="{FF2B5EF4-FFF2-40B4-BE49-F238E27FC236}">
                  <a16:creationId xmlns:a16="http://schemas.microsoft.com/office/drawing/2014/main" id="{4C661453-7CDD-764D-A034-B432D3DBDDF4}"/>
                </a:ext>
              </a:extLst>
            </p:cNvPr>
            <p:cNvGrpSpPr/>
            <p:nvPr/>
          </p:nvGrpSpPr>
          <p:grpSpPr>
            <a:xfrm>
              <a:off x="5274617" y="5929474"/>
              <a:ext cx="150840" cy="103320"/>
              <a:chOff x="5274617" y="5929474"/>
              <a:chExt cx="150840" cy="103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6236" name="Ink 6235">
                    <a:extLst>
                      <a:ext uri="{FF2B5EF4-FFF2-40B4-BE49-F238E27FC236}">
                        <a16:creationId xmlns:a16="http://schemas.microsoft.com/office/drawing/2014/main" id="{184A7641-D126-AF49-8969-03406AA4CE64}"/>
                      </a:ext>
                    </a:extLst>
                  </p14:cNvPr>
                  <p14:cNvContentPartPr/>
                  <p14:nvPr/>
                </p14:nvContentPartPr>
                <p14:xfrm>
                  <a:off x="5274617" y="5929474"/>
                  <a:ext cx="136800" cy="36000"/>
                </p14:xfrm>
              </p:contentPart>
            </mc:Choice>
            <mc:Fallback xmlns="">
              <p:pic>
                <p:nvPicPr>
                  <p:cNvPr id="6236" name="Ink 6235">
                    <a:extLst>
                      <a:ext uri="{FF2B5EF4-FFF2-40B4-BE49-F238E27FC236}">
                        <a16:creationId xmlns:a16="http://schemas.microsoft.com/office/drawing/2014/main" id="{184A7641-D126-AF49-8969-03406AA4CE64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5259497" y="5914354"/>
                    <a:ext cx="167400" cy="6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B9DEE7FA-CE29-AD40-BA5D-47E639DEB212}"/>
                      </a:ext>
                    </a:extLst>
                  </p14:cNvPr>
                  <p14:cNvContentPartPr/>
                  <p14:nvPr/>
                </p14:nvContentPartPr>
                <p14:xfrm>
                  <a:off x="5299457" y="6010114"/>
                  <a:ext cx="126000" cy="2268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B9DEE7FA-CE29-AD40-BA5D-47E639DEB212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5283977" y="5994994"/>
                    <a:ext cx="156240" cy="52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238" name="Ink 6237">
                  <a:extLst>
                    <a:ext uri="{FF2B5EF4-FFF2-40B4-BE49-F238E27FC236}">
                      <a16:creationId xmlns:a16="http://schemas.microsoft.com/office/drawing/2014/main" id="{CF249395-0370-7243-9A95-7979BC0C5373}"/>
                    </a:ext>
                  </a:extLst>
                </p14:cNvPr>
                <p14:cNvContentPartPr/>
                <p14:nvPr/>
              </p14:nvContentPartPr>
              <p14:xfrm>
                <a:off x="5763857" y="5932714"/>
                <a:ext cx="47880" cy="177480"/>
              </p14:xfrm>
            </p:contentPart>
          </mc:Choice>
          <mc:Fallback xmlns="">
            <p:pic>
              <p:nvPicPr>
                <p:cNvPr id="6238" name="Ink 6237">
                  <a:extLst>
                    <a:ext uri="{FF2B5EF4-FFF2-40B4-BE49-F238E27FC236}">
                      <a16:creationId xmlns:a16="http://schemas.microsoft.com/office/drawing/2014/main" id="{CF249395-0370-7243-9A95-7979BC0C537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48737" y="5917234"/>
                  <a:ext cx="78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239" name="Ink 6238">
                  <a:extLst>
                    <a:ext uri="{FF2B5EF4-FFF2-40B4-BE49-F238E27FC236}">
                      <a16:creationId xmlns:a16="http://schemas.microsoft.com/office/drawing/2014/main" id="{7BC32CEF-7A58-C843-8AFD-0A26E520B71E}"/>
                    </a:ext>
                  </a:extLst>
                </p14:cNvPr>
                <p14:cNvContentPartPr/>
                <p14:nvPr/>
              </p14:nvContentPartPr>
              <p14:xfrm>
                <a:off x="5977697" y="5996434"/>
                <a:ext cx="158040" cy="13320"/>
              </p14:xfrm>
            </p:contentPart>
          </mc:Choice>
          <mc:Fallback xmlns="">
            <p:pic>
              <p:nvPicPr>
                <p:cNvPr id="6239" name="Ink 6238">
                  <a:extLst>
                    <a:ext uri="{FF2B5EF4-FFF2-40B4-BE49-F238E27FC236}">
                      <a16:creationId xmlns:a16="http://schemas.microsoft.com/office/drawing/2014/main" id="{7BC32CEF-7A58-C843-8AFD-0A26E520B71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62577" y="5980954"/>
                  <a:ext cx="188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240" name="Ink 6239">
                  <a:extLst>
                    <a:ext uri="{FF2B5EF4-FFF2-40B4-BE49-F238E27FC236}">
                      <a16:creationId xmlns:a16="http://schemas.microsoft.com/office/drawing/2014/main" id="{6FEE6C3C-1173-014C-BE2D-A8BF32BE71C7}"/>
                    </a:ext>
                  </a:extLst>
                </p14:cNvPr>
                <p14:cNvContentPartPr/>
                <p14:nvPr/>
              </p14:nvContentPartPr>
              <p14:xfrm>
                <a:off x="6371537" y="5899954"/>
                <a:ext cx="225000" cy="180360"/>
              </p14:xfrm>
            </p:contentPart>
          </mc:Choice>
          <mc:Fallback xmlns="">
            <p:pic>
              <p:nvPicPr>
                <p:cNvPr id="6240" name="Ink 6239">
                  <a:extLst>
                    <a:ext uri="{FF2B5EF4-FFF2-40B4-BE49-F238E27FC236}">
                      <a16:creationId xmlns:a16="http://schemas.microsoft.com/office/drawing/2014/main" id="{6FEE6C3C-1173-014C-BE2D-A8BF32BE71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56417" y="5884474"/>
                  <a:ext cx="255600" cy="21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71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550509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using Wilks’ theorem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for Poisson parameter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7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0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8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82F10B-D9C1-284B-A183-1E0E6611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55613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Bayesian approach to limits</a:t>
            </a:r>
            <a:endParaRPr lang="en-GB" altLang="en-US" sz="32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D9D7280-DA22-3448-8841-E203887F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808048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need to start with ‘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 degree of belief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BEF1215-A8D5-1A43-A968-7A0AE72C2B7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2924175"/>
            <a:ext cx="5364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10672533-BD07-C74F-957A-6D3751A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59200"/>
            <a:ext cx="81264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posterior pdf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interval with any desired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content.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e.g.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95% CL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2713845F-DAC7-6145-BC80-5F50B76B437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59413"/>
            <a:ext cx="2771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1CDDB-101E-3E4D-B41C-207304EB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45" y="300831"/>
            <a:ext cx="6480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prior for Poisson parameter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C68AFF-EB4D-E94E-9815-C892B0A9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61" y="981075"/>
            <a:ext cx="8099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knowledge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setting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try to reflect ‘prior ignorance’ with e.g.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B980D5E-F7A7-9C4F-B93C-34FDB23627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87563"/>
            <a:ext cx="2679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F822D32-876B-1845-A891-255D8A0F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1" y="2939764"/>
            <a:ext cx="8552501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normalized; can be OK provided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dies off quickly for large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invariant under change of parameter — if we had used instead a flat prior for a nonlinear function of s, then this would imply a non-flat prior for 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really reflect a reasonable degree of belief, but often used as a point of reference; or viewed as a recipe for producing an interval whose frequentist properties can be studied (e.g., coverage probability, which will depend on true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212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042134-3547-8A43-979E-195970D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65125"/>
            <a:ext cx="76469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upper limit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917B85B-F306-5C48-8191-93B9BDF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Poisson likelihood and flat prior into Bayes’ theorem: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E27A1D1-301E-7B4B-95C7-58AFEE0CB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614488"/>
            <a:ext cx="501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91A45A5-88A8-2F49-9116-5A29C30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628900"/>
            <a:ext cx="304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to unit area: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D396CBC-30AA-2A42-A4DC-EFF5087B4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375025"/>
            <a:ext cx="359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05C5AD9-F81A-F941-BF08-58FE90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557713"/>
            <a:ext cx="5167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determined by requiring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DEC9DDC-681E-9942-82F9-342E9BDF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870325"/>
            <a:ext cx="24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incomplete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function</a:t>
            </a:r>
          </a:p>
        </p:txBody>
      </p:sp>
      <p:cxnSp>
        <p:nvCxnSpPr>
          <p:cNvPr id="13" name="Straight Arrow Connector 9">
            <a:extLst>
              <a:ext uri="{FF2B5EF4-FFF2-40B4-BE49-F238E27FC236}">
                <a16:creationId xmlns:a16="http://schemas.microsoft.com/office/drawing/2014/main" id="{891E4A3F-3B7A-684E-B4EA-125912DF04C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40325" y="4049713"/>
            <a:ext cx="1165225" cy="74612"/>
          </a:xfrm>
          <a:prstGeom prst="straightConnector1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1">
            <a:extLst>
              <a:ext uri="{FF2B5EF4-FFF2-40B4-BE49-F238E27FC236}">
                <a16:creationId xmlns:a16="http://schemas.microsoft.com/office/drawing/2014/main" id="{DB2A9287-3D51-024C-A5D4-C28DD7D91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5214938"/>
            <a:ext cx="318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5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7AB6E-EC83-F846-B182-035C0F91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2" y="418306"/>
            <a:ext cx="6454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CAA0F-DCC7-5841-85A9-0ACC3DD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292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to find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23F5F5-73F1-4B44-81E2-2FDA2FAA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 case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upper limit with flat prior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same as one-sided frequentist case (‘coincidence’).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E2CF861-A1D6-9B42-9A36-4EEFAA4D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70075"/>
            <a:ext cx="414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7AC7F33-8AD6-1049-9060-6267BE3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95600"/>
            <a:ext cx="104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ABC8457-BBD5-E142-BA8D-42CB816E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03600"/>
            <a:ext cx="494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2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A545C2-EC5E-7E40-929F-A7704245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016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0ED322A-581E-8747-B695-2969D0C8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64563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CE4030-B025-5345-B095-67CA4A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92150"/>
            <a:ext cx="78644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limit is everywhere greater than the (one sided) frequentist upper limit.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goes negative.  Doesn’t depend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25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1CB6D0-31AA-FB47-A3E9-4F562098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5" y="17371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AD8FAF0-6350-D049-8DE4-E865E1CD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666069"/>
            <a:ext cx="8751887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time we took the prior for a Poisson mean to be constant to reflect a lack of prior knowledge; we noted this was not invariant under change of parameter.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difficulties in encoding a vague degree of belief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prior, one often attempts to derive the prior from formal rules,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to satisfy certain invariance principles or to provide maximum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gain for a certain set of measurements.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called “objective priors”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Form basis of Objective Bayesian Statistics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priors do not reflect a degree of belief (but might represent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extreme cases). 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Objective Bayesian analysis, can use the intervals in a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way, i.e., regard Bayes’ theorem as a recipe to produce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with a given coverage probability. </a:t>
            </a:r>
          </a:p>
        </p:txBody>
      </p:sp>
    </p:spTree>
    <p:extLst>
      <p:ext uri="{BB962C8B-B14F-4D97-AF65-F5344CB8AC3E}">
        <p14:creationId xmlns:p14="http://schemas.microsoft.com/office/powerpoint/2010/main" val="22700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291318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 of hypothesis tests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0A14E3E8-67E0-DC43-A13B-3E14C58DF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866775"/>
            <a:ext cx="837723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test of a parameter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proportional to cross section.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of measurement is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 pdf depends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el-GR" altLang="en-US" sz="2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define test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specify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such that probability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∈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greater than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78E7BA5C-2F21-834F-B50D-F20986205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3073400"/>
            <a:ext cx="229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B962839A-F38F-2843-9789-04382B2B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3793008"/>
            <a:ext cx="416081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use, e.g.,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0.05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observe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∈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define 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the critical region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EEDA171-69F6-FE4F-8666-60A80A40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8" y="38893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34040611-B14D-2244-BC4D-50FC8406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47529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4FE49025-1ADB-8842-A1C4-B1E05594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3240088"/>
            <a:ext cx="1793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78532F51-9023-C543-9089-1E6111A2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59055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6" name="Straight Arrow Connector 8">
            <a:extLst>
              <a:ext uri="{FF2B5EF4-FFF2-40B4-BE49-F238E27FC236}">
                <a16:creationId xmlns:a16="http://schemas.microsoft.com/office/drawing/2014/main" id="{5F273468-7931-3643-89C1-6C015F19168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11850" y="5040313"/>
            <a:ext cx="360363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7">
            <a:extLst>
              <a:ext uri="{FF2B5EF4-FFF2-40B4-BE49-F238E27FC236}">
                <a16:creationId xmlns:a16="http://schemas.microsoft.com/office/drawing/2014/main" id="{F6A5FA0D-68D9-484D-B254-C2210589A1A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38825" y="3600450"/>
            <a:ext cx="576263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779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9E196CD-B8FC-EC49-AD98-5C604E42B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82575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(cont.) 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6D893D7-606D-B945-8242-2996CDBF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42975"/>
            <a:ext cx="710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review of priors obtained by formal rules see, e.g.,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8234C34-63BF-3D41-A55B-8994E35E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85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F19AC9B6-DA41-F940-B221-51578A93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817494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priors have not been widely used in Particle Physics, but there has been interest in this direction, especially the reference priors of Bernardo and Berger; see e.g.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Demortier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Jain and H. Prosper,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priors for high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physics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Phys. Rev. D 82 (2010) 034002, arXiv:1002.1111.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Casadei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analysis of the signal + background model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counting experiments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JINST 7 (2012) 01012; arXiv:1108.4270.</a:t>
            </a:r>
          </a:p>
        </p:txBody>
      </p:sp>
    </p:spTree>
    <p:extLst>
      <p:ext uri="{BB962C8B-B14F-4D97-AF65-F5344CB8AC3E}">
        <p14:creationId xmlns:p14="http://schemas.microsoft.com/office/powerpoint/2010/main" val="34425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03" y="25558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5CED0A9-6440-7249-AF27-59059CE1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35" y="913037"/>
            <a:ext cx="642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Jeffreys’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prior according to</a:t>
            </a: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8A521D1-5EEC-6346-9075-07AAA76F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85" y="1616300"/>
            <a:ext cx="2257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A0FED57-BB63-B045-90EB-CD26BE4B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5" y="2002062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DCB09C7-33BB-EE46-A797-83A619984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2" y="2502125"/>
            <a:ext cx="6753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847D715B-C03F-3546-80A4-C2E74A22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35" y="3359375"/>
            <a:ext cx="816428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Fisher information matrix.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this leads to inference that is invariant under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transformation of parameters in the following sense: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the Jeffreys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	</a:t>
            </a:r>
            <a:r>
              <a:rPr lang="el-GR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~ √(det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it in Bayes’ theorem to find: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4EB2C-EC35-3E44-A8FB-7D3E69BB3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484" y="5836232"/>
            <a:ext cx="304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" y="356386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(2)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3A114-2385-274F-8D7F-84DCC18D3CBD}"/>
              </a:ext>
            </a:extLst>
          </p:cNvPr>
          <p:cNvSpPr txBox="1"/>
          <p:nvPr/>
        </p:nvSpPr>
        <p:spPr>
          <a:xfrm>
            <a:off x="468152" y="1089146"/>
            <a:ext cx="660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consider a function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The posterior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246B8C-A02D-8A4C-A928-78D4A5B1D2F0}"/>
              </a:ext>
            </a:extLst>
          </p:cNvPr>
          <p:cNvSpPr txBox="1"/>
          <p:nvPr/>
        </p:nvSpPr>
        <p:spPr>
          <a:xfrm>
            <a:off x="468152" y="2761116"/>
            <a:ext cx="657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start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use its Jeffreys’ prior: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67B91-7B49-774A-B6E5-F9CD72337B94}"/>
              </a:ext>
            </a:extLst>
          </p:cNvPr>
          <p:cNvSpPr txBox="1"/>
          <p:nvPr/>
        </p:nvSpPr>
        <p:spPr>
          <a:xfrm>
            <a:off x="468152" y="4175225"/>
            <a:ext cx="357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in Bayes’ theorem: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4457D-771B-6A4A-AC43-5AEEFC38D56E}"/>
              </a:ext>
            </a:extLst>
          </p:cNvPr>
          <p:cNvSpPr txBox="1"/>
          <p:nvPr/>
        </p:nvSpPr>
        <p:spPr>
          <a:xfrm>
            <a:off x="468152" y="5055210"/>
            <a:ext cx="83275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Jeffreys’ prior results in the same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both cases.  For details (single-parameter case) see: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www.pp.rhul.ac.uk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/~cowan/stat/notes/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JeffreysInvariance.pdf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61177-609A-5A48-914A-F7A959AE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67" y="1692413"/>
            <a:ext cx="30988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E8D46-6F0D-3649-8077-46CD62DF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67" y="3422969"/>
            <a:ext cx="26797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6F111-69DC-2F44-9456-9C8244178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157" y="4262963"/>
            <a:ext cx="3124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41" y="32543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1180328-8355-8B42-BFCE-85685CD7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17814"/>
            <a:ext cx="7236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To find the Jeffreys’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F2287A-BCD1-8145-AEE5-46BD8B57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765527"/>
            <a:ext cx="2400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97E81F1-60FB-544D-9F02-FC429CDB3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837089"/>
            <a:ext cx="4495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B696734-D85B-3148-A29A-66B79047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122964"/>
            <a:ext cx="30956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B03C6B83-5D08-4849-9053-F798EDC49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4" y="5150077"/>
            <a:ext cx="8715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e.g.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means the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1/√(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depends on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But this is not designed as a degree of belief 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D48A6-14E1-0447-9555-A5B922285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4" y="1726484"/>
            <a:ext cx="2120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813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EBD3C-DF43-B54F-9DA6-56B8A4CB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3" y="1971030"/>
            <a:ext cx="5026225" cy="3638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C2441-8FC7-6047-BA73-B14FE8F68174}"/>
              </a:ext>
            </a:extLst>
          </p:cNvPr>
          <p:cNvSpPr txBox="1"/>
          <p:nvPr/>
        </p:nvSpPr>
        <p:spPr>
          <a:xfrm>
            <a:off x="624162" y="994643"/>
            <a:ext cx="299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Bayes’ theorem,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F2B2F-FF15-8F48-A5D7-01907B843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22" y="952274"/>
            <a:ext cx="3048000" cy="622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BDE683-0487-4F46-86D5-C85E00AB0241}"/>
              </a:ext>
            </a:extLst>
          </p:cNvPr>
          <p:cNvSpPr txBox="1"/>
          <p:nvPr/>
        </p:nvSpPr>
        <p:spPr>
          <a:xfrm>
            <a:off x="5644753" y="1874072"/>
            <a:ext cx="236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Flat,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EE42E-8121-114E-9892-3FCCAF54FB7F}"/>
              </a:ext>
            </a:extLst>
          </p:cNvPr>
          <p:cNvSpPr txBox="1"/>
          <p:nvPr/>
        </p:nvSpPr>
        <p:spPr>
          <a:xfrm>
            <a:off x="5612098" y="3923018"/>
            <a:ext cx="275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1/√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FA2BA-8D35-B046-BD29-9DD64A5B5B64}"/>
              </a:ext>
            </a:extLst>
          </p:cNvPr>
          <p:cNvSpPr txBox="1"/>
          <p:nvPr/>
        </p:nvSpPr>
        <p:spPr>
          <a:xfrm>
            <a:off x="541929" y="5644013"/>
            <a:ext cx="7821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cases, posterior is special case of gamma distribution.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132DCB-4999-1747-AC4E-3FA3D9E57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74" y="2473551"/>
            <a:ext cx="2679700" cy="86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0381F9-8476-F146-9A56-42EF1BE76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4473700"/>
            <a:ext cx="2692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E0533-841D-974B-AE98-036826AF204F}"/>
              </a:ext>
            </a:extLst>
          </p:cNvPr>
          <p:cNvSpPr txBox="1"/>
          <p:nvPr/>
        </p:nvSpPr>
        <p:spPr>
          <a:xfrm>
            <a:off x="600884" y="3566471"/>
            <a:ext cx="140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 prior: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D4764-6FCD-A04B-831B-C7F3DF58D057}"/>
              </a:ext>
            </a:extLst>
          </p:cNvPr>
          <p:cNvSpPr txBox="1"/>
          <p:nvPr/>
        </p:nvSpPr>
        <p:spPr>
          <a:xfrm>
            <a:off x="535570" y="2690362"/>
            <a:ext cx="189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 prior: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CB22E-9B9F-C740-BE92-F7EAFE6E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18" y="1412672"/>
            <a:ext cx="3416300" cy="9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48940-C55C-8F4C-8C0C-57FE61093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381" y="3566471"/>
            <a:ext cx="35560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AC2A1-A658-A049-B806-B965851CB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48" y="2603694"/>
            <a:ext cx="3543300" cy="63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3C2C-F168-464B-87F6-A13A6962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562" y="5176121"/>
            <a:ext cx="4914900" cy="977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1F3F87-B0C0-D249-A986-9148C68AB80A}"/>
              </a:ext>
            </a:extLst>
          </p:cNvPr>
          <p:cNvSpPr txBox="1"/>
          <p:nvPr/>
        </p:nvSpPr>
        <p:spPr>
          <a:xfrm>
            <a:off x="5772381" y="3566471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7.75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EAF7C-20BE-D849-8950-E37838C6AFA9}"/>
              </a:ext>
            </a:extLst>
          </p:cNvPr>
          <p:cNvSpPr txBox="1"/>
          <p:nvPr/>
        </p:nvSpPr>
        <p:spPr>
          <a:xfrm>
            <a:off x="6435416" y="269036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7.03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F9A2C-8212-F844-98CF-0E15E263EAB6}"/>
              </a:ext>
            </a:extLst>
          </p:cNvPr>
          <p:cNvSpPr txBox="1"/>
          <p:nvPr/>
        </p:nvSpPr>
        <p:spPr>
          <a:xfrm>
            <a:off x="535570" y="4325693"/>
            <a:ext cx="763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inverse of the normalized lower incomplete gamma function (see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scipy.special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5ACDD-35DF-F840-85C5-13574166D2FA}"/>
              </a:ext>
            </a:extLst>
          </p:cNvPr>
          <p:cNvSpPr txBox="1"/>
          <p:nvPr/>
        </p:nvSpPr>
        <p:spPr>
          <a:xfrm>
            <a:off x="535570" y="856088"/>
            <a:ext cx="482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D288F-727E-CE49-9C0A-7C0BD97A6ED9}"/>
              </a:ext>
            </a:extLst>
          </p:cNvPr>
          <p:cNvSpPr txBox="1"/>
          <p:nvPr/>
        </p:nvSpPr>
        <p:spPr>
          <a:xfrm>
            <a:off x="7528691" y="3152027"/>
            <a:ext cx="128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CL=0.95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7F61F-FEC5-5844-BBF7-5466D6CC8D75}"/>
              </a:ext>
            </a:extLst>
          </p:cNvPr>
          <p:cNvCxnSpPr>
            <a:cxnSpLocks/>
          </p:cNvCxnSpPr>
          <p:nvPr/>
        </p:nvCxnSpPr>
        <p:spPr>
          <a:xfrm flipH="1" flipV="1">
            <a:off x="7053940" y="3191427"/>
            <a:ext cx="332377" cy="25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B61D2B-5E8B-6D44-9B85-BB34ED54C0B0}"/>
              </a:ext>
            </a:extLst>
          </p:cNvPr>
          <p:cNvCxnSpPr>
            <a:cxnSpLocks/>
          </p:cNvCxnSpPr>
          <p:nvPr/>
        </p:nvCxnSpPr>
        <p:spPr>
          <a:xfrm flipH="1">
            <a:off x="6994263" y="3566471"/>
            <a:ext cx="392055" cy="2257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3307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>
            <a:extLst>
              <a:ext uri="{FF2B5EF4-FFF2-40B4-BE49-F238E27FC236}">
                <a16:creationId xmlns:a16="http://schemas.microsoft.com/office/drawing/2014/main" id="{7AFED0C4-511F-A44B-9C34-D9F7FACEF5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C03A74F6-87BA-2F49-BCEC-1343AB0A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4B72AEF8-C86E-194C-89FD-CFAA331D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CF4F90E-B577-F34B-82D0-0B00468F1FF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9A8619AD-8CAA-754D-995A-9FC1B867D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188913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Choosing a critical region</a:t>
            </a:r>
          </a:p>
        </p:txBody>
      </p:sp>
      <p:sp>
        <p:nvSpPr>
          <p:cNvPr id="24581" name="TextBox 1">
            <a:extLst>
              <a:ext uri="{FF2B5EF4-FFF2-40B4-BE49-F238E27FC236}">
                <a16:creationId xmlns:a16="http://schemas.microsoft.com/office/drawing/2014/main" id="{B1B3B589-00DC-B342-8D3A-82825D2A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8200"/>
            <a:ext cx="85979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a test of a hypothesis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can ask what are the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alternatives for which one would like to have a high power.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power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maximize probability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        			reject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such a test has a high power not only with respect to a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point alternative but for a class of alternatives.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using a measurement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Gauss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may test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 the composite alternative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get the highest power with respect to any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taking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cut-off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determined by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significance level such that </a:t>
            </a: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44543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>
            <a:extLst>
              <a:ext uri="{FF2B5EF4-FFF2-40B4-BE49-F238E27FC236}">
                <a16:creationId xmlns:a16="http://schemas.microsoft.com/office/drawing/2014/main" id="{CF8A8F8A-386C-C740-93A7-D0E84EF5CE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6359FFF3-48D4-6C47-A90A-5728A03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686075EC-DFDC-E144-8F0D-00668FA5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A72E969-1218-304F-ADD4-D8D04DF9639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C672F24E-8F32-054B-B7FC-0106F6866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31788"/>
            <a:ext cx="8399463" cy="504825"/>
          </a:xfrm>
        </p:spPr>
        <p:txBody>
          <a:bodyPr/>
          <a:lstStyle/>
          <a:p>
            <a:r>
              <a:rPr lang="el-GR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Τ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vs.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&gt;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~ Gauss(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σ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5605" name="Picture 3">
            <a:extLst>
              <a:ext uri="{FF2B5EF4-FFF2-40B4-BE49-F238E27FC236}">
                <a16:creationId xmlns:a16="http://schemas.microsoft.com/office/drawing/2014/main" id="{D3A6F526-7469-094C-AD8F-F46421EB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341438"/>
            <a:ext cx="41894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>
            <a:extLst>
              <a:ext uri="{FF2B5EF4-FFF2-40B4-BE49-F238E27FC236}">
                <a16:creationId xmlns:a16="http://schemas.microsoft.com/office/drawing/2014/main" id="{1DEAEFA8-55D3-5440-B34E-CD6C109DF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41052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>
            <a:extLst>
              <a:ext uri="{FF2B5EF4-FFF2-40B4-BE49-F238E27FC236}">
                <a16:creationId xmlns:a16="http://schemas.microsoft.com/office/drawing/2014/main" id="{592833DC-7095-CB49-81D6-7FD5A81B9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2217738"/>
            <a:ext cx="2705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>
            <a:extLst>
              <a:ext uri="{FF2B5EF4-FFF2-40B4-BE49-F238E27FC236}">
                <a16:creationId xmlns:a16="http://schemas.microsoft.com/office/drawing/2014/main" id="{819EF115-DB64-D04A-9DC9-CB549ED87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055938"/>
            <a:ext cx="306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1">
            <a:extLst>
              <a:ext uri="{FF2B5EF4-FFF2-40B4-BE49-F238E27FC236}">
                <a16:creationId xmlns:a16="http://schemas.microsoft.com/office/drawing/2014/main" id="{96E85389-EDB0-7F4C-AC71-13628FFAD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5368925"/>
            <a:ext cx="3759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2">
            <a:extLst>
              <a:ext uri="{FF2B5EF4-FFF2-40B4-BE49-F238E27FC236}">
                <a16:creationId xmlns:a16="http://schemas.microsoft.com/office/drawing/2014/main" id="{360E98EC-A925-EF45-A3EF-8E50960D8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4149725"/>
            <a:ext cx="359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Gaussian quantile</a:t>
            </a:r>
          </a:p>
        </p:txBody>
      </p:sp>
      <p:cxnSp>
        <p:nvCxnSpPr>
          <p:cNvPr id="25611" name="Straight Arrow Connector 4">
            <a:extLst>
              <a:ext uri="{FF2B5EF4-FFF2-40B4-BE49-F238E27FC236}">
                <a16:creationId xmlns:a16="http://schemas.microsoft.com/office/drawing/2014/main" id="{CE02C2B5-F449-9542-A122-2DB54684E08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380288" y="3644900"/>
            <a:ext cx="215900" cy="5048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2" name="TextBox 18">
            <a:extLst>
              <a:ext uri="{FF2B5EF4-FFF2-40B4-BE49-F238E27FC236}">
                <a16:creationId xmlns:a16="http://schemas.microsoft.com/office/drawing/2014/main" id="{5DBA6C92-C15F-1641-AE54-D4D6F0F3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981075"/>
            <a:ext cx="30815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Gaussian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</a:t>
            </a:r>
          </a:p>
        </p:txBody>
      </p:sp>
      <p:cxnSp>
        <p:nvCxnSpPr>
          <p:cNvPr id="25613" name="Straight Arrow Connector 19">
            <a:extLst>
              <a:ext uri="{FF2B5EF4-FFF2-40B4-BE49-F238E27FC236}">
                <a16:creationId xmlns:a16="http://schemas.microsoft.com/office/drawing/2014/main" id="{DC9F33AA-395E-9542-BD7D-8FB7708CC4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1903413"/>
            <a:ext cx="304800" cy="4460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4" name="Picture 12">
            <a:extLst>
              <a:ext uri="{FF2B5EF4-FFF2-40B4-BE49-F238E27FC236}">
                <a16:creationId xmlns:a16="http://schemas.microsoft.com/office/drawing/2014/main" id="{2B115269-74E0-EC49-9877-8E173B169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695825"/>
            <a:ext cx="4102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53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>
            <a:extLst>
              <a:ext uri="{FF2B5EF4-FFF2-40B4-BE49-F238E27FC236}">
                <a16:creationId xmlns:a16="http://schemas.microsoft.com/office/drawing/2014/main" id="{4DC4EA96-1385-FB47-9F6E-A07A470D22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11128A8D-27CF-DD49-92AA-27B45B0E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E86E40DF-5AA1-FF47-9278-389BD241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C434ECB-1138-DC4E-B82B-033474EEDB0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30373BCC-31B9-D947-BE86-C8F0EECB3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Choice of critical region based on power (3)</a:t>
            </a:r>
          </a:p>
        </p:txBody>
      </p:sp>
      <p:sp>
        <p:nvSpPr>
          <p:cNvPr id="26629" name="TextBox 2">
            <a:extLst>
              <a:ext uri="{FF2B5EF4-FFF2-40B4-BE49-F238E27FC236}">
                <a16:creationId xmlns:a16="http://schemas.microsoft.com/office/drawing/2014/main" id="{D1F93137-8D56-D440-9A8F-F854E028D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96975"/>
            <a:ext cx="42497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consider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well as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viable alternatives, and choose the critical region to contain both high and low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 two-sided test).</a:t>
            </a:r>
          </a:p>
        </p:txBody>
      </p:sp>
      <p:pic>
        <p:nvPicPr>
          <p:cNvPr id="26630" name="Picture 1">
            <a:extLst>
              <a:ext uri="{FF2B5EF4-FFF2-40B4-BE49-F238E27FC236}">
                <a16:creationId xmlns:a16="http://schemas.microsoft.com/office/drawing/2014/main" id="{AAF81C11-1EDC-2E42-A727-288BD6E1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8877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>
            <a:extLst>
              <a:ext uri="{FF2B5EF4-FFF2-40B4-BE49-F238E27FC236}">
                <a16:creationId xmlns:a16="http://schemas.microsoft.com/office/drawing/2014/main" id="{66FF5925-276A-044E-8AC6-853233673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62350"/>
            <a:ext cx="49688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4">
            <a:extLst>
              <a:ext uri="{FF2B5EF4-FFF2-40B4-BE49-F238E27FC236}">
                <a16:creationId xmlns:a16="http://schemas.microsoft.com/office/drawing/2014/main" id="{B0D5A721-0E5C-4F48-A119-5FF66BE8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716338"/>
            <a:ext cx="35253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critical region now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reasonable power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less power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the original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one-sided test.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D0D6F7-7059-D74C-AE7E-8B189416DF7F}"/>
                  </a:ext>
                </a:extLst>
              </p14:cNvPr>
              <p14:cNvContentPartPr/>
              <p14:nvPr/>
            </p14:nvContentPartPr>
            <p14:xfrm>
              <a:off x="3929314" y="413631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D0D6F7-7059-D74C-AE7E-8B189416DF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0674" y="412767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15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of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E5EE7570-2EB7-BC47-82BC-FA0C024BF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58" y="90906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define the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consider a relevant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use it to motivate where to place the critical region.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7AF3BF93-DAA0-5F42-B063-451006B1D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2689911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32BB474-7227-2E4F-909A-49F4AECE48B5}"/>
                  </a:ext>
                </a:extLst>
              </p14:cNvPr>
              <p14:cNvContentPartPr/>
              <p14:nvPr/>
            </p14:nvContentPartPr>
            <p14:xfrm>
              <a:off x="1315131" y="4392998"/>
              <a:ext cx="34572" cy="1384128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32BB474-7227-2E4F-909A-49F4AECE48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646" y="4377523"/>
                <a:ext cx="65183" cy="141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822FCB3-27F7-9D47-8659-465433DE7C91}"/>
                  </a:ext>
                </a:extLst>
              </p14:cNvPr>
              <p14:cNvContentPartPr/>
              <p14:nvPr/>
            </p14:nvContentPartPr>
            <p14:xfrm>
              <a:off x="1368532" y="5819108"/>
              <a:ext cx="27164" cy="401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822FCB3-27F7-9D47-8659-465433DE7C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163" y="5803421"/>
                <a:ext cx="57545" cy="35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2C0636-F9EE-DE49-B418-23C456BF6D97}"/>
                  </a:ext>
                </a:extLst>
              </p14:cNvPr>
              <p14:cNvContentPartPr/>
              <p14:nvPr/>
            </p14:nvContentPartPr>
            <p14:xfrm>
              <a:off x="1339209" y="5695326"/>
              <a:ext cx="4636707" cy="133351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2C0636-F9EE-DE49-B418-23C456BF6D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3729" y="5679828"/>
                <a:ext cx="4667306" cy="163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11D737-D69B-7C47-9101-4121545FC6CF}"/>
                  </a:ext>
                </a:extLst>
              </p14:cNvPr>
              <p14:cNvContentPartPr/>
              <p14:nvPr/>
            </p14:nvContentPartPr>
            <p14:xfrm>
              <a:off x="1496328" y="4953564"/>
              <a:ext cx="4399330" cy="819241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11D737-D69B-7C47-9101-4121545FC6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0849" y="4938079"/>
                <a:ext cx="4429928" cy="849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195453B-E920-A747-B188-76BBC716EBFF}"/>
                  </a:ext>
                </a:extLst>
              </p14:cNvPr>
              <p14:cNvContentPartPr/>
              <p14:nvPr/>
            </p14:nvContentPartPr>
            <p14:xfrm>
              <a:off x="2740623" y="5688535"/>
              <a:ext cx="29016" cy="59884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195453B-E920-A747-B188-76BBC716EB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25219" y="5673116"/>
                <a:ext cx="59465" cy="90364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E8469A4-B7F0-AB4C-8A32-780A658AFC39}"/>
              </a:ext>
            </a:extLst>
          </p:cNvPr>
          <p:cNvGrpSpPr/>
          <p:nvPr/>
        </p:nvGrpSpPr>
        <p:grpSpPr>
          <a:xfrm>
            <a:off x="5921587" y="5659211"/>
            <a:ext cx="1341222" cy="76244"/>
            <a:chOff x="7010177" y="5647954"/>
            <a:chExt cx="156420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58FC453-6E7E-3E43-93A0-9C2B3C31BBDA}"/>
                    </a:ext>
                  </a:extLst>
                </p14:cNvPr>
                <p14:cNvContentPartPr/>
                <p14:nvPr/>
              </p14:nvContentPartPr>
              <p14:xfrm>
                <a:off x="7260737" y="5676394"/>
                <a:ext cx="141840" cy="1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1B7764-2841-BA45-9D0E-B45AD9A2A2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42692" y="5658495"/>
                  <a:ext cx="177510" cy="48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B500DCF-7AF5-7C4E-A892-E8CA43A94CB3}"/>
                    </a:ext>
                  </a:extLst>
                </p14:cNvPr>
                <p14:cNvContentPartPr/>
                <p14:nvPr/>
              </p14:nvContentPartPr>
              <p14:xfrm>
                <a:off x="7010177" y="5647954"/>
                <a:ext cx="1564200" cy="88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808DD1-404C-EB47-BCBD-72F6C4A647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92545" y="5630338"/>
                  <a:ext cx="1599884" cy="12457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E9A4012-473E-8F42-B84A-1C6E0891D6DB}"/>
                  </a:ext>
                </a:extLst>
              </p14:cNvPr>
              <p14:cNvContentPartPr/>
              <p14:nvPr/>
            </p14:nvContentPartPr>
            <p14:xfrm>
              <a:off x="2713150" y="4881950"/>
              <a:ext cx="4368154" cy="872026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E9A4012-473E-8F42-B84A-1C6E0891D6D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97670" y="4866468"/>
                <a:ext cx="4398753" cy="90263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F4EB1BF-A2ED-BC46-B25D-6073BC7E87DF}"/>
              </a:ext>
            </a:extLst>
          </p:cNvPr>
          <p:cNvGrpSpPr/>
          <p:nvPr/>
        </p:nvGrpSpPr>
        <p:grpSpPr>
          <a:xfrm>
            <a:off x="5828365" y="5632664"/>
            <a:ext cx="481235" cy="74083"/>
            <a:chOff x="6901457" y="5616994"/>
            <a:chExt cx="561240" cy="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74A29E2-53BC-BE4D-9D4F-8725C5B7C9FD}"/>
                    </a:ext>
                  </a:extLst>
                </p14:cNvPr>
                <p14:cNvContentPartPr/>
                <p14:nvPr/>
              </p14:nvContentPartPr>
              <p14:xfrm>
                <a:off x="6901457" y="5650114"/>
                <a:ext cx="3240" cy="32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141AE9-FA07-244F-94CE-A4FCA7C10A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84042" y="5632441"/>
                  <a:ext cx="37665" cy="68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4BD1C48-8490-F045-B5D6-FE5A99811F6D}"/>
                    </a:ext>
                  </a:extLst>
                </p14:cNvPr>
                <p14:cNvContentPartPr/>
                <p14:nvPr/>
              </p14:nvContentPartPr>
              <p14:xfrm>
                <a:off x="6923057" y="5616994"/>
                <a:ext cx="158400" cy="38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3492915-387A-9C44-BAE5-F90DAF1D12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05457" y="5598962"/>
                  <a:ext cx="193600" cy="73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339A139-F81F-9C45-9680-0F8E1D6A9171}"/>
                    </a:ext>
                  </a:extLst>
                </p14:cNvPr>
                <p14:cNvContentPartPr/>
                <p14:nvPr/>
              </p14:nvContentPartPr>
              <p14:xfrm>
                <a:off x="6963737" y="5655154"/>
                <a:ext cx="498960" cy="48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261F5E2-F458-1E4E-B7AC-46ECE04351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46112" y="5637536"/>
                  <a:ext cx="534210" cy="838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420F86-383F-0C4F-9EB1-CF2461E05956}"/>
              </a:ext>
            </a:extLst>
          </p:cNvPr>
          <p:cNvGrpSpPr/>
          <p:nvPr/>
        </p:nvGrpSpPr>
        <p:grpSpPr>
          <a:xfrm>
            <a:off x="6957831" y="5914490"/>
            <a:ext cx="220090" cy="172244"/>
            <a:chOff x="8218697" y="5945674"/>
            <a:chExt cx="2566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FBE5FD8-02CD-324A-A210-B63E2113D745}"/>
                    </a:ext>
                  </a:extLst>
                </p14:cNvPr>
                <p14:cNvContentPartPr/>
                <p14:nvPr/>
              </p14:nvContentPartPr>
              <p14:xfrm>
                <a:off x="8283857" y="6002194"/>
                <a:ext cx="50400" cy="50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2B083C-763A-7C49-8A57-E4372B1207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66217" y="5984554"/>
                  <a:ext cx="86100" cy="86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723A5D4-ACCC-7E4A-8948-F68D555ADFF6}"/>
                    </a:ext>
                  </a:extLst>
                </p14:cNvPr>
                <p14:cNvContentPartPr/>
                <p14:nvPr/>
              </p14:nvContentPartPr>
              <p14:xfrm>
                <a:off x="8218697" y="5974474"/>
                <a:ext cx="256680" cy="12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9DB7D0-BFC7-274E-96E8-84C6ECE8B9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00633" y="5956859"/>
                  <a:ext cx="292388" cy="159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EFAE9AD-8565-7B4B-AE56-294FDFE413A6}"/>
                    </a:ext>
                  </a:extLst>
                </p14:cNvPr>
                <p14:cNvContentPartPr/>
                <p14:nvPr/>
              </p14:nvContentPartPr>
              <p14:xfrm>
                <a:off x="8257577" y="5945674"/>
                <a:ext cx="158760" cy="200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18AC54-5450-7041-9A61-4A4E3066C1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39937" y="5927641"/>
                  <a:ext cx="194460" cy="2365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D71B0B-EC3F-C649-BEBF-06BCC6EA0BDB}"/>
              </a:ext>
            </a:extLst>
          </p:cNvPr>
          <p:cNvGrpSpPr/>
          <p:nvPr/>
        </p:nvGrpSpPr>
        <p:grpSpPr>
          <a:xfrm>
            <a:off x="2131902" y="4696432"/>
            <a:ext cx="389248" cy="268244"/>
            <a:chOff x="2590457" y="4525114"/>
            <a:chExt cx="45396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FE84CDE-432A-8A45-BEF8-984D909768B5}"/>
                    </a:ext>
                  </a:extLst>
                </p14:cNvPr>
                <p14:cNvContentPartPr/>
                <p14:nvPr/>
              </p14:nvContentPartPr>
              <p14:xfrm>
                <a:off x="2590457" y="4525114"/>
                <a:ext cx="375480" cy="243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E059B1-BECF-154F-AF2F-CE00EDB81F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72837" y="4507465"/>
                  <a:ext cx="410721" cy="279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11E822B-5217-8046-893D-14DD1D2712C8}"/>
                    </a:ext>
                  </a:extLst>
                </p14:cNvPr>
                <p14:cNvContentPartPr/>
                <p14:nvPr/>
              </p14:nvContentPartPr>
              <p14:xfrm>
                <a:off x="2977457" y="4641754"/>
                <a:ext cx="57240" cy="152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A5C68B-C753-9A44-98E9-E62140834B7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59491" y="4624135"/>
                  <a:ext cx="92336" cy="187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7C0C491-EE4B-A443-89DE-95C6092B145D}"/>
                    </a:ext>
                  </a:extLst>
                </p14:cNvPr>
                <p14:cNvContentPartPr/>
                <p14:nvPr/>
              </p14:nvContentPartPr>
              <p14:xfrm>
                <a:off x="2803217" y="4779274"/>
                <a:ext cx="241200" cy="58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81CEC78-3386-AB4F-9AEC-BB681B38A43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85599" y="4761670"/>
                  <a:ext cx="276856" cy="9430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47E98BE-8A06-E64D-8F0A-164E33C62E27}"/>
                  </a:ext>
                </a:extLst>
              </p14:cNvPr>
              <p14:cNvContentPartPr/>
              <p14:nvPr/>
            </p14:nvContentPartPr>
            <p14:xfrm>
              <a:off x="4643645" y="4251005"/>
              <a:ext cx="87357" cy="1477659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47E98BE-8A06-E64D-8F0A-164E33C62E2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8187" y="4235523"/>
                <a:ext cx="117914" cy="1508264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A2C74F4-0E39-954F-B1E4-D654E2F9AFD2}"/>
              </a:ext>
            </a:extLst>
          </p:cNvPr>
          <p:cNvGrpSpPr/>
          <p:nvPr/>
        </p:nvGrpSpPr>
        <p:grpSpPr>
          <a:xfrm>
            <a:off x="4675747" y="4283416"/>
            <a:ext cx="1044579" cy="180887"/>
            <a:chOff x="5557217" y="4043434"/>
            <a:chExt cx="12182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CDC2BB9-869D-794C-B4B1-8F0C8183DA5C}"/>
                    </a:ext>
                  </a:extLst>
                </p14:cNvPr>
                <p14:cNvContentPartPr/>
                <p14:nvPr/>
              </p14:nvContentPartPr>
              <p14:xfrm>
                <a:off x="5557217" y="4167994"/>
                <a:ext cx="604800" cy="86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125963-9E41-1F45-9BAD-91CA3C1E8B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39589" y="4149947"/>
                  <a:ext cx="640475" cy="121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651417-E0C2-5749-B073-A77680553E7F}"/>
                    </a:ext>
                  </a:extLst>
                </p14:cNvPr>
                <p14:cNvContentPartPr/>
                <p14:nvPr/>
              </p14:nvContentPartPr>
              <p14:xfrm>
                <a:off x="5979137" y="4145674"/>
                <a:ext cx="30240" cy="35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053749-8B5F-BE40-AABD-A8EB8A21FE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61077" y="4128064"/>
                  <a:ext cx="659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FEC9CA9-CBD7-1246-80BC-68201909D26D}"/>
                    </a:ext>
                  </a:extLst>
                </p14:cNvPr>
                <p14:cNvContentPartPr/>
                <p14:nvPr/>
              </p14:nvContentPartPr>
              <p14:xfrm>
                <a:off x="6019817" y="4111834"/>
                <a:ext cx="209160" cy="114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18F51E0-65D5-E142-8009-C6360A83C9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01793" y="4093736"/>
                  <a:ext cx="244369" cy="150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F3D9C19-584F-2C42-B0C7-4C9E868844C8}"/>
                    </a:ext>
                  </a:extLst>
                </p14:cNvPr>
                <p14:cNvContentPartPr/>
                <p14:nvPr/>
              </p14:nvContentPartPr>
              <p14:xfrm>
                <a:off x="6378737" y="4043434"/>
                <a:ext cx="396720" cy="210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38FFA7D-BF4F-D143-9B2D-3E2AF9C045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61105" y="4025784"/>
                  <a:ext cx="431984" cy="24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C5E5CB-17CD-F445-A319-FAF8D4644B3E}"/>
                  </a:ext>
                </a:extLst>
              </p14:cNvPr>
              <p14:cNvContentPartPr/>
              <p14:nvPr/>
            </p14:nvContentPartPr>
            <p14:xfrm>
              <a:off x="6606860" y="4848612"/>
              <a:ext cx="66675" cy="20682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C5E5CB-17CD-F445-A319-FAF8D4644B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91363" y="4833010"/>
                <a:ext cx="97309" cy="51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7F33FDF-96B1-E74F-A498-7799C06F270E}"/>
                  </a:ext>
                </a:extLst>
              </p14:cNvPr>
              <p14:cNvContentPartPr/>
              <p14:nvPr/>
            </p14:nvContentPartPr>
            <p14:xfrm>
              <a:off x="1653497" y="4384953"/>
              <a:ext cx="50624" cy="170392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7F33FDF-96B1-E74F-A498-7799C06F27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38058" y="4369495"/>
                <a:ext cx="81142" cy="200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BBA5924-015D-E143-AE55-30D3BAD8F404}"/>
                  </a:ext>
                </a:extLst>
              </p14:cNvPr>
              <p14:cNvContentPartPr/>
              <p14:nvPr/>
            </p14:nvContentPartPr>
            <p14:xfrm>
              <a:off x="4651053" y="4036471"/>
              <a:ext cx="7717" cy="2318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BBA5924-015D-E143-AE55-30D3BAD8F40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35970" y="4020992"/>
                <a:ext cx="37533" cy="262417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11AD9F4-B8B3-0D4B-8722-0003DA5FDE7C}"/>
              </a:ext>
            </a:extLst>
          </p:cNvPr>
          <p:cNvGrpSpPr/>
          <p:nvPr/>
        </p:nvGrpSpPr>
        <p:grpSpPr>
          <a:xfrm>
            <a:off x="4100982" y="4663404"/>
            <a:ext cx="270096" cy="204038"/>
            <a:chOff x="4100982" y="4601619"/>
            <a:chExt cx="270096" cy="2040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DDB7FE6-6FD0-0D4E-A486-400BEB301771}"/>
                    </a:ext>
                  </a:extLst>
                </p14:cNvPr>
                <p14:cNvContentPartPr/>
                <p14:nvPr/>
              </p14:nvContentPartPr>
              <p14:xfrm>
                <a:off x="4184326" y="4665516"/>
                <a:ext cx="165144" cy="125324"/>
              </p14:xfrm>
            </p:contentPart>
          </mc:Choice>
          <mc:Fallback xmlns="">
            <p:pic>
              <p:nvPicPr>
                <p:cNvPr id="21561" name="Ink 21560">
                  <a:extLst>
                    <a:ext uri="{FF2B5EF4-FFF2-40B4-BE49-F238E27FC236}">
                      <a16:creationId xmlns:a16="http://schemas.microsoft.com/office/drawing/2014/main" id="{627DFEFF-FD0C-B345-8F57-B415031F64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68855" y="4650031"/>
                  <a:ext cx="195726" cy="155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FAFC725-2A8B-3B41-B7C3-6E5FBB2E9792}"/>
                    </a:ext>
                  </a:extLst>
                </p14:cNvPr>
                <p14:cNvContentPartPr/>
                <p14:nvPr/>
              </p14:nvContentPartPr>
              <p14:xfrm>
                <a:off x="4335580" y="4685889"/>
                <a:ext cx="22225" cy="105569"/>
              </p14:xfrm>
            </p:contentPart>
          </mc:Choice>
          <mc:Fallback xmlns="">
            <p:pic>
              <p:nvPicPr>
                <p:cNvPr id="21562" name="Ink 21561">
                  <a:extLst>
                    <a:ext uri="{FF2B5EF4-FFF2-40B4-BE49-F238E27FC236}">
                      <a16:creationId xmlns:a16="http://schemas.microsoft.com/office/drawing/2014/main" id="{59EE3FEC-3C50-FB44-89CF-3DFAE922DD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19913" y="4670756"/>
                  <a:ext cx="53194" cy="136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A7A2BE8-893F-F242-B114-5C36BB960C29}"/>
                    </a:ext>
                  </a:extLst>
                </p14:cNvPr>
                <p14:cNvContentPartPr/>
                <p14:nvPr/>
              </p14:nvContentPartPr>
              <p14:xfrm>
                <a:off x="4266435" y="4776024"/>
                <a:ext cx="104643" cy="29633"/>
              </p14:xfrm>
            </p:contentPart>
          </mc:Choice>
          <mc:Fallback xmlns="">
            <p:pic>
              <p:nvPicPr>
                <p:cNvPr id="21564" name="Ink 21563">
                  <a:extLst>
                    <a:ext uri="{FF2B5EF4-FFF2-40B4-BE49-F238E27FC236}">
                      <a16:creationId xmlns:a16="http://schemas.microsoft.com/office/drawing/2014/main" id="{179027C7-E5EF-BA4C-9A21-C17713A8CEA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50972" y="4760846"/>
                  <a:ext cx="134849" cy="60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0815EAF-0295-9044-B914-D1BDAF400473}"/>
                    </a:ext>
                  </a:extLst>
                </p14:cNvPr>
                <p14:cNvContentPartPr/>
                <p14:nvPr/>
              </p14:nvContentPartPr>
              <p14:xfrm>
                <a:off x="4100982" y="4601619"/>
                <a:ext cx="150328" cy="120077"/>
              </p14:xfrm>
            </p:contentPart>
          </mc:Choice>
          <mc:Fallback xmlns="">
            <p:pic>
              <p:nvPicPr>
                <p:cNvPr id="21585" name="Ink 21584">
                  <a:extLst>
                    <a:ext uri="{FF2B5EF4-FFF2-40B4-BE49-F238E27FC236}">
                      <a16:creationId xmlns:a16="http://schemas.microsoft.com/office/drawing/2014/main" id="{4D29356F-B684-AE45-829F-B6A90733C6E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85518" y="4586160"/>
                  <a:ext cx="180537" cy="150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E199A1A-B1AD-FE4B-8049-30CB55290D87}"/>
                    </a:ext>
                  </a:extLst>
                </p14:cNvPr>
                <p14:cNvContentPartPr/>
                <p14:nvPr/>
              </p14:nvContentPartPr>
              <p14:xfrm>
                <a:off x="4196673" y="4772937"/>
                <a:ext cx="92296" cy="18830"/>
              </p14:xfrm>
            </p:contentPart>
          </mc:Choice>
          <mc:Fallback xmlns="">
            <p:pic>
              <p:nvPicPr>
                <p:cNvPr id="21587" name="Ink 21586">
                  <a:extLst>
                    <a:ext uri="{FF2B5EF4-FFF2-40B4-BE49-F238E27FC236}">
                      <a16:creationId xmlns:a16="http://schemas.microsoft.com/office/drawing/2014/main" id="{17549B4D-F42A-204F-9FD8-BEA28FD3686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81590" y="4758015"/>
                  <a:ext cx="122822" cy="49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62A1250-6FE1-974D-A91E-4039E727BB1A}"/>
                    </a:ext>
                  </a:extLst>
                </p14:cNvPr>
                <p14:cNvContentPartPr/>
                <p14:nvPr/>
              </p14:nvContentPartPr>
              <p14:xfrm>
                <a:off x="4344223" y="4624153"/>
                <a:ext cx="10186" cy="103717"/>
              </p14:xfrm>
            </p:contentPart>
          </mc:Choice>
          <mc:Fallback xmlns="">
            <p:pic>
              <p:nvPicPr>
                <p:cNvPr id="21589" name="Ink 21588">
                  <a:extLst>
                    <a:ext uri="{FF2B5EF4-FFF2-40B4-BE49-F238E27FC236}">
                      <a16:creationId xmlns:a16="http://schemas.microsoft.com/office/drawing/2014/main" id="{5899DBEA-D752-B34F-92F9-F2D0B71E08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29120" y="4609028"/>
                  <a:ext cx="39690" cy="13432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5A8FFEE-9588-CE45-954F-C1608348602D}"/>
                  </a:ext>
                </a:extLst>
              </p14:cNvPr>
              <p14:cNvContentPartPr/>
              <p14:nvPr/>
            </p14:nvContentPartPr>
            <p14:xfrm>
              <a:off x="2333862" y="3849706"/>
              <a:ext cx="37080" cy="2116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5A8FFEE-9588-CE45-954F-C1608348602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18382" y="3834200"/>
                <a:ext cx="67680" cy="2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235AEC7-3E2B-B341-B63A-5ADF20205EB7}"/>
                  </a:ext>
                </a:extLst>
              </p14:cNvPr>
              <p14:cNvContentPartPr/>
              <p14:nvPr/>
            </p14:nvContentPartPr>
            <p14:xfrm>
              <a:off x="2329542" y="3968866"/>
              <a:ext cx="70560" cy="230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235AEC7-3E2B-B341-B63A-5ADF20205EB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14062" y="3953386"/>
                <a:ext cx="1011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183AB97-3DA2-1F49-B58A-5DF2E23E9A74}"/>
                  </a:ext>
                </a:extLst>
              </p14:cNvPr>
              <p14:cNvContentPartPr/>
              <p14:nvPr/>
            </p14:nvContentPartPr>
            <p14:xfrm>
              <a:off x="2494782" y="3858706"/>
              <a:ext cx="60480" cy="1749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183AB97-3DA2-1F49-B58A-5DF2E23E9A7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79302" y="3843226"/>
                <a:ext cx="910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727B6EB-F346-A84F-A1C6-BF9729E673E0}"/>
                  </a:ext>
                </a:extLst>
              </p14:cNvPr>
              <p14:cNvContentPartPr/>
              <p14:nvPr/>
            </p14:nvContentPartPr>
            <p14:xfrm>
              <a:off x="2623302" y="3926026"/>
              <a:ext cx="120240" cy="57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727B6EB-F346-A84F-A1C6-BF9729E673E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07776" y="3910546"/>
                <a:ext cx="150932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29B67F9-9911-3644-B1BF-FE9D85324BE6}"/>
                  </a:ext>
                </a:extLst>
              </p14:cNvPr>
              <p14:cNvContentPartPr/>
              <p14:nvPr/>
            </p14:nvContentPartPr>
            <p14:xfrm>
              <a:off x="2652822" y="3904426"/>
              <a:ext cx="51840" cy="1062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29B67F9-9911-3644-B1BF-FE9D85324BE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637342" y="3888946"/>
                <a:ext cx="824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AA36819-BDF6-7C4D-BBE2-FB07274E95D2}"/>
                  </a:ext>
                </a:extLst>
              </p14:cNvPr>
              <p14:cNvContentPartPr/>
              <p14:nvPr/>
            </p14:nvContentPartPr>
            <p14:xfrm>
              <a:off x="2829942" y="3847906"/>
              <a:ext cx="58320" cy="1933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AA36819-BDF6-7C4D-BBE2-FB07274E95D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814462" y="3832426"/>
                <a:ext cx="889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F4FB4EB-167B-A64A-941C-07C91E2A8285}"/>
                  </a:ext>
                </a:extLst>
              </p14:cNvPr>
              <p14:cNvContentPartPr/>
              <p14:nvPr/>
            </p14:nvContentPartPr>
            <p14:xfrm>
              <a:off x="3003462" y="3862306"/>
              <a:ext cx="23760" cy="163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F4FB4EB-167B-A64A-941C-07C91E2A828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987744" y="3846826"/>
                <a:ext cx="54831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9A093C8-3F72-F448-B76E-54E8356FFF08}"/>
                  </a:ext>
                </a:extLst>
              </p14:cNvPr>
              <p14:cNvContentPartPr/>
              <p14:nvPr/>
            </p14:nvContentPartPr>
            <p14:xfrm>
              <a:off x="3026142" y="3933226"/>
              <a:ext cx="64800" cy="396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9A093C8-3F72-F448-B76E-54E8356FFF0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010748" y="3917746"/>
                <a:ext cx="95231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5308303-7061-AD43-8E97-FA1CFCCD0E1D}"/>
                  </a:ext>
                </a:extLst>
              </p14:cNvPr>
              <p14:cNvContentPartPr/>
              <p14:nvPr/>
            </p14:nvContentPartPr>
            <p14:xfrm>
              <a:off x="3080502" y="3872386"/>
              <a:ext cx="33840" cy="1612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5308303-7061-AD43-8E97-FA1CFCCD0E1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065022" y="3856940"/>
                <a:ext cx="64440" cy="191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07B880B-B95F-C943-A119-121C4971E136}"/>
                  </a:ext>
                </a:extLst>
              </p14:cNvPr>
              <p14:cNvContentPartPr/>
              <p14:nvPr/>
            </p14:nvContentPartPr>
            <p14:xfrm>
              <a:off x="3189222" y="3982186"/>
              <a:ext cx="13320" cy="77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07B880B-B95F-C943-A119-121C4971E13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73742" y="3966706"/>
                <a:ext cx="439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A8C4374-2DB6-944E-982F-98C8B7EA0EEA}"/>
                  </a:ext>
                </a:extLst>
              </p14:cNvPr>
              <p14:cNvContentPartPr/>
              <p14:nvPr/>
            </p14:nvContentPartPr>
            <p14:xfrm>
              <a:off x="1461806" y="4337725"/>
              <a:ext cx="46302" cy="198173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A8C4374-2DB6-944E-982F-98C8B7EA0EE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446251" y="4322260"/>
                <a:ext cx="77049" cy="22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BDFEC08-ABDB-2346-ADCE-791C8C61D050}"/>
                  </a:ext>
                </a:extLst>
              </p14:cNvPr>
              <p14:cNvContentPartPr/>
              <p14:nvPr/>
            </p14:nvContentPartPr>
            <p14:xfrm>
              <a:off x="1453780" y="4445146"/>
              <a:ext cx="106804" cy="16977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BDFEC08-ABDB-2346-ADCE-791C8C61D05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38265" y="4429614"/>
                <a:ext cx="137474" cy="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52E3E85-1914-474A-B417-76FD53871249}"/>
                  </a:ext>
                </a:extLst>
              </p14:cNvPr>
              <p14:cNvContentPartPr/>
              <p14:nvPr/>
            </p14:nvContentPartPr>
            <p14:xfrm>
              <a:off x="1642076" y="4338342"/>
              <a:ext cx="52167" cy="175022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52E3E85-1914-474A-B417-76FD538712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626712" y="4322888"/>
                <a:ext cx="82538" cy="205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F0E864B0-2DAD-044E-AD7C-FCFE21D65ACF}"/>
                  </a:ext>
                </a:extLst>
              </p14:cNvPr>
              <p14:cNvContentPartPr/>
              <p14:nvPr/>
            </p14:nvContentPartPr>
            <p14:xfrm>
              <a:off x="1745793" y="4409030"/>
              <a:ext cx="108039" cy="80566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F0E864B0-2DAD-044E-AD7C-FCFE21D65AC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30307" y="4393564"/>
                <a:ext cx="138650" cy="111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57351F3-589B-9D41-9273-B2A517C3E978}"/>
                  </a:ext>
                </a:extLst>
              </p14:cNvPr>
              <p14:cNvContentPartPr/>
              <p14:nvPr/>
            </p14:nvContentPartPr>
            <p14:xfrm>
              <a:off x="1759992" y="4404400"/>
              <a:ext cx="60810" cy="110199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57351F3-589B-9D41-9273-B2A517C3E97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744520" y="4388915"/>
                <a:ext cx="91395" cy="140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AC00C0A-F24F-1340-BD24-06BAE9FDB653}"/>
                  </a:ext>
                </a:extLst>
              </p14:cNvPr>
              <p14:cNvContentPartPr/>
              <p14:nvPr/>
            </p14:nvContentPartPr>
            <p14:xfrm>
              <a:off x="1920507" y="4356863"/>
              <a:ext cx="32720" cy="164836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AC00C0A-F24F-1340-BD24-06BAE9FDB65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04874" y="4341387"/>
                <a:ext cx="63622" cy="195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3E4641F-3441-B847-B903-997995C85000}"/>
                  </a:ext>
                </a:extLst>
              </p14:cNvPr>
              <p14:cNvContentPartPr/>
              <p14:nvPr/>
            </p14:nvContentPartPr>
            <p14:xfrm>
              <a:off x="2041818" y="4366124"/>
              <a:ext cx="58032" cy="141685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3E4641F-3441-B847-B903-997995C8500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26319" y="4350622"/>
                <a:ext cx="88670" cy="172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FCEED13-5A37-F34D-85E7-D6D571B74B3A}"/>
                  </a:ext>
                </a:extLst>
              </p14:cNvPr>
              <p14:cNvContentPartPr/>
              <p14:nvPr/>
            </p14:nvContentPartPr>
            <p14:xfrm>
              <a:off x="2086577" y="4434651"/>
              <a:ext cx="72231" cy="25312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FCEED13-5A37-F34D-85E7-D6D571B74B3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71047" y="4419102"/>
                <a:ext cx="102929" cy="56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2B0DFF2-C773-BD4A-A3DE-6DB4F2CFFDDD}"/>
                  </a:ext>
                </a:extLst>
              </p14:cNvPr>
              <p14:cNvContentPartPr/>
              <p14:nvPr/>
            </p14:nvContentPartPr>
            <p14:xfrm>
              <a:off x="2153870" y="4376619"/>
              <a:ext cx="37350" cy="124399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2B0DFF2-C773-BD4A-A3DE-6DB4F2CFFDD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38277" y="4361159"/>
                <a:ext cx="68173" cy="154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B4EF0DA-827A-5043-BC50-E324E021F093}"/>
                  </a:ext>
                </a:extLst>
              </p14:cNvPr>
              <p14:cNvContentPartPr/>
              <p14:nvPr/>
            </p14:nvContentPartPr>
            <p14:xfrm>
              <a:off x="2252331" y="4520315"/>
              <a:ext cx="66600" cy="583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B4EF0DA-827A-5043-BC50-E324E021F09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36767" y="4504835"/>
                <a:ext cx="97366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872942-C5B9-0748-86D4-19C803B6B7E5}"/>
                  </a:ext>
                </a:extLst>
              </p14:cNvPr>
              <p14:cNvContentPartPr/>
              <p14:nvPr/>
            </p14:nvContentPartPr>
            <p14:xfrm>
              <a:off x="4899137" y="5140219"/>
              <a:ext cx="344880" cy="60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872942-C5B9-0748-86D4-19C803B6B7E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83673" y="5124739"/>
                <a:ext cx="375448" cy="63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3E5B58F5-4DE3-E14C-8FA2-E7BD9A31DA24}"/>
              </a:ext>
            </a:extLst>
          </p:cNvPr>
          <p:cNvGrpSpPr/>
          <p:nvPr/>
        </p:nvGrpSpPr>
        <p:grpSpPr>
          <a:xfrm>
            <a:off x="4200851" y="5613259"/>
            <a:ext cx="1507926" cy="741206"/>
            <a:chOff x="4200851" y="5551474"/>
            <a:chExt cx="1507926" cy="7412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B95CC32-A198-8645-9E8C-8329A7E21753}"/>
                    </a:ext>
                  </a:extLst>
                </p14:cNvPr>
                <p14:cNvContentPartPr/>
                <p14:nvPr/>
              </p14:nvContentPartPr>
              <p14:xfrm>
                <a:off x="4705073" y="5561927"/>
                <a:ext cx="111125" cy="108039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5F5961-350A-144D-AB83-577A3D1FB6A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89969" y="5546802"/>
                  <a:ext cx="141334" cy="138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8845B9A-83D9-A249-856A-6046712D669B}"/>
                    </a:ext>
                  </a:extLst>
                </p14:cNvPr>
                <p14:cNvContentPartPr/>
                <p14:nvPr/>
              </p14:nvContentPartPr>
              <p14:xfrm>
                <a:off x="4791197" y="5572114"/>
                <a:ext cx="91370" cy="110817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52F201-BE8D-1340-AB60-A45C07E2EF9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76089" y="5556643"/>
                  <a:ext cx="121947" cy="1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680DE9B-339C-F343-AB01-2ECD65F95E91}"/>
                    </a:ext>
                  </a:extLst>
                </p14:cNvPr>
                <p14:cNvContentPartPr/>
                <p14:nvPr/>
              </p14:nvContentPartPr>
              <p14:xfrm>
                <a:off x="4872383" y="5570879"/>
                <a:ext cx="75010" cy="106804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C95F232-F1D7-944C-B0CD-938A9795D2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57237" y="5555416"/>
                  <a:ext cx="105663" cy="137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A8516C9-5405-5A40-9084-FFCE87348875}"/>
                    </a:ext>
                  </a:extLst>
                </p14:cNvPr>
                <p14:cNvContentPartPr/>
                <p14:nvPr/>
              </p14:nvContentPartPr>
              <p14:xfrm>
                <a:off x="5017463" y="5561307"/>
                <a:ext cx="71305" cy="102174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9461E22-B155-814D-906D-6B46299180D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02338" y="5546197"/>
                  <a:ext cx="101916" cy="132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74F6F11-C034-1442-9E17-97B027FA601F}"/>
                    </a:ext>
                  </a:extLst>
                </p14:cNvPr>
                <p14:cNvContentPartPr/>
                <p14:nvPr/>
              </p14:nvContentPartPr>
              <p14:xfrm>
                <a:off x="5218415" y="5561311"/>
                <a:ext cx="56180" cy="79331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85833F9-DBAF-B740-92CC-7CF57EDD337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03386" y="5546166"/>
                  <a:ext cx="86238" cy="109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A5DC7A-0F51-D141-A957-A8D30DFCA5CF}"/>
                    </a:ext>
                  </a:extLst>
                </p14:cNvPr>
                <p14:cNvContentPartPr/>
                <p14:nvPr/>
              </p14:nvContentPartPr>
              <p14:xfrm>
                <a:off x="5363804" y="5589397"/>
                <a:ext cx="29942" cy="65749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3C81E1A-5684-E64F-AA91-F23162968E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48292" y="5574224"/>
                  <a:ext cx="60605" cy="96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487115A-8A9F-C84A-B63D-31A0F98839BD}"/>
                    </a:ext>
                  </a:extLst>
                </p14:cNvPr>
                <p14:cNvContentPartPr/>
                <p14:nvPr/>
              </p14:nvContentPartPr>
              <p14:xfrm>
                <a:off x="5497152" y="5617487"/>
                <a:ext cx="34572" cy="51241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667C8D-DE9E-EA4B-AAB7-F4FD354CBA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82027" y="5602079"/>
                  <a:ext cx="65183" cy="81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8B7AAD6-AFC1-7C40-B4A9-80BC460E9E58}"/>
                    </a:ext>
                  </a:extLst>
                </p14:cNvPr>
                <p14:cNvContentPartPr/>
                <p14:nvPr/>
              </p14:nvContentPartPr>
              <p14:xfrm>
                <a:off x="5133833" y="5598652"/>
                <a:ext cx="32103" cy="110508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497B0F8-797C-0B4A-B7A1-58449A0F36F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18323" y="5583534"/>
                  <a:ext cx="62763" cy="141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C3E70FC-A265-B54B-9D81-85D57109D7FA}"/>
                    </a:ext>
                  </a:extLst>
                </p14:cNvPr>
                <p14:cNvContentPartPr/>
                <p14:nvPr/>
              </p14:nvContentPartPr>
              <p14:xfrm>
                <a:off x="5295583" y="5608226"/>
                <a:ext cx="47537" cy="81183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2742D75-3374-EE41-B972-4C85AE23BC6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80458" y="5592780"/>
                  <a:ext cx="78148" cy="111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732BE5B-869B-CC4D-85B7-40F7572F1410}"/>
                    </a:ext>
                  </a:extLst>
                </p14:cNvPr>
                <p14:cNvContentPartPr/>
                <p14:nvPr/>
              </p14:nvContentPartPr>
              <p14:xfrm>
                <a:off x="4969614" y="5807942"/>
                <a:ext cx="9569" cy="13273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BF4A8A6-9FE3-904F-B922-329FD1F0A55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54729" y="5792517"/>
                  <a:ext cx="39694" cy="43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6E5F4E1-7D80-A64F-ABF5-EEABCE2F2D3D}"/>
                    </a:ext>
                  </a:extLst>
                </p14:cNvPr>
                <p14:cNvContentPartPr/>
                <p14:nvPr/>
              </p14:nvContentPartPr>
              <p14:xfrm>
                <a:off x="4978874" y="5783872"/>
                <a:ext cx="121003" cy="219781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719E580-03AF-B84A-A2E8-78564DFFF2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63749" y="5768379"/>
                  <a:ext cx="151614" cy="250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3FD3372-8A31-ED44-9245-7E6508D99307}"/>
                    </a:ext>
                  </a:extLst>
                </p14:cNvPr>
                <p14:cNvContentPartPr/>
                <p14:nvPr/>
              </p14:nvContentPartPr>
              <p14:xfrm>
                <a:off x="4932264" y="5767498"/>
                <a:ext cx="187987" cy="136437"/>
              </p14:xfrm>
            </p:contentPart>
          </mc:Choice>
          <mc:Fallback xmlns="">
            <p:pic>
              <p:nvPicPr>
                <p:cNvPr id="21504" name="Ink 21503">
                  <a:extLst>
                    <a:ext uri="{FF2B5EF4-FFF2-40B4-BE49-F238E27FC236}">
                      <a16:creationId xmlns:a16="http://schemas.microsoft.com/office/drawing/2014/main" id="{6F96C9F6-9EC1-BF4E-A4B8-D288ED13D60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16778" y="5752018"/>
                  <a:ext cx="218598" cy="167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703F308-A309-FC48-B06C-CB30A521C057}"/>
                    </a:ext>
                  </a:extLst>
                </p14:cNvPr>
                <p14:cNvContentPartPr/>
                <p14:nvPr/>
              </p14:nvContentPartPr>
              <p14:xfrm>
                <a:off x="5191554" y="6028036"/>
                <a:ext cx="293556" cy="229351"/>
              </p14:xfrm>
            </p:contentPart>
          </mc:Choice>
          <mc:Fallback xmlns="">
            <p:pic>
              <p:nvPicPr>
                <p:cNvPr id="21513" name="Ink 21512">
                  <a:extLst>
                    <a:ext uri="{FF2B5EF4-FFF2-40B4-BE49-F238E27FC236}">
                      <a16:creationId xmlns:a16="http://schemas.microsoft.com/office/drawing/2014/main" id="{D765E74D-D5A1-8747-9F7D-98E17B3E045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76426" y="6012914"/>
                  <a:ext cx="324172" cy="259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2653EF-2F0F-3D4C-8B91-E25F21F87902}"/>
                    </a:ext>
                  </a:extLst>
                </p14:cNvPr>
                <p14:cNvContentPartPr/>
                <p14:nvPr/>
              </p14:nvContentPartPr>
              <p14:xfrm>
                <a:off x="4200851" y="6127277"/>
                <a:ext cx="95794" cy="165403"/>
              </p14:xfrm>
            </p:contentPart>
          </mc:Choice>
          <mc:Fallback xmlns="">
            <p:pic>
              <p:nvPicPr>
                <p:cNvPr id="21635" name="Ink 21634">
                  <a:extLst>
                    <a:ext uri="{FF2B5EF4-FFF2-40B4-BE49-F238E27FC236}">
                      <a16:creationId xmlns:a16="http://schemas.microsoft.com/office/drawing/2014/main" id="{95F0ACAF-CA2C-E243-889D-6BBAD2EE9A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85366" y="6112175"/>
                  <a:ext cx="126405" cy="195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E56B615-3090-FA43-88B2-04FCF42F7609}"/>
                    </a:ext>
                  </a:extLst>
                </p14:cNvPr>
                <p14:cNvContentPartPr/>
                <p14:nvPr/>
              </p14:nvContentPartPr>
              <p14:xfrm>
                <a:off x="4369900" y="6134901"/>
                <a:ext cx="35799" cy="94469"/>
              </p14:xfrm>
            </p:contentPart>
          </mc:Choice>
          <mc:Fallback xmlns="">
            <p:pic>
              <p:nvPicPr>
                <p:cNvPr id="21636" name="Ink 21635">
                  <a:extLst>
                    <a:ext uri="{FF2B5EF4-FFF2-40B4-BE49-F238E27FC236}">
                      <a16:creationId xmlns:a16="http://schemas.microsoft.com/office/drawing/2014/main" id="{90161BFB-7715-134A-976C-59A3EA50FEE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54351" y="6119455"/>
                  <a:ext cx="66536" cy="124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EB82417-362B-954E-880D-54297DD37DF6}"/>
                    </a:ext>
                  </a:extLst>
                </p14:cNvPr>
                <p14:cNvContentPartPr/>
                <p14:nvPr/>
              </p14:nvContentPartPr>
              <p14:xfrm>
                <a:off x="4334436" y="6040443"/>
                <a:ext cx="9613" cy="10938"/>
              </p14:xfrm>
            </p:contentPart>
          </mc:Choice>
          <mc:Fallback xmlns="">
            <p:pic>
              <p:nvPicPr>
                <p:cNvPr id="21637" name="Ink 21636">
                  <a:extLst>
                    <a:ext uri="{FF2B5EF4-FFF2-40B4-BE49-F238E27FC236}">
                      <a16:creationId xmlns:a16="http://schemas.microsoft.com/office/drawing/2014/main" id="{D3FA9A85-5799-A349-BA50-795479C1627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19482" y="6025624"/>
                  <a:ext cx="39876" cy="40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FC1B75D-5843-8645-8326-8C200348E9CB}"/>
                    </a:ext>
                  </a:extLst>
                </p14:cNvPr>
                <p14:cNvContentPartPr/>
                <p14:nvPr/>
              </p14:nvContentPartPr>
              <p14:xfrm>
                <a:off x="4514092" y="6112048"/>
                <a:ext cx="122643" cy="148498"/>
              </p14:xfrm>
            </p:contentPart>
          </mc:Choice>
          <mc:Fallback xmlns="">
            <p:pic>
              <p:nvPicPr>
                <p:cNvPr id="21639" name="Ink 21638">
                  <a:extLst>
                    <a:ext uri="{FF2B5EF4-FFF2-40B4-BE49-F238E27FC236}">
                      <a16:creationId xmlns:a16="http://schemas.microsoft.com/office/drawing/2014/main" id="{C05AE75C-4F7C-5744-A99F-C202D158699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98986" y="6096947"/>
                  <a:ext cx="152854" cy="179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34D084-ED8E-1047-BAE5-9197476AADC3}"/>
                    </a:ext>
                  </a:extLst>
                </p14:cNvPr>
                <p14:cNvContentPartPr/>
                <p14:nvPr/>
              </p14:nvContentPartPr>
              <p14:xfrm>
                <a:off x="4526361" y="6180993"/>
                <a:ext cx="99772" cy="31158"/>
              </p14:xfrm>
            </p:contentPart>
          </mc:Choice>
          <mc:Fallback xmlns="">
            <p:pic>
              <p:nvPicPr>
                <p:cNvPr id="21640" name="Ink 21639">
                  <a:extLst>
                    <a:ext uri="{FF2B5EF4-FFF2-40B4-BE49-F238E27FC236}">
                      <a16:creationId xmlns:a16="http://schemas.microsoft.com/office/drawing/2014/main" id="{A2A61E4F-B296-614C-823B-E1A268923C8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10929" y="6165414"/>
                  <a:ext cx="129919" cy="61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395F33-B63A-CF4F-B506-BF4E3302D85E}"/>
                    </a:ext>
                  </a:extLst>
                </p14:cNvPr>
                <p14:cNvContentPartPr/>
                <p14:nvPr/>
              </p14:nvContentPartPr>
              <p14:xfrm>
                <a:off x="4695418" y="6134240"/>
                <a:ext cx="118666" cy="135239"/>
              </p14:xfrm>
            </p:contentPart>
          </mc:Choice>
          <mc:Fallback xmlns="">
            <p:pic>
              <p:nvPicPr>
                <p:cNvPr id="21641" name="Ink 21640">
                  <a:extLst>
                    <a:ext uri="{FF2B5EF4-FFF2-40B4-BE49-F238E27FC236}">
                      <a16:creationId xmlns:a16="http://schemas.microsoft.com/office/drawing/2014/main" id="{0700083A-0EF7-6040-A160-F83BB034677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79908" y="6118774"/>
                  <a:ext cx="149324" cy="165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784F2F5-13B0-5B49-8FA9-EEA9F3EF19E2}"/>
                    </a:ext>
                  </a:extLst>
                </p14:cNvPr>
                <p14:cNvContentPartPr/>
                <p14:nvPr/>
              </p14:nvContentPartPr>
              <p14:xfrm>
                <a:off x="4749017" y="5625994"/>
                <a:ext cx="69120" cy="68760"/>
              </p14:xfrm>
            </p:contentPart>
          </mc:Choice>
          <mc:Fallback xmlns="">
            <p:pic>
              <p:nvPicPr>
                <p:cNvPr id="21702" name="Ink 21701">
                  <a:extLst>
                    <a:ext uri="{FF2B5EF4-FFF2-40B4-BE49-F238E27FC236}">
                      <a16:creationId xmlns:a16="http://schemas.microsoft.com/office/drawing/2014/main" id="{4CDF0B19-606D-F740-8CCC-652E8D8374C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33537" y="5610874"/>
                  <a:ext cx="99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F99C2DA-959D-984A-AC37-8F826C3F0642}"/>
                    </a:ext>
                  </a:extLst>
                </p14:cNvPr>
                <p14:cNvContentPartPr/>
                <p14:nvPr/>
              </p14:nvContentPartPr>
              <p14:xfrm>
                <a:off x="4800497" y="5551474"/>
                <a:ext cx="106920" cy="117000"/>
              </p14:xfrm>
            </p:contentPart>
          </mc:Choice>
          <mc:Fallback xmlns="">
            <p:pic>
              <p:nvPicPr>
                <p:cNvPr id="21703" name="Ink 21702">
                  <a:extLst>
                    <a:ext uri="{FF2B5EF4-FFF2-40B4-BE49-F238E27FC236}">
                      <a16:creationId xmlns:a16="http://schemas.microsoft.com/office/drawing/2014/main" id="{F74BCF39-F29A-8248-97FD-8DB7AF82D57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85017" y="5536354"/>
                  <a:ext cx="137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D01F7C5-7AAB-9B41-9060-9B58A9B30294}"/>
                    </a:ext>
                  </a:extLst>
                </p14:cNvPr>
                <p14:cNvContentPartPr/>
                <p14:nvPr/>
              </p14:nvContentPartPr>
              <p14:xfrm>
                <a:off x="4963577" y="5573434"/>
                <a:ext cx="106920" cy="82440"/>
              </p14:xfrm>
            </p:contentPart>
          </mc:Choice>
          <mc:Fallback xmlns="">
            <p:pic>
              <p:nvPicPr>
                <p:cNvPr id="21704" name="Ink 21703">
                  <a:extLst>
                    <a:ext uri="{FF2B5EF4-FFF2-40B4-BE49-F238E27FC236}">
                      <a16:creationId xmlns:a16="http://schemas.microsoft.com/office/drawing/2014/main" id="{673F403C-C643-5C44-8873-3E1BA26C1B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48457" y="5557954"/>
                  <a:ext cx="137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5FEFF0C-2192-554C-A823-346BE33F2A99}"/>
                    </a:ext>
                  </a:extLst>
                </p14:cNvPr>
                <p14:cNvContentPartPr/>
                <p14:nvPr/>
              </p14:nvContentPartPr>
              <p14:xfrm>
                <a:off x="4905617" y="5616994"/>
                <a:ext cx="83880" cy="138240"/>
              </p14:xfrm>
            </p:contentPart>
          </mc:Choice>
          <mc:Fallback xmlns="">
            <p:pic>
              <p:nvPicPr>
                <p:cNvPr id="21707" name="Ink 21706">
                  <a:extLst>
                    <a:ext uri="{FF2B5EF4-FFF2-40B4-BE49-F238E27FC236}">
                      <a16:creationId xmlns:a16="http://schemas.microsoft.com/office/drawing/2014/main" id="{0B6209EC-226B-2B45-9EC6-6FA8729EFDB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890497" y="5601514"/>
                  <a:ext cx="114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E5AE461-9C18-4048-A012-CC819644BC91}"/>
                    </a:ext>
                  </a:extLst>
                </p14:cNvPr>
                <p14:cNvContentPartPr/>
                <p14:nvPr/>
              </p14:nvContentPartPr>
              <p14:xfrm>
                <a:off x="4898417" y="5573434"/>
                <a:ext cx="109800" cy="125280"/>
              </p14:xfrm>
            </p:contentPart>
          </mc:Choice>
          <mc:Fallback xmlns="">
            <p:pic>
              <p:nvPicPr>
                <p:cNvPr id="21709" name="Ink 21708">
                  <a:extLst>
                    <a:ext uri="{FF2B5EF4-FFF2-40B4-BE49-F238E27FC236}">
                      <a16:creationId xmlns:a16="http://schemas.microsoft.com/office/drawing/2014/main" id="{328AA4E6-0DD9-0A41-B8A5-A1237E6BCA2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83297" y="5557954"/>
                  <a:ext cx="140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C473F47-4942-AC41-B883-5A3452446511}"/>
                    </a:ext>
                  </a:extLst>
                </p14:cNvPr>
                <p14:cNvContentPartPr/>
                <p14:nvPr/>
              </p14:nvContentPartPr>
              <p14:xfrm>
                <a:off x="5181377" y="5595034"/>
                <a:ext cx="72360" cy="73800"/>
              </p14:xfrm>
            </p:contentPart>
          </mc:Choice>
          <mc:Fallback xmlns="">
            <p:pic>
              <p:nvPicPr>
                <p:cNvPr id="21711" name="Ink 21710">
                  <a:extLst>
                    <a:ext uri="{FF2B5EF4-FFF2-40B4-BE49-F238E27FC236}">
                      <a16:creationId xmlns:a16="http://schemas.microsoft.com/office/drawing/2014/main" id="{77EDDD4F-4AB3-5F4F-B089-68A6D8F0A51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66257" y="5579914"/>
                  <a:ext cx="102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6B03EA8-931B-3443-8807-3C50F3F70228}"/>
                    </a:ext>
                  </a:extLst>
                </p14:cNvPr>
                <p14:cNvContentPartPr/>
                <p14:nvPr/>
              </p14:nvContentPartPr>
              <p14:xfrm>
                <a:off x="5355617" y="5584234"/>
                <a:ext cx="51840" cy="26640"/>
              </p14:xfrm>
            </p:contentPart>
          </mc:Choice>
          <mc:Fallback xmlns="">
            <p:pic>
              <p:nvPicPr>
                <p:cNvPr id="21712" name="Ink 21711">
                  <a:extLst>
                    <a:ext uri="{FF2B5EF4-FFF2-40B4-BE49-F238E27FC236}">
                      <a16:creationId xmlns:a16="http://schemas.microsoft.com/office/drawing/2014/main" id="{29281F7D-2ECF-A847-8767-5A114AF0455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340497" y="5569114"/>
                  <a:ext cx="82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5C755A6-6D03-2143-86CD-44D0F8CC0DF2}"/>
                    </a:ext>
                  </a:extLst>
                </p14:cNvPr>
                <p14:cNvContentPartPr/>
                <p14:nvPr/>
              </p14:nvContentPartPr>
              <p14:xfrm>
                <a:off x="5409977" y="5605834"/>
                <a:ext cx="70560" cy="28080"/>
              </p14:xfrm>
            </p:contentPart>
          </mc:Choice>
          <mc:Fallback xmlns="">
            <p:pic>
              <p:nvPicPr>
                <p:cNvPr id="21714" name="Ink 21713">
                  <a:extLst>
                    <a:ext uri="{FF2B5EF4-FFF2-40B4-BE49-F238E27FC236}">
                      <a16:creationId xmlns:a16="http://schemas.microsoft.com/office/drawing/2014/main" id="{DED9B490-DCF8-5047-996F-35A629E5C6A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94857" y="5590714"/>
                  <a:ext cx="101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8AD16B6-7F06-6341-894A-DC590DC2000C}"/>
                    </a:ext>
                  </a:extLst>
                </p14:cNvPr>
                <p14:cNvContentPartPr/>
                <p14:nvPr/>
              </p14:nvContentPartPr>
              <p14:xfrm>
                <a:off x="5529857" y="5595034"/>
                <a:ext cx="54000" cy="24480"/>
              </p14:xfrm>
            </p:contentPart>
          </mc:Choice>
          <mc:Fallback xmlns="">
            <p:pic>
              <p:nvPicPr>
                <p:cNvPr id="21715" name="Ink 21714">
                  <a:extLst>
                    <a:ext uri="{FF2B5EF4-FFF2-40B4-BE49-F238E27FC236}">
                      <a16:creationId xmlns:a16="http://schemas.microsoft.com/office/drawing/2014/main" id="{27F3C083-5E2B-764A-A5EF-B870FB30F85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14737" y="5579914"/>
                  <a:ext cx="84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17D156E-17D2-2440-BC94-65FFC6247941}"/>
                    </a:ext>
                  </a:extLst>
                </p14:cNvPr>
                <p14:cNvContentPartPr/>
                <p14:nvPr/>
              </p14:nvContentPartPr>
              <p14:xfrm>
                <a:off x="5671337" y="5584234"/>
                <a:ext cx="37440" cy="16200"/>
              </p14:xfrm>
            </p:contentPart>
          </mc:Choice>
          <mc:Fallback xmlns="">
            <p:pic>
              <p:nvPicPr>
                <p:cNvPr id="21716" name="Ink 21715">
                  <a:extLst>
                    <a:ext uri="{FF2B5EF4-FFF2-40B4-BE49-F238E27FC236}">
                      <a16:creationId xmlns:a16="http://schemas.microsoft.com/office/drawing/2014/main" id="{EFB3427F-C84E-BF4C-B8D9-E81FBF091B1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55857" y="5569114"/>
                  <a:ext cx="6768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A0281A-8FD2-5C4A-99FE-F6EC9ED154DB}"/>
                  </a:ext>
                </a:extLst>
              </p14:cNvPr>
              <p14:cNvContentPartPr/>
              <p14:nvPr/>
            </p14:nvContentPartPr>
            <p14:xfrm>
              <a:off x="4882577" y="5569699"/>
              <a:ext cx="109080" cy="220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A0281A-8FD2-5C4A-99FE-F6EC9ED154D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867097" y="5554219"/>
                <a:ext cx="13968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B1B5566D-1EA3-6A4D-8889-6FA1DDE1BA11}"/>
              </a:ext>
            </a:extLst>
          </p:cNvPr>
          <p:cNvGrpSpPr/>
          <p:nvPr/>
        </p:nvGrpSpPr>
        <p:grpSpPr>
          <a:xfrm>
            <a:off x="4700751" y="4669609"/>
            <a:ext cx="3681249" cy="1109678"/>
            <a:chOff x="4700751" y="4607824"/>
            <a:chExt cx="3681249" cy="11096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1F0523-3D64-604D-BE76-81DCCD72CDC3}"/>
                    </a:ext>
                  </a:extLst>
                </p14:cNvPr>
                <p14:cNvContentPartPr/>
                <p14:nvPr/>
              </p14:nvContentPartPr>
              <p14:xfrm>
                <a:off x="4700751" y="4876962"/>
                <a:ext cx="123473" cy="207434"/>
              </p14:xfrm>
            </p:contentPart>
          </mc:Choice>
          <mc:Fallback xmlns="">
            <p:pic>
              <p:nvPicPr>
                <p:cNvPr id="21514" name="Ink 21513">
                  <a:extLst>
                    <a:ext uri="{FF2B5EF4-FFF2-40B4-BE49-F238E27FC236}">
                      <a16:creationId xmlns:a16="http://schemas.microsoft.com/office/drawing/2014/main" id="{4F29AFFC-4031-874B-8FF2-B087394480A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85632" y="4861503"/>
                  <a:ext cx="154071" cy="237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3E8C00E-A928-B341-8182-B58823F5901B}"/>
                    </a:ext>
                  </a:extLst>
                </p14:cNvPr>
                <p14:cNvContentPartPr/>
                <p14:nvPr/>
              </p14:nvContentPartPr>
              <p14:xfrm>
                <a:off x="4718655" y="4992100"/>
                <a:ext cx="215460" cy="321955"/>
              </p14:xfrm>
            </p:contentPart>
          </mc:Choice>
          <mc:Fallback xmlns="">
            <p:pic>
              <p:nvPicPr>
                <p:cNvPr id="21515" name="Ink 21514">
                  <a:extLst>
                    <a:ext uri="{FF2B5EF4-FFF2-40B4-BE49-F238E27FC236}">
                      <a16:creationId xmlns:a16="http://schemas.microsoft.com/office/drawing/2014/main" id="{278381DD-F2B1-3C46-9289-8B56C2EC858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03548" y="4976632"/>
                  <a:ext cx="246034" cy="352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0FA550E-827F-4042-9669-D393AA1F8404}"/>
                    </a:ext>
                  </a:extLst>
                </p14:cNvPr>
                <p14:cNvContentPartPr/>
                <p14:nvPr/>
              </p14:nvContentPartPr>
              <p14:xfrm>
                <a:off x="4754153" y="5032846"/>
                <a:ext cx="344489" cy="522907"/>
              </p14:xfrm>
            </p:contentPart>
          </mc:Choice>
          <mc:Fallback xmlns="">
            <p:pic>
              <p:nvPicPr>
                <p:cNvPr id="21517" name="Ink 21516">
                  <a:extLst>
                    <a:ext uri="{FF2B5EF4-FFF2-40B4-BE49-F238E27FC236}">
                      <a16:creationId xmlns:a16="http://schemas.microsoft.com/office/drawing/2014/main" id="{6F798547-273D-1641-A3C4-E7AEA438FEF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39034" y="5017721"/>
                  <a:ext cx="375086" cy="553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460944-CC5A-4D49-BD8D-CDFCD34A3BF3}"/>
                    </a:ext>
                  </a:extLst>
                </p14:cNvPr>
                <p14:cNvContentPartPr/>
                <p14:nvPr/>
              </p14:nvContentPartPr>
              <p14:xfrm>
                <a:off x="5054191" y="5206634"/>
                <a:ext cx="317633" cy="510868"/>
              </p14:xfrm>
            </p:contentPart>
          </mc:Choice>
          <mc:Fallback xmlns="">
            <p:pic>
              <p:nvPicPr>
                <p:cNvPr id="21521" name="Ink 21520">
                  <a:extLst>
                    <a:ext uri="{FF2B5EF4-FFF2-40B4-BE49-F238E27FC236}">
                      <a16:creationId xmlns:a16="http://schemas.microsoft.com/office/drawing/2014/main" id="{8EB06EA2-CBEA-324D-B3F6-1FFF624B90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039066" y="5191513"/>
                  <a:ext cx="348244" cy="541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C416C8-F1D8-F54E-B027-7913E098BD9F}"/>
                    </a:ext>
                  </a:extLst>
                </p14:cNvPr>
                <p14:cNvContentPartPr/>
                <p14:nvPr/>
              </p14:nvContentPartPr>
              <p14:xfrm>
                <a:off x="5286320" y="5282570"/>
                <a:ext cx="234289" cy="379987"/>
              </p14:xfrm>
            </p:contentPart>
          </mc:Choice>
          <mc:Fallback xmlns="">
            <p:pic>
              <p:nvPicPr>
                <p:cNvPr id="21523" name="Ink 21522">
                  <a:extLst>
                    <a:ext uri="{FF2B5EF4-FFF2-40B4-BE49-F238E27FC236}">
                      <a16:creationId xmlns:a16="http://schemas.microsoft.com/office/drawing/2014/main" id="{60DE8941-C171-514F-96DB-220A098A0A8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70845" y="5267443"/>
                  <a:ext cx="264880" cy="410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CBC20F1-8967-6345-97AD-5811CF146932}"/>
                    </a:ext>
                  </a:extLst>
                </p14:cNvPr>
                <p14:cNvContentPartPr/>
                <p14:nvPr/>
              </p14:nvContentPartPr>
              <p14:xfrm>
                <a:off x="5516596" y="5379496"/>
                <a:ext cx="153415" cy="235524"/>
              </p14:xfrm>
            </p:contentPart>
          </mc:Choice>
          <mc:Fallback xmlns="">
            <p:pic>
              <p:nvPicPr>
                <p:cNvPr id="21525" name="Ink 21524">
                  <a:extLst>
                    <a:ext uri="{FF2B5EF4-FFF2-40B4-BE49-F238E27FC236}">
                      <a16:creationId xmlns:a16="http://schemas.microsoft.com/office/drawing/2014/main" id="{B3D782D9-BBF1-5E40-94CA-8199D8C9ACF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01110" y="5364394"/>
                  <a:ext cx="184026" cy="265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49AE68E-3E0E-E744-B234-9761EAD2C571}"/>
                    </a:ext>
                  </a:extLst>
                </p14:cNvPr>
                <p14:cNvContentPartPr/>
                <p14:nvPr/>
              </p14:nvContentPartPr>
              <p14:xfrm>
                <a:off x="5727426" y="5421168"/>
                <a:ext cx="110508" cy="178418"/>
              </p14:xfrm>
            </p:contentPart>
          </mc:Choice>
          <mc:Fallback xmlns="">
            <p:pic>
              <p:nvPicPr>
                <p:cNvPr id="21527" name="Ink 21526">
                  <a:extLst>
                    <a:ext uri="{FF2B5EF4-FFF2-40B4-BE49-F238E27FC236}">
                      <a16:creationId xmlns:a16="http://schemas.microsoft.com/office/drawing/2014/main" id="{00256FF9-DE15-7E46-B3F8-5733E047E96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12308" y="5406060"/>
                  <a:ext cx="141105" cy="208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52C7B8C-D4C3-C840-B8B3-5ACFAE213975}"/>
                    </a:ext>
                  </a:extLst>
                </p14:cNvPr>
                <p14:cNvContentPartPr/>
                <p14:nvPr/>
              </p14:nvContentPartPr>
              <p14:xfrm>
                <a:off x="5910474" y="5458827"/>
                <a:ext cx="47537" cy="119151"/>
              </p14:xfrm>
            </p:contentPart>
          </mc:Choice>
          <mc:Fallback xmlns="">
            <p:pic>
              <p:nvPicPr>
                <p:cNvPr id="21528" name="Ink 21527">
                  <a:extLst>
                    <a:ext uri="{FF2B5EF4-FFF2-40B4-BE49-F238E27FC236}">
                      <a16:creationId xmlns:a16="http://schemas.microsoft.com/office/drawing/2014/main" id="{F9AC3DFE-E130-F64B-A288-8FABB74A77E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94988" y="5443348"/>
                  <a:ext cx="78148" cy="149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9B73E00-09B4-5045-B0B7-D1CE66FB50D4}"/>
                    </a:ext>
                  </a:extLst>
                </p14:cNvPr>
                <p14:cNvContentPartPr/>
                <p14:nvPr/>
              </p14:nvContentPartPr>
              <p14:xfrm>
                <a:off x="6116365" y="5549579"/>
                <a:ext cx="73775" cy="100630"/>
              </p14:xfrm>
            </p:contentPart>
          </mc:Choice>
          <mc:Fallback xmlns="">
            <p:pic>
              <p:nvPicPr>
                <p:cNvPr id="21529" name="Ink 21528">
                  <a:extLst>
                    <a:ext uri="{FF2B5EF4-FFF2-40B4-BE49-F238E27FC236}">
                      <a16:creationId xmlns:a16="http://schemas.microsoft.com/office/drawing/2014/main" id="{F63943CF-4C78-E646-A659-F8A8F82D33C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01250" y="5534430"/>
                  <a:ext cx="104365" cy="131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C0AE5C1-7D2F-4C48-8F8B-0C9A5152B318}"/>
                    </a:ext>
                  </a:extLst>
                </p14:cNvPr>
                <p14:cNvContentPartPr/>
                <p14:nvPr/>
              </p14:nvContentPartPr>
              <p14:xfrm>
                <a:off x="6424429" y="5570878"/>
                <a:ext cx="19447" cy="43215"/>
              </p14:xfrm>
            </p:contentPart>
          </mc:Choice>
          <mc:Fallback xmlns="">
            <p:pic>
              <p:nvPicPr>
                <p:cNvPr id="21530" name="Ink 21529">
                  <a:extLst>
                    <a:ext uri="{FF2B5EF4-FFF2-40B4-BE49-F238E27FC236}">
                      <a16:creationId xmlns:a16="http://schemas.microsoft.com/office/drawing/2014/main" id="{73A7EF26-E8C2-B04B-8FD6-0CC4DB5E6A6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09225" y="5555393"/>
                  <a:ext cx="49148" cy="73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242BAC-BFD6-044D-9DEB-CD266162EC68}"/>
                    </a:ext>
                  </a:extLst>
                </p14:cNvPr>
                <p14:cNvContentPartPr/>
                <p14:nvPr/>
              </p14:nvContentPartPr>
              <p14:xfrm>
                <a:off x="5350834" y="4884370"/>
                <a:ext cx="446662" cy="361775"/>
              </p14:xfrm>
            </p:contentPart>
          </mc:Choice>
          <mc:Fallback xmlns="">
            <p:pic>
              <p:nvPicPr>
                <p:cNvPr id="21532" name="Ink 21531">
                  <a:extLst>
                    <a:ext uri="{FF2B5EF4-FFF2-40B4-BE49-F238E27FC236}">
                      <a16:creationId xmlns:a16="http://schemas.microsoft.com/office/drawing/2014/main" id="{1017B076-86AE-9640-B99B-2A99F7ADF86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35357" y="4869251"/>
                  <a:ext cx="477255" cy="392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1F0EAF1-D6F8-C843-A223-B782EB4AF31F}"/>
                    </a:ext>
                  </a:extLst>
                </p14:cNvPr>
                <p14:cNvContentPartPr/>
                <p14:nvPr/>
              </p14:nvContentPartPr>
              <p14:xfrm>
                <a:off x="5321201" y="5261579"/>
                <a:ext cx="129646" cy="41055"/>
              </p14:xfrm>
            </p:contentPart>
          </mc:Choice>
          <mc:Fallback xmlns="">
            <p:pic>
              <p:nvPicPr>
                <p:cNvPr id="21534" name="Ink 21533">
                  <a:extLst>
                    <a:ext uri="{FF2B5EF4-FFF2-40B4-BE49-F238E27FC236}">
                      <a16:creationId xmlns:a16="http://schemas.microsoft.com/office/drawing/2014/main" id="{23162AFA-D2A6-074F-870F-2611149D81F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05758" y="5246093"/>
                  <a:ext cx="159813" cy="71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E949C80-0E8F-4645-8342-7E6D756A746A}"/>
                    </a:ext>
                  </a:extLst>
                </p14:cNvPr>
                <p14:cNvContentPartPr/>
                <p14:nvPr/>
              </p14:nvContentPartPr>
              <p14:xfrm>
                <a:off x="5307310" y="5188730"/>
                <a:ext cx="30251" cy="122547"/>
              </p14:xfrm>
            </p:contentPart>
          </mc:Choice>
          <mc:Fallback xmlns="">
            <p:pic>
              <p:nvPicPr>
                <p:cNvPr id="21535" name="Ink 21534">
                  <a:extLst>
                    <a:ext uri="{FF2B5EF4-FFF2-40B4-BE49-F238E27FC236}">
                      <a16:creationId xmlns:a16="http://schemas.microsoft.com/office/drawing/2014/main" id="{35EB7D4F-F80E-674E-AA00-5C0765F23F2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92184" y="5173277"/>
                  <a:ext cx="60862" cy="152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92DA18-2668-2241-B3D3-0BA12A14825F}"/>
                    </a:ext>
                  </a:extLst>
                </p14:cNvPr>
                <p14:cNvContentPartPr/>
                <p14:nvPr/>
              </p14:nvContentPartPr>
              <p14:xfrm>
                <a:off x="6044134" y="4814609"/>
                <a:ext cx="36424" cy="18830"/>
              </p14:xfrm>
            </p:contentPart>
          </mc:Choice>
          <mc:Fallback xmlns="">
            <p:pic>
              <p:nvPicPr>
                <p:cNvPr id="21537" name="Ink 21536">
                  <a:extLst>
                    <a:ext uri="{FF2B5EF4-FFF2-40B4-BE49-F238E27FC236}">
                      <a16:creationId xmlns:a16="http://schemas.microsoft.com/office/drawing/2014/main" id="{FC96AA3F-7AAE-4944-B4C8-A03DB3F46F7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28987" y="4799687"/>
                  <a:ext cx="67078" cy="49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E9C89E-DFC0-3A48-90FA-AF1359787B31}"/>
                    </a:ext>
                  </a:extLst>
                </p14:cNvPr>
                <p14:cNvContentPartPr/>
                <p14:nvPr/>
              </p14:nvContentPartPr>
              <p14:xfrm>
                <a:off x="5949677" y="4796088"/>
                <a:ext cx="152797" cy="234907"/>
              </p14:xfrm>
            </p:contentPart>
          </mc:Choice>
          <mc:Fallback xmlns="">
            <p:pic>
              <p:nvPicPr>
                <p:cNvPr id="21538" name="Ink 21537">
                  <a:extLst>
                    <a:ext uri="{FF2B5EF4-FFF2-40B4-BE49-F238E27FC236}">
                      <a16:creationId xmlns:a16="http://schemas.microsoft.com/office/drawing/2014/main" id="{12CA7DAD-ED76-6346-9D84-1227AB2BB8D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934181" y="4780619"/>
                  <a:ext cx="183428" cy="265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3C83E1-4E70-074B-8190-A59F2EF79082}"/>
                    </a:ext>
                  </a:extLst>
                </p14:cNvPr>
                <p14:cNvContentPartPr/>
                <p14:nvPr/>
              </p14:nvContentPartPr>
              <p14:xfrm>
                <a:off x="6183658" y="4789914"/>
                <a:ext cx="110817" cy="73158"/>
              </p14:xfrm>
            </p:contentPart>
          </mc:Choice>
          <mc:Fallback xmlns="">
            <p:pic>
              <p:nvPicPr>
                <p:cNvPr id="21540" name="Ink 21539">
                  <a:extLst>
                    <a:ext uri="{FF2B5EF4-FFF2-40B4-BE49-F238E27FC236}">
                      <a16:creationId xmlns:a16="http://schemas.microsoft.com/office/drawing/2014/main" id="{14BF55A8-28AE-DA45-8E3A-48D815A6983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68187" y="4774417"/>
                  <a:ext cx="141400" cy="103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6D7D3D9-1F92-284B-AAF6-EFC9785C35CE}"/>
                    </a:ext>
                  </a:extLst>
                </p14:cNvPr>
                <p14:cNvContentPartPr/>
                <p14:nvPr/>
              </p14:nvContentPartPr>
              <p14:xfrm>
                <a:off x="6352198" y="4773554"/>
                <a:ext cx="50624" cy="68836"/>
              </p14:xfrm>
            </p:contentPart>
          </mc:Choice>
          <mc:Fallback xmlns="">
            <p:pic>
              <p:nvPicPr>
                <p:cNvPr id="21542" name="Ink 21541">
                  <a:extLst>
                    <a:ext uri="{FF2B5EF4-FFF2-40B4-BE49-F238E27FC236}">
                      <a16:creationId xmlns:a16="http://schemas.microsoft.com/office/drawing/2014/main" id="{09F134EA-4F7D-E448-8B10-D7AA85C0BDE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37119" y="4758417"/>
                  <a:ext cx="81142" cy="99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01D134B-C673-004C-A4AA-7745F4A53AB9}"/>
                    </a:ext>
                  </a:extLst>
                </p14:cNvPr>
                <p14:cNvContentPartPr/>
                <p14:nvPr/>
              </p14:nvContentPartPr>
              <p14:xfrm>
                <a:off x="6408378" y="4758737"/>
                <a:ext cx="103100" cy="89826"/>
              </p14:xfrm>
            </p:contentPart>
          </mc:Choice>
          <mc:Fallback xmlns="">
            <p:pic>
              <p:nvPicPr>
                <p:cNvPr id="21543" name="Ink 21542">
                  <a:extLst>
                    <a:ext uri="{FF2B5EF4-FFF2-40B4-BE49-F238E27FC236}">
                      <a16:creationId xmlns:a16="http://schemas.microsoft.com/office/drawing/2014/main" id="{85B58991-F1A8-5643-AD70-9F3F19EE034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92877" y="4743287"/>
                  <a:ext cx="133742" cy="120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D3B4813-712B-7C48-8B2F-EF970F15C4E5}"/>
                    </a:ext>
                  </a:extLst>
                </p14:cNvPr>
                <p14:cNvContentPartPr/>
                <p14:nvPr/>
              </p14:nvContentPartPr>
              <p14:xfrm>
                <a:off x="6584944" y="4748242"/>
                <a:ext cx="104952" cy="96000"/>
              </p14:xfrm>
            </p:contentPart>
          </mc:Choice>
          <mc:Fallback xmlns="">
            <p:pic>
              <p:nvPicPr>
                <p:cNvPr id="21544" name="Ink 21543">
                  <a:extLst>
                    <a:ext uri="{FF2B5EF4-FFF2-40B4-BE49-F238E27FC236}">
                      <a16:creationId xmlns:a16="http://schemas.microsoft.com/office/drawing/2014/main" id="{C3FF63A8-F22C-0247-8759-F637257922F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69796" y="4733084"/>
                  <a:ext cx="135608" cy="126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13A6C2B-6DDB-A344-BAAB-DC635D39C03F}"/>
                    </a:ext>
                  </a:extLst>
                </p14:cNvPr>
                <p14:cNvContentPartPr/>
                <p14:nvPr/>
              </p14:nvContentPartPr>
              <p14:xfrm>
                <a:off x="6724468" y="4736821"/>
                <a:ext cx="92913" cy="90444"/>
              </p14:xfrm>
            </p:contentPart>
          </mc:Choice>
          <mc:Fallback xmlns="">
            <p:pic>
              <p:nvPicPr>
                <p:cNvPr id="21545" name="Ink 21544">
                  <a:extLst>
                    <a:ext uri="{FF2B5EF4-FFF2-40B4-BE49-F238E27FC236}">
                      <a16:creationId xmlns:a16="http://schemas.microsoft.com/office/drawing/2014/main" id="{0E1267E5-3229-6743-A21D-D536968BD71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708982" y="4721747"/>
                  <a:ext cx="123524" cy="120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5CE7848-4547-A94D-8C8B-0355BE0CED13}"/>
                    </a:ext>
                  </a:extLst>
                </p14:cNvPr>
                <p14:cNvContentPartPr/>
                <p14:nvPr/>
              </p14:nvContentPartPr>
              <p14:xfrm>
                <a:off x="6996460" y="4702955"/>
                <a:ext cx="245618" cy="146178"/>
              </p14:xfrm>
            </p:contentPart>
          </mc:Choice>
          <mc:Fallback xmlns="">
            <p:pic>
              <p:nvPicPr>
                <p:cNvPr id="21609" name="Ink 21608">
                  <a:extLst>
                    <a:ext uri="{FF2B5EF4-FFF2-40B4-BE49-F238E27FC236}">
                      <a16:creationId xmlns:a16="http://schemas.microsoft.com/office/drawing/2014/main" id="{488F4F2D-604D-3D4F-B03F-EBE4F693795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81334" y="4687473"/>
                  <a:ext cx="276230" cy="176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345E45B-3CC4-1F4C-8CF4-64613CB0400C}"/>
                    </a:ext>
                  </a:extLst>
                </p14:cNvPr>
                <p14:cNvContentPartPr/>
                <p14:nvPr/>
              </p14:nvContentPartPr>
              <p14:xfrm>
                <a:off x="7330581" y="4734776"/>
                <a:ext cx="118003" cy="79221"/>
              </p14:xfrm>
            </p:contentPart>
          </mc:Choice>
          <mc:Fallback xmlns="">
            <p:pic>
              <p:nvPicPr>
                <p:cNvPr id="21610" name="Ink 21609">
                  <a:extLst>
                    <a:ext uri="{FF2B5EF4-FFF2-40B4-BE49-F238E27FC236}">
                      <a16:creationId xmlns:a16="http://schemas.microsoft.com/office/drawing/2014/main" id="{7CEDA137-FA58-2B49-A102-4541DE4E83F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15471" y="4719652"/>
                  <a:ext cx="148223" cy="109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8394B2-93CE-9B4F-80E4-F4D864DF0EB9}"/>
                    </a:ext>
                  </a:extLst>
                </p14:cNvPr>
                <p14:cNvContentPartPr/>
                <p14:nvPr/>
              </p14:nvContentPartPr>
              <p14:xfrm>
                <a:off x="7561283" y="4607824"/>
                <a:ext cx="127284" cy="172695"/>
              </p14:xfrm>
            </p:contentPart>
          </mc:Choice>
          <mc:Fallback xmlns="">
            <p:pic>
              <p:nvPicPr>
                <p:cNvPr id="21612" name="Ink 21611">
                  <a:extLst>
                    <a:ext uri="{FF2B5EF4-FFF2-40B4-BE49-F238E27FC236}">
                      <a16:creationId xmlns:a16="http://schemas.microsoft.com/office/drawing/2014/main" id="{BF3A59D8-8FAD-A643-8BC4-50D115450E1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45822" y="4592713"/>
                  <a:ext cx="157487" cy="203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D541B6B-09C6-324A-B85F-0B39EE87A2AB}"/>
                    </a:ext>
                  </a:extLst>
                </p14:cNvPr>
                <p14:cNvContentPartPr/>
                <p14:nvPr/>
              </p14:nvContentPartPr>
              <p14:xfrm>
                <a:off x="7537086" y="4678095"/>
                <a:ext cx="111374" cy="40439"/>
              </p14:xfrm>
            </p:contentPart>
          </mc:Choice>
          <mc:Fallback xmlns="">
            <p:pic>
              <p:nvPicPr>
                <p:cNvPr id="21613" name="Ink 21612">
                  <a:extLst>
                    <a:ext uri="{FF2B5EF4-FFF2-40B4-BE49-F238E27FC236}">
                      <a16:creationId xmlns:a16="http://schemas.microsoft.com/office/drawing/2014/main" id="{91DD3998-E0D1-C944-A5DB-30C7BE4E217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521948" y="4662930"/>
                  <a:ext cx="142011" cy="71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1D5F3A-FCF9-ED4F-809F-97E42F6F2AB8}"/>
                    </a:ext>
                  </a:extLst>
                </p14:cNvPr>
                <p14:cNvContentPartPr/>
                <p14:nvPr/>
              </p14:nvContentPartPr>
              <p14:xfrm>
                <a:off x="7898718" y="4618099"/>
                <a:ext cx="33147" cy="196892"/>
              </p14:xfrm>
            </p:contentPart>
          </mc:Choice>
          <mc:Fallback xmlns="">
            <p:pic>
              <p:nvPicPr>
                <p:cNvPr id="21615" name="Ink 21614">
                  <a:extLst>
                    <a:ext uri="{FF2B5EF4-FFF2-40B4-BE49-F238E27FC236}">
                      <a16:creationId xmlns:a16="http://schemas.microsoft.com/office/drawing/2014/main" id="{D2C43246-2BFB-FF44-8882-AB07EB5D4AA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83225" y="4602621"/>
                  <a:ext cx="63772" cy="227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7387BE0-7ED8-8346-9D5C-B02C368F790C}"/>
                    </a:ext>
                  </a:extLst>
                </p14:cNvPr>
                <p14:cNvContentPartPr/>
                <p14:nvPr/>
              </p14:nvContentPartPr>
              <p14:xfrm>
                <a:off x="7931865" y="4679421"/>
                <a:ext cx="101761" cy="67951"/>
              </p14:xfrm>
            </p:contentPart>
          </mc:Choice>
          <mc:Fallback xmlns="">
            <p:pic>
              <p:nvPicPr>
                <p:cNvPr id="21616" name="Ink 21615">
                  <a:extLst>
                    <a:ext uri="{FF2B5EF4-FFF2-40B4-BE49-F238E27FC236}">
                      <a16:creationId xmlns:a16="http://schemas.microsoft.com/office/drawing/2014/main" id="{FD54A969-5A15-764D-A624-21BF98396F0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16763" y="4664240"/>
                  <a:ext cx="132325" cy="98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CA9260F-ECF7-B848-B0FB-B6F527C30CA3}"/>
                    </a:ext>
                  </a:extLst>
                </p14:cNvPr>
                <p14:cNvContentPartPr/>
                <p14:nvPr/>
              </p14:nvContentPartPr>
              <p14:xfrm>
                <a:off x="8022356" y="4628043"/>
                <a:ext cx="62316" cy="179324"/>
              </p14:xfrm>
            </p:contentPart>
          </mc:Choice>
          <mc:Fallback xmlns="">
            <p:pic>
              <p:nvPicPr>
                <p:cNvPr id="21617" name="Ink 21616">
                  <a:extLst>
                    <a:ext uri="{FF2B5EF4-FFF2-40B4-BE49-F238E27FC236}">
                      <a16:creationId xmlns:a16="http://schemas.microsoft.com/office/drawing/2014/main" id="{4209372E-1A4A-5F4A-89DB-08A09B8F0A3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06956" y="4612919"/>
                  <a:ext cx="92400" cy="209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DA67083-4C4A-FD4A-B377-AFFD93AFCE24}"/>
                    </a:ext>
                  </a:extLst>
                </p14:cNvPr>
                <p14:cNvContentPartPr/>
                <p14:nvPr/>
              </p14:nvContentPartPr>
              <p14:xfrm>
                <a:off x="8171185" y="4804716"/>
                <a:ext cx="19557" cy="82204"/>
              </p14:xfrm>
            </p:contentPart>
          </mc:Choice>
          <mc:Fallback xmlns="">
            <p:pic>
              <p:nvPicPr>
                <p:cNvPr id="21618" name="Ink 21617">
                  <a:extLst>
                    <a:ext uri="{FF2B5EF4-FFF2-40B4-BE49-F238E27FC236}">
                      <a16:creationId xmlns:a16="http://schemas.microsoft.com/office/drawing/2014/main" id="{131F7CFD-4E14-974F-9FF6-3A46825032D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56251" y="4789573"/>
                  <a:ext cx="49781" cy="112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688C29C-8F7E-A846-9E61-7743E08FF08D}"/>
                    </a:ext>
                  </a:extLst>
                </p14:cNvPr>
                <p14:cNvContentPartPr/>
                <p14:nvPr/>
              </p14:nvContentPartPr>
              <p14:xfrm>
                <a:off x="8352831" y="4836537"/>
                <a:ext cx="29169" cy="77895"/>
              </p14:xfrm>
            </p:contentPart>
          </mc:Choice>
          <mc:Fallback xmlns="">
            <p:pic>
              <p:nvPicPr>
                <p:cNvPr id="21620" name="Ink 21619">
                  <a:extLst>
                    <a:ext uri="{FF2B5EF4-FFF2-40B4-BE49-F238E27FC236}">
                      <a16:creationId xmlns:a16="http://schemas.microsoft.com/office/drawing/2014/main" id="{5668892D-9EEA-2649-BA54-6EB4B6A45D6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37706" y="4821030"/>
                  <a:ext cx="59778" cy="108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2A720DB-983E-E247-AE8D-B53D004940F9}"/>
                    </a:ext>
                  </a:extLst>
                </p14:cNvPr>
                <p14:cNvContentPartPr/>
                <p14:nvPr/>
              </p14:nvContentPartPr>
              <p14:xfrm>
                <a:off x="6849619" y="5074532"/>
                <a:ext cx="12927" cy="158442"/>
              </p14:xfrm>
            </p:contentPart>
          </mc:Choice>
          <mc:Fallback xmlns="">
            <p:pic>
              <p:nvPicPr>
                <p:cNvPr id="21621" name="Ink 21620">
                  <a:extLst>
                    <a:ext uri="{FF2B5EF4-FFF2-40B4-BE49-F238E27FC236}">
                      <a16:creationId xmlns:a16="http://schemas.microsoft.com/office/drawing/2014/main" id="{5C50D26A-CB90-754D-9F5C-1AF854FEE3B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834178" y="5059408"/>
                  <a:ext cx="43449" cy="189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792351F-E233-864C-93AC-0D0C3636CAEB}"/>
                    </a:ext>
                  </a:extLst>
                </p14:cNvPr>
                <p14:cNvContentPartPr/>
                <p14:nvPr/>
              </p14:nvContentPartPr>
              <p14:xfrm>
                <a:off x="6868844" y="5074864"/>
                <a:ext cx="57013" cy="62979"/>
              </p14:xfrm>
            </p:contentPart>
          </mc:Choice>
          <mc:Fallback xmlns="">
            <p:pic>
              <p:nvPicPr>
                <p:cNvPr id="21622" name="Ink 21621">
                  <a:extLst>
                    <a:ext uri="{FF2B5EF4-FFF2-40B4-BE49-F238E27FC236}">
                      <a16:creationId xmlns:a16="http://schemas.microsoft.com/office/drawing/2014/main" id="{CE1E0A69-40AD-D141-B2CA-30E39D55932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53784" y="5059749"/>
                  <a:ext cx="87492" cy="93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7663B5D-9455-B54A-8664-35D2FB2924B1}"/>
                    </a:ext>
                  </a:extLst>
                </p14:cNvPr>
                <p14:cNvContentPartPr/>
                <p14:nvPr/>
              </p14:nvContentPartPr>
              <p14:xfrm>
                <a:off x="6956352" y="5058953"/>
                <a:ext cx="45080" cy="111374"/>
              </p14:xfrm>
            </p:contentPart>
          </mc:Choice>
          <mc:Fallback xmlns="">
            <p:pic>
              <p:nvPicPr>
                <p:cNvPr id="21623" name="Ink 21622">
                  <a:extLst>
                    <a:ext uri="{FF2B5EF4-FFF2-40B4-BE49-F238E27FC236}">
                      <a16:creationId xmlns:a16="http://schemas.microsoft.com/office/drawing/2014/main" id="{50D6D564-DE25-7347-B969-594978F07D7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41205" y="5043815"/>
                  <a:ext cx="75734" cy="142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4EEE5AB-1A12-9D4E-896A-6A8D825B32B0}"/>
                    </a:ext>
                  </a:extLst>
                </p14:cNvPr>
                <p14:cNvContentPartPr/>
                <p14:nvPr/>
              </p14:nvContentPartPr>
              <p14:xfrm>
                <a:off x="6979886" y="5085139"/>
                <a:ext cx="146509" cy="173358"/>
              </p14:xfrm>
            </p:contentPart>
          </mc:Choice>
          <mc:Fallback xmlns="">
            <p:pic>
              <p:nvPicPr>
                <p:cNvPr id="21624" name="Ink 21623">
                  <a:extLst>
                    <a:ext uri="{FF2B5EF4-FFF2-40B4-BE49-F238E27FC236}">
                      <a16:creationId xmlns:a16="http://schemas.microsoft.com/office/drawing/2014/main" id="{727C0587-0601-C649-BE5F-492F1F5F388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64407" y="5069673"/>
                  <a:ext cx="177107" cy="203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C381CC-A361-134E-B898-CB710027CA57}"/>
                    </a:ext>
                  </a:extLst>
                </p14:cNvPr>
                <p14:cNvContentPartPr/>
                <p14:nvPr/>
              </p14:nvContentPartPr>
              <p14:xfrm>
                <a:off x="7243735" y="5008901"/>
                <a:ext cx="71929" cy="245619"/>
              </p14:xfrm>
            </p:contentPart>
          </mc:Choice>
          <mc:Fallback xmlns="">
            <p:pic>
              <p:nvPicPr>
                <p:cNvPr id="21626" name="Ink 21625">
                  <a:extLst>
                    <a:ext uri="{FF2B5EF4-FFF2-40B4-BE49-F238E27FC236}">
                      <a16:creationId xmlns:a16="http://schemas.microsoft.com/office/drawing/2014/main" id="{9B101615-204B-6B41-A27D-52D58585024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28630" y="4993775"/>
                  <a:ext cx="102139" cy="276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6E49E3-3973-7948-80F9-24CB45789C97}"/>
                    </a:ext>
                  </a:extLst>
                </p14:cNvPr>
                <p14:cNvContentPartPr/>
                <p14:nvPr/>
              </p14:nvContentPartPr>
              <p14:xfrm>
                <a:off x="7420740" y="5033761"/>
                <a:ext cx="22540" cy="191921"/>
              </p14:xfrm>
            </p:contentPart>
          </mc:Choice>
          <mc:Fallback xmlns="">
            <p:pic>
              <p:nvPicPr>
                <p:cNvPr id="21628" name="Ink 21627">
                  <a:extLst>
                    <a:ext uri="{FF2B5EF4-FFF2-40B4-BE49-F238E27FC236}">
                      <a16:creationId xmlns:a16="http://schemas.microsoft.com/office/drawing/2014/main" id="{A1B310F5-CB74-A745-94B9-A02BD2B6522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05471" y="5018638"/>
                  <a:ext cx="53442" cy="222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189D63A-C33B-A440-A9A4-FE92D319A145}"/>
                    </a:ext>
                  </a:extLst>
                </p14:cNvPr>
                <p14:cNvContentPartPr/>
                <p14:nvPr/>
              </p14:nvContentPartPr>
              <p14:xfrm>
                <a:off x="7440959" y="5127236"/>
                <a:ext cx="81210" cy="33147"/>
              </p14:xfrm>
            </p:contentPart>
          </mc:Choice>
          <mc:Fallback xmlns="">
            <p:pic>
              <p:nvPicPr>
                <p:cNvPr id="21629" name="Ink 21628">
                  <a:extLst>
                    <a:ext uri="{FF2B5EF4-FFF2-40B4-BE49-F238E27FC236}">
                      <a16:creationId xmlns:a16="http://schemas.microsoft.com/office/drawing/2014/main" id="{4E1B9F05-B5A0-C441-AB26-1209A050A6F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25508" y="5111743"/>
                  <a:ext cx="111394" cy="63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9A629F9-921F-D446-B50A-54F329512C5D}"/>
                    </a:ext>
                  </a:extLst>
                </p14:cNvPr>
                <p14:cNvContentPartPr/>
                <p14:nvPr/>
              </p14:nvContentPartPr>
              <p14:xfrm>
                <a:off x="7521175" y="5039065"/>
                <a:ext cx="23203" cy="179988"/>
              </p14:xfrm>
            </p:contentPart>
          </mc:Choice>
          <mc:Fallback xmlns="">
            <p:pic>
              <p:nvPicPr>
                <p:cNvPr id="21630" name="Ink 21629">
                  <a:extLst>
                    <a:ext uri="{FF2B5EF4-FFF2-40B4-BE49-F238E27FC236}">
                      <a16:creationId xmlns:a16="http://schemas.microsoft.com/office/drawing/2014/main" id="{1C5AC05D-96EA-844E-BEA9-A6489BB2161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05585" y="5023586"/>
                  <a:ext cx="54019" cy="210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9CFC511-0EF9-0940-B04B-6B5257E57CEB}"/>
                    </a:ext>
                  </a:extLst>
                </p14:cNvPr>
                <p14:cNvContentPartPr/>
                <p14:nvPr/>
              </p14:nvContentPartPr>
              <p14:xfrm>
                <a:off x="7629234" y="5209440"/>
                <a:ext cx="22540" cy="45080"/>
              </p14:xfrm>
            </p:contentPart>
          </mc:Choice>
          <mc:Fallback xmlns="">
            <p:pic>
              <p:nvPicPr>
                <p:cNvPr id="21631" name="Ink 21630">
                  <a:extLst>
                    <a:ext uri="{FF2B5EF4-FFF2-40B4-BE49-F238E27FC236}">
                      <a16:creationId xmlns:a16="http://schemas.microsoft.com/office/drawing/2014/main" id="{F7E343AE-23B4-564E-86E3-A664B03FC88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13965" y="5193932"/>
                  <a:ext cx="53442" cy="75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9950560-F21B-0540-9BE3-8FB28AD88905}"/>
                    </a:ext>
                  </a:extLst>
                </p14:cNvPr>
                <p14:cNvContentPartPr/>
                <p14:nvPr/>
              </p14:nvContentPartPr>
              <p14:xfrm>
                <a:off x="7691550" y="4989013"/>
                <a:ext cx="125958" cy="270479"/>
              </p14:xfrm>
            </p:contentPart>
          </mc:Choice>
          <mc:Fallback xmlns="">
            <p:pic>
              <p:nvPicPr>
                <p:cNvPr id="21633" name="Ink 21632">
                  <a:extLst>
                    <a:ext uri="{FF2B5EF4-FFF2-40B4-BE49-F238E27FC236}">
                      <a16:creationId xmlns:a16="http://schemas.microsoft.com/office/drawing/2014/main" id="{F0B4AFFE-1FB8-954D-B38A-8409D905AB9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76075" y="4973547"/>
                  <a:ext cx="156548" cy="301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C697717-1569-0748-9A18-FE5E5AB1E231}"/>
                    </a:ext>
                  </a:extLst>
                </p14:cNvPr>
                <p14:cNvContentPartPr/>
                <p14:nvPr/>
              </p14:nvContentPartPr>
              <p14:xfrm>
                <a:off x="5281457" y="5573434"/>
                <a:ext cx="52560" cy="120600"/>
              </p14:xfrm>
            </p:contentPart>
          </mc:Choice>
          <mc:Fallback xmlns="">
            <p:pic>
              <p:nvPicPr>
                <p:cNvPr id="21719" name="Ink 21718">
                  <a:extLst>
                    <a:ext uri="{FF2B5EF4-FFF2-40B4-BE49-F238E27FC236}">
                      <a16:creationId xmlns:a16="http://schemas.microsoft.com/office/drawing/2014/main" id="{C17179D2-D996-DE43-8A3D-49F107ECD99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266337" y="5557954"/>
                  <a:ext cx="83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2D38966-5629-D744-B584-A38D6510F0EF}"/>
                    </a:ext>
                  </a:extLst>
                </p14:cNvPr>
                <p14:cNvContentPartPr/>
                <p14:nvPr/>
              </p14:nvContentPartPr>
              <p14:xfrm>
                <a:off x="5522657" y="5589274"/>
                <a:ext cx="29520" cy="66240"/>
              </p14:xfrm>
            </p:contentPart>
          </mc:Choice>
          <mc:Fallback xmlns="">
            <p:pic>
              <p:nvPicPr>
                <p:cNvPr id="21721" name="Ink 21720">
                  <a:extLst>
                    <a:ext uri="{FF2B5EF4-FFF2-40B4-BE49-F238E27FC236}">
                      <a16:creationId xmlns:a16="http://schemas.microsoft.com/office/drawing/2014/main" id="{565F0049-66C8-8B4B-9777-0D301A0CA86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507177" y="5574154"/>
                  <a:ext cx="597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688B0D5-2069-D74C-A273-D87B5A648DA6}"/>
              </a:ext>
            </a:extLst>
          </p:cNvPr>
          <p:cNvGrpSpPr/>
          <p:nvPr/>
        </p:nvGrpSpPr>
        <p:grpSpPr>
          <a:xfrm>
            <a:off x="2356526" y="4339665"/>
            <a:ext cx="880234" cy="370440"/>
            <a:chOff x="2356526" y="4277880"/>
            <a:chExt cx="880234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8FE784-E161-4D44-A363-A6FC44FABD73}"/>
                    </a:ext>
                  </a:extLst>
                </p14:cNvPr>
                <p14:cNvContentPartPr/>
                <p14:nvPr/>
              </p14:nvContentPartPr>
              <p14:xfrm>
                <a:off x="2356526" y="4307056"/>
                <a:ext cx="39600" cy="6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8FE784-E161-4D44-A363-A6FC44FABD7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341406" y="4291576"/>
                  <a:ext cx="70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0423EB-43F6-FC47-A356-6DF5D47DC2F8}"/>
                    </a:ext>
                  </a:extLst>
                </p14:cNvPr>
                <p14:cNvContentPartPr/>
                <p14:nvPr/>
              </p14:nvContentPartPr>
              <p14:xfrm>
                <a:off x="2376686" y="4419376"/>
                <a:ext cx="26640" cy="40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0423EB-43F6-FC47-A356-6DF5D47DC2F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61566" y="4404256"/>
                  <a:ext cx="56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6D6D886-1481-B749-9FF9-FC0762377348}"/>
                    </a:ext>
                  </a:extLst>
                </p14:cNvPr>
                <p14:cNvContentPartPr/>
                <p14:nvPr/>
              </p14:nvContentPartPr>
              <p14:xfrm>
                <a:off x="2452320" y="4327200"/>
                <a:ext cx="189720" cy="321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6D6D886-1481-B749-9FF9-FC076237734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37200" y="4312080"/>
                  <a:ext cx="2203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DBEBEBE-B96E-F648-A8A8-78F4AB399E11}"/>
                    </a:ext>
                  </a:extLst>
                </p14:cNvPr>
                <p14:cNvContentPartPr/>
                <p14:nvPr/>
              </p14:nvContentPartPr>
              <p14:xfrm>
                <a:off x="2683080" y="4360680"/>
                <a:ext cx="76680" cy="15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DBEBEBE-B96E-F648-A8A8-78F4AB399E1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667960" y="4345200"/>
                  <a:ext cx="106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7F9D9C7-CACA-DC48-87E5-A5CD6BDE6353}"/>
                    </a:ext>
                  </a:extLst>
                </p14:cNvPr>
                <p14:cNvContentPartPr/>
                <p14:nvPr/>
              </p14:nvContentPartPr>
              <p14:xfrm>
                <a:off x="2693880" y="4412880"/>
                <a:ext cx="74520" cy="24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7F9D9C7-CACA-DC48-87E5-A5CD6BDE635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678760" y="4397760"/>
                  <a:ext cx="104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4EF7323-115A-4749-8C63-EF95763A3E9A}"/>
                    </a:ext>
                  </a:extLst>
                </p14:cNvPr>
                <p14:cNvContentPartPr/>
                <p14:nvPr/>
              </p14:nvContentPartPr>
              <p14:xfrm>
                <a:off x="2837880" y="4332240"/>
                <a:ext cx="159120" cy="29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4EF7323-115A-4749-8C63-EF95763A3E9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822400" y="4317120"/>
                  <a:ext cx="1897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96F459-4195-4141-A0DE-ADA392B2EB71}"/>
                    </a:ext>
                  </a:extLst>
                </p14:cNvPr>
                <p14:cNvContentPartPr/>
                <p14:nvPr/>
              </p14:nvContentPartPr>
              <p14:xfrm>
                <a:off x="3049560" y="4466520"/>
                <a:ext cx="64800" cy="73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96F459-4195-4141-A0DE-ADA392B2EB7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034440" y="4451400"/>
                  <a:ext cx="95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5D7F5DE-244E-A24F-A7AD-13D5EF5D826E}"/>
                    </a:ext>
                  </a:extLst>
                </p14:cNvPr>
                <p14:cNvContentPartPr/>
                <p14:nvPr/>
              </p14:nvContentPartPr>
              <p14:xfrm>
                <a:off x="3162240" y="4277880"/>
                <a:ext cx="74520" cy="268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5D7F5DE-244E-A24F-A7AD-13D5EF5D826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46760" y="4262760"/>
                  <a:ext cx="10476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DF988C2-1BA1-C946-B355-05FDC84FCBC9}"/>
              </a:ext>
            </a:extLst>
          </p:cNvPr>
          <p:cNvGrpSpPr/>
          <p:nvPr/>
        </p:nvGrpSpPr>
        <p:grpSpPr>
          <a:xfrm>
            <a:off x="3281845" y="3800369"/>
            <a:ext cx="1059840" cy="485280"/>
            <a:chOff x="3728160" y="3695040"/>
            <a:chExt cx="105984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56C71AC-70C1-8E44-8CB6-DBA9218AF60C}"/>
                    </a:ext>
                  </a:extLst>
                </p14:cNvPr>
                <p14:cNvContentPartPr/>
                <p14:nvPr/>
              </p14:nvContentPartPr>
              <p14:xfrm>
                <a:off x="3728160" y="3777120"/>
                <a:ext cx="43920" cy="36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56C71AC-70C1-8E44-8CB6-DBA9218AF60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713040" y="3762000"/>
                  <a:ext cx="74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31995AD-20E3-0C4A-BF35-EC6C1A842401}"/>
                    </a:ext>
                  </a:extLst>
                </p14:cNvPr>
                <p14:cNvContentPartPr/>
                <p14:nvPr/>
              </p14:nvContentPartPr>
              <p14:xfrm>
                <a:off x="3743280" y="3918960"/>
                <a:ext cx="35640" cy="32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31995AD-20E3-0C4A-BF35-EC6C1A84240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728160" y="3903840"/>
                  <a:ext cx="66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BAAEBA4-1DA3-C644-A7CF-7BEEE4D96EC6}"/>
                    </a:ext>
                  </a:extLst>
                </p14:cNvPr>
                <p14:cNvContentPartPr/>
                <p14:nvPr/>
              </p14:nvContentPartPr>
              <p14:xfrm>
                <a:off x="3863160" y="3856680"/>
                <a:ext cx="204120" cy="323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BAAEBA4-1DA3-C644-A7CF-7BEEE4D96EC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48040" y="3841200"/>
                  <a:ext cx="2347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1B34105-6F39-624D-919B-697296E0B719}"/>
                    </a:ext>
                  </a:extLst>
                </p14:cNvPr>
                <p14:cNvContentPartPr/>
                <p14:nvPr/>
              </p14:nvContentPartPr>
              <p14:xfrm>
                <a:off x="4143240" y="3802680"/>
                <a:ext cx="89640" cy="10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1B34105-6F39-624D-919B-697296E0B71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128120" y="3787200"/>
                  <a:ext cx="120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813D70E-61EC-3C4B-8857-FB86C143FF2D}"/>
                    </a:ext>
                  </a:extLst>
                </p14:cNvPr>
                <p14:cNvContentPartPr/>
                <p14:nvPr/>
              </p14:nvContentPartPr>
              <p14:xfrm>
                <a:off x="4173840" y="3857760"/>
                <a:ext cx="78120" cy="33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813D70E-61EC-3C4B-8857-FB86C143FF2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58360" y="3842280"/>
                  <a:ext cx="108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B666121-B88B-9144-9F41-FE5DA7C46C1D}"/>
                    </a:ext>
                  </a:extLst>
                </p14:cNvPr>
                <p14:cNvContentPartPr/>
                <p14:nvPr/>
              </p14:nvContentPartPr>
              <p14:xfrm>
                <a:off x="4244040" y="3770280"/>
                <a:ext cx="234720" cy="355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B666121-B88B-9144-9F41-FE5DA7C46C1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228920" y="3755160"/>
                  <a:ext cx="2653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2F1B32F-3CEA-2749-AE26-2D3C4141F8A5}"/>
                    </a:ext>
                  </a:extLst>
                </p14:cNvPr>
                <p14:cNvContentPartPr/>
                <p14:nvPr/>
              </p14:nvContentPartPr>
              <p14:xfrm>
                <a:off x="4569120" y="3886920"/>
                <a:ext cx="19080" cy="119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2F1B32F-3CEA-2749-AE26-2D3C4141F8A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554000" y="3871440"/>
                  <a:ext cx="49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5D8156B-29C6-2342-9D4B-7E323E3B2620}"/>
                    </a:ext>
                  </a:extLst>
                </p14:cNvPr>
                <p14:cNvContentPartPr/>
                <p14:nvPr/>
              </p14:nvContentPartPr>
              <p14:xfrm>
                <a:off x="4645440" y="3695040"/>
                <a:ext cx="142560" cy="268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5D8156B-29C6-2342-9D4B-7E323E3B262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630320" y="3679920"/>
                  <a:ext cx="173160" cy="29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1A86091-2FEF-E94D-A05B-B8432FE709C6}"/>
                  </a:ext>
                </a:extLst>
              </p14:cNvPr>
              <p14:cNvContentPartPr/>
              <p14:nvPr/>
            </p14:nvContentPartPr>
            <p14:xfrm>
              <a:off x="3752280" y="4279545"/>
              <a:ext cx="368280" cy="408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1A86091-2FEF-E94D-A05B-B8432FE709C6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736800" y="4264065"/>
                <a:ext cx="398880" cy="43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5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>
            <a:extLst>
              <a:ext uri="{FF2B5EF4-FFF2-40B4-BE49-F238E27FC236}">
                <a16:creationId xmlns:a16="http://schemas.microsoft.com/office/drawing/2014/main" id="{F78D450B-9E17-A448-8B85-718AB92225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FC955842-218D-4943-8683-53BC4D36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8C25F9A7-D22E-9C4D-B3AA-DBA5686B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B80CBA-03A1-1244-9980-7908910CE086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21B48149-3491-BA42-9BFD-7A867551F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 such thing as a model-independent test</a:t>
            </a:r>
          </a:p>
        </p:txBody>
      </p:sp>
      <p:sp>
        <p:nvSpPr>
          <p:cNvPr id="27653" name="TextBox 2">
            <a:extLst>
              <a:ext uri="{FF2B5EF4-FFF2-40B4-BE49-F238E27FC236}">
                <a16:creationId xmlns:a16="http://schemas.microsoft.com/office/drawing/2014/main" id="{E260B599-88F9-D443-8D8D-0E654547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62013"/>
            <a:ext cx="78771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we cannot find a single critical region that gives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power for all possible alternatives (no “Uniformly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Powerful” test).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HEP we often try to construct a test of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Standard Model (or “background only”, etc.)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we have a well specified “false discovery rate”,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Probability to reject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it is true,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high power with respect to some interesting alternative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SUSY, Z′, etc.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there is no such thing as a “model independent” test.  Any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test will inevitably have high power with respect to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alternatives and less power with respect to others.</a:t>
            </a:r>
          </a:p>
        </p:txBody>
      </p:sp>
    </p:spTree>
    <p:extLst>
      <p:ext uri="{BB962C8B-B14F-4D97-AF65-F5344CB8AC3E}">
        <p14:creationId xmlns:p14="http://schemas.microsoft.com/office/powerpoint/2010/main" val="3263468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2212975" y="136946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from test statistic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3FA2D9-9778-D54B-BCF9-DA84F0D36968}"/>
              </a:ext>
            </a:extLst>
          </p:cNvPr>
          <p:cNvGrpSpPr/>
          <p:nvPr/>
        </p:nvGrpSpPr>
        <p:grpSpPr>
          <a:xfrm>
            <a:off x="575322" y="804575"/>
            <a:ext cx="5248575" cy="3061840"/>
            <a:chOff x="1522379" y="1501261"/>
            <a:chExt cx="5248575" cy="3061840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DFF3F55-AF8F-7542-832A-FE33AAB7ECF1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C026D1-17CA-F947-A9AE-50AE136D9D2C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8865485B-BC8D-9E4D-BF4C-F136BE6C9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32FCAD-202F-C542-AB60-42443FA2A28E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8FFFB6-A191-A742-BFF6-ACADBB1BF932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174488-D9C7-614F-A86E-5D54E30AEB27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F2837A0-731A-2449-AFB2-6D4B56B1E846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D5EF607-FC7E-BC45-88ED-6853DF527A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602FAE-9F4A-6F4B-8C2B-D6F0B1AC9C90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4E7A29-61E0-AC46-9AB6-B15783914A8A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CC96C5-7CB1-FC40-ADE1-37D06779A877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B06157C-B8C1-B74D-9C36-90A0463DD226}"/>
              </a:ext>
            </a:extLst>
          </p:cNvPr>
          <p:cNvCxnSpPr>
            <a:cxnSpLocks/>
          </p:cNvCxnSpPr>
          <p:nvPr/>
        </p:nvCxnSpPr>
        <p:spPr>
          <a:xfrm flipH="1">
            <a:off x="4005945" y="2481840"/>
            <a:ext cx="870855" cy="3811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C0E2D1B-8184-D649-8BD8-FE41276B6A42}"/>
              </a:ext>
            </a:extLst>
          </p:cNvPr>
          <p:cNvSpPr txBox="1"/>
          <p:nvPr/>
        </p:nvSpPr>
        <p:spPr>
          <a:xfrm>
            <a:off x="5010338" y="2231692"/>
            <a:ext cx="364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described by test statistic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1271741-B6A3-364F-A0A7-6DB0F70D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13" y="2703408"/>
            <a:ext cx="2520000" cy="5040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972F2D6-2CBB-7641-A1B1-9DEF5B403DE6}"/>
              </a:ext>
            </a:extLst>
          </p:cNvPr>
          <p:cNvSpPr txBox="1"/>
          <p:nvPr/>
        </p:nvSpPr>
        <p:spPr>
          <a:xfrm>
            <a:off x="484046" y="4208951"/>
            <a:ext cx="797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e.g. we define the region of less or eq. compatibility to be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5D52695-5138-8D4D-A9F2-005FBC71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27" y="5147108"/>
            <a:ext cx="58980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48125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Distribution of  the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8679B90-027F-F848-AB79-17FFD73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908050"/>
            <a:ext cx="803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a function of the data, and is thus itself a random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with a given distribution.  Suppose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 a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92ABDD-2CD8-DD43-B7B2-34F9BCC4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8" y="2183266"/>
            <a:ext cx="2777807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0E0D7-EE73-1A42-A08E-39D1C915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997200"/>
            <a:ext cx="503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pdf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B2A6057-7739-524E-B04D-7F754864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30613"/>
            <a:ext cx="6553532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1990CC-4480-504C-8029-865877F5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4959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for continuous data,  under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Uniform[0,1]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is concentrated toward zero for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(broad) class of alternatives.</a:t>
            </a: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9218DBCE-266F-AD45-8564-E08CAE6974EC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4724400"/>
            <a:ext cx="1584325" cy="1398588"/>
            <a:chOff x="6084168" y="5114070"/>
            <a:chExt cx="1584176" cy="979226"/>
          </a:xfrm>
        </p:grpSpPr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9A9BA411-440A-8A46-A55E-7FB82204F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5820315"/>
              <a:ext cx="1296144" cy="2729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3731148-4F54-5E43-8097-983374DB5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94556" y="5603683"/>
              <a:ext cx="979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2">
              <a:extLst>
                <a:ext uri="{FF2B5EF4-FFF2-40B4-BE49-F238E27FC236}">
                  <a16:creationId xmlns:a16="http://schemas.microsoft.com/office/drawing/2014/main" id="{606A2F27-F2E3-9144-A217-F43CB2D455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6093296"/>
              <a:ext cx="1584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33">
            <a:extLst>
              <a:ext uri="{FF2B5EF4-FFF2-40B4-BE49-F238E27FC236}">
                <a16:creationId xmlns:a16="http://schemas.microsoft.com/office/drawing/2014/main" id="{FA0AE720-6A48-2642-9E50-B6E54A07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5848350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3461F2F9-8387-EA4C-9224-F698573E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127625"/>
            <a:ext cx="119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7D904A32-7276-8141-BBC9-CC79798F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DC4D1E99-6636-0342-9579-6661BA35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2072E4ED-2FA7-5F42-8B84-755D20DD47A8}"/>
              </a:ext>
            </a:extLst>
          </p:cNvPr>
          <p:cNvSpPr>
            <a:spLocks/>
          </p:cNvSpPr>
          <p:nvPr/>
        </p:nvSpPr>
        <p:spPr bwMode="auto">
          <a:xfrm>
            <a:off x="5661025" y="4800600"/>
            <a:ext cx="1143000" cy="1317625"/>
          </a:xfrm>
          <a:custGeom>
            <a:avLst/>
            <a:gdLst>
              <a:gd name="T0" fmla="*/ 0 w 914400"/>
              <a:gd name="T1" fmla="*/ 0 h 1317625"/>
              <a:gd name="T2" fmla="*/ 31504299 w 914400"/>
              <a:gd name="T3" fmla="*/ 438150 h 1317625"/>
              <a:gd name="T4" fmla="*/ 78759860 w 914400"/>
              <a:gd name="T5" fmla="*/ 723900 h 1317625"/>
              <a:gd name="T6" fmla="*/ 141768055 w 914400"/>
              <a:gd name="T7" fmla="*/ 971550 h 1317625"/>
              <a:gd name="T8" fmla="*/ 259907626 w 914400"/>
              <a:gd name="T9" fmla="*/ 1181100 h 1317625"/>
              <a:gd name="T10" fmla="*/ 354419539 w 914400"/>
              <a:gd name="T11" fmla="*/ 1295400 h 1317625"/>
              <a:gd name="T12" fmla="*/ 378047499 w 914400"/>
              <a:gd name="T13" fmla="*/ 1314450 h 13176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4400"/>
              <a:gd name="T22" fmla="*/ 0 h 1317625"/>
              <a:gd name="T23" fmla="*/ 914400 w 914400"/>
              <a:gd name="T24" fmla="*/ 1317625 h 13176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4400" h="1317625">
                <a:moveTo>
                  <a:pt x="0" y="0"/>
                </a:moveTo>
                <a:cubicBezTo>
                  <a:pt x="22225" y="158750"/>
                  <a:pt x="44450" y="317500"/>
                  <a:pt x="76200" y="438150"/>
                </a:cubicBezTo>
                <a:cubicBezTo>
                  <a:pt x="107950" y="558800"/>
                  <a:pt x="146050" y="635000"/>
                  <a:pt x="190500" y="723900"/>
                </a:cubicBezTo>
                <a:cubicBezTo>
                  <a:pt x="234950" y="812800"/>
                  <a:pt x="269875" y="895350"/>
                  <a:pt x="342900" y="971550"/>
                </a:cubicBezTo>
                <a:cubicBezTo>
                  <a:pt x="415925" y="1047750"/>
                  <a:pt x="542925" y="1127125"/>
                  <a:pt x="628650" y="1181100"/>
                </a:cubicBezTo>
                <a:cubicBezTo>
                  <a:pt x="714375" y="1235075"/>
                  <a:pt x="809625" y="1273175"/>
                  <a:pt x="857250" y="1295400"/>
                </a:cubicBezTo>
                <a:cubicBezTo>
                  <a:pt x="904875" y="1317625"/>
                  <a:pt x="909637" y="1316037"/>
                  <a:pt x="914400" y="13144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2770F429-4B31-574D-8088-7FFB97E8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4581525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39">
            <a:extLst>
              <a:ext uri="{FF2B5EF4-FFF2-40B4-BE49-F238E27FC236}">
                <a16:creationId xmlns:a16="http://schemas.microsoft.com/office/drawing/2014/main" id="{4BA07595-1D3C-E94D-83F1-0F74BAC64A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47556" y="5156994"/>
            <a:ext cx="358775" cy="21748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0">
            <a:extLst>
              <a:ext uri="{FF2B5EF4-FFF2-40B4-BE49-F238E27FC236}">
                <a16:creationId xmlns:a16="http://schemas.microsoft.com/office/drawing/2014/main" id="{C451306A-D3B6-D940-806C-B58F5182A3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67488" y="5445125"/>
            <a:ext cx="358775" cy="1444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2032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EC0385C3-911C-7E43-A77E-49A76F92E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914400"/>
            <a:ext cx="8323263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the test with a statistic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such that the boundary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critical region 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some constant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examples of statistics based on the profile likelihood ratio,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see, e.g., CCGV, EPJC 71 (2011) 1554;  arXiv:1007.1727.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define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such that higher values represent increasing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incompatibility between the data and the hypothesized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that the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6CE7532-6A37-1340-80AE-63231DC4F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3873500"/>
            <a:ext cx="2997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73B8D5F7-6955-C94C-8A09-9E8A91894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5622925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formulation of test: 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B25BEDF-4271-D144-86AD-95487D502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967288"/>
            <a:ext cx="281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assuming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D84B253-9C76-4441-A3E1-686BFD9DB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4967288"/>
            <a:ext cx="2744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1223C576-8552-FB45-84B9-D95B479B6D6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208588" y="4618038"/>
            <a:ext cx="230187" cy="304800"/>
          </a:xfrm>
          <a:prstGeom prst="straightConnector1">
            <a:avLst/>
          </a:prstGeom>
          <a:noFill/>
          <a:ln w="1905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6">
            <a:extLst>
              <a:ext uri="{FF2B5EF4-FFF2-40B4-BE49-F238E27FC236}">
                <a16:creationId xmlns:a16="http://schemas.microsoft.com/office/drawing/2014/main" id="{75E75726-DD02-3840-8E42-86ABB1E670B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17950" y="4770438"/>
            <a:ext cx="147638" cy="304800"/>
          </a:xfrm>
          <a:prstGeom prst="straightConnector1">
            <a:avLst/>
          </a:prstGeom>
          <a:noFill/>
          <a:ln w="1905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409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923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407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1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we test the parameter, we should take the critical region to maximize the power with respect to the relevant alternative(s). 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Test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versus the alternative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A9591D-2014-8A42-B8A2-503726E9F86A}"/>
              </a:ext>
            </a:extLst>
          </p:cNvPr>
          <p:cNvGrpSpPr/>
          <p:nvPr/>
        </p:nvGrpSpPr>
        <p:grpSpPr>
          <a:xfrm>
            <a:off x="5311702" y="3196773"/>
            <a:ext cx="3406936" cy="1297853"/>
            <a:chOff x="2167200" y="3668314"/>
            <a:chExt cx="4178880" cy="15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C267BF-BC96-B142-B432-36AB86D1D01D}"/>
                    </a:ext>
                  </a:extLst>
                </p14:cNvPr>
                <p14:cNvContentPartPr/>
                <p14:nvPr/>
              </p14:nvContentPartPr>
              <p14:xfrm>
                <a:off x="2258640" y="4647154"/>
                <a:ext cx="3988440" cy="76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C267BF-BC96-B142-B432-36AB86D1D0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39654" y="4628645"/>
                  <a:ext cx="4025971" cy="113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A7F352-8126-0D48-BB07-3061BE554CFB}"/>
                    </a:ext>
                  </a:extLst>
                </p14:cNvPr>
                <p14:cNvContentPartPr/>
                <p14:nvPr/>
              </p14:nvContentPartPr>
              <p14:xfrm>
                <a:off x="2465640" y="3902674"/>
                <a:ext cx="3588120" cy="760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A7F352-8126-0D48-BB07-3061BE554C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46653" y="3884130"/>
                  <a:ext cx="3625653" cy="797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EE199A-BFD4-B64A-934D-2B11A69ECCB3}"/>
                    </a:ext>
                  </a:extLst>
                </p14:cNvPr>
                <p14:cNvContentPartPr/>
                <p14:nvPr/>
              </p14:nvContentPartPr>
              <p14:xfrm>
                <a:off x="4228920" y="4629154"/>
                <a:ext cx="10440" cy="13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EE199A-BFD4-B64A-934D-2B11A69ECC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10650" y="4610642"/>
                  <a:ext cx="47415" cy="1745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BE5754-F5E8-0C4B-8400-9B8881506DE2}"/>
                </a:ext>
              </a:extLst>
            </p:cNvPr>
            <p:cNvGrpSpPr/>
            <p:nvPr/>
          </p:nvGrpSpPr>
          <p:grpSpPr>
            <a:xfrm>
              <a:off x="3976200" y="4965034"/>
              <a:ext cx="525240" cy="249120"/>
              <a:chOff x="3976200" y="4965034"/>
              <a:chExt cx="525240" cy="249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E6E639A-222B-644D-9836-1DEBBCF58DC2}"/>
                      </a:ext>
                    </a:extLst>
                  </p14:cNvPr>
                  <p14:cNvContentPartPr/>
                  <p14:nvPr/>
                </p14:nvContentPartPr>
                <p14:xfrm>
                  <a:off x="3976200" y="4965034"/>
                  <a:ext cx="400320" cy="249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E6E639A-222B-644D-9836-1DEBBCF58DC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957663" y="4946515"/>
                    <a:ext cx="437395" cy="2861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8545C82B-6FDC-0C44-96F8-5D7E2710F0C3}"/>
                      </a:ext>
                    </a:extLst>
                  </p14:cNvPr>
                  <p14:cNvContentPartPr/>
                  <p14:nvPr/>
                </p14:nvContentPartPr>
                <p14:xfrm>
                  <a:off x="4420440" y="5133514"/>
                  <a:ext cx="81000" cy="684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8545C82B-6FDC-0C44-96F8-5D7E2710F0C3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401850" y="5114980"/>
                    <a:ext cx="118623" cy="10591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BAC48B-C7D2-9241-BB87-AE066AE8C241}"/>
                </a:ext>
              </a:extLst>
            </p:cNvPr>
            <p:cNvGrpSpPr/>
            <p:nvPr/>
          </p:nvGrpSpPr>
          <p:grpSpPr>
            <a:xfrm>
              <a:off x="6134040" y="4875034"/>
              <a:ext cx="212040" cy="136800"/>
              <a:chOff x="6134040" y="4875034"/>
              <a:chExt cx="212040" cy="13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070D22A2-7E8A-2043-A954-223C5B131874}"/>
                      </a:ext>
                    </a:extLst>
                  </p14:cNvPr>
                  <p14:cNvContentPartPr/>
                  <p14:nvPr/>
                </p14:nvContentPartPr>
                <p14:xfrm>
                  <a:off x="6134040" y="4901314"/>
                  <a:ext cx="212040" cy="64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070D22A2-7E8A-2043-A954-223C5B13187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115084" y="4882359"/>
                    <a:ext cx="249070" cy="102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AF3E7ECE-8FE1-CB41-921C-3FC7FED0940F}"/>
                      </a:ext>
                    </a:extLst>
                  </p14:cNvPr>
                  <p14:cNvContentPartPr/>
                  <p14:nvPr/>
                </p14:nvContentPartPr>
                <p14:xfrm>
                  <a:off x="6194160" y="4875034"/>
                  <a:ext cx="114120" cy="1368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AF3E7ECE-8FE1-CB41-921C-3FC7FED0940F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175213" y="4856500"/>
                    <a:ext cx="151573" cy="17431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C9F6DC-2E48-7C4C-AA70-D6F420EF3426}"/>
                </a:ext>
              </a:extLst>
            </p:cNvPr>
            <p:cNvGrpSpPr/>
            <p:nvPr/>
          </p:nvGrpSpPr>
          <p:grpSpPr>
            <a:xfrm>
              <a:off x="2185920" y="3668314"/>
              <a:ext cx="901800" cy="1022400"/>
              <a:chOff x="2185920" y="3668314"/>
              <a:chExt cx="901800" cy="102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90CD7388-FB1F-614D-94F8-954FE5A4AE34}"/>
                      </a:ext>
                    </a:extLst>
                  </p14:cNvPr>
                  <p14:cNvContentPartPr/>
                  <p14:nvPr/>
                </p14:nvContentPartPr>
                <p14:xfrm>
                  <a:off x="3059640" y="3668314"/>
                  <a:ext cx="28080" cy="1022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90CD7388-FB1F-614D-94F8-954FE5A4AE3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40920" y="3649773"/>
                    <a:ext cx="65966" cy="1059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DC28708-9C5F-2540-97CE-89055A0D91D7}"/>
                      </a:ext>
                    </a:extLst>
                  </p14:cNvPr>
                  <p14:cNvContentPartPr/>
                  <p14:nvPr/>
                </p14:nvContentPartPr>
                <p14:xfrm>
                  <a:off x="2751120" y="3832474"/>
                  <a:ext cx="313920" cy="10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DC28708-9C5F-2540-97CE-89055A0D91D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732135" y="3813769"/>
                    <a:ext cx="351449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EC9266A2-734C-474E-A492-2F3B83B2BD9C}"/>
                      </a:ext>
                    </a:extLst>
                  </p14:cNvPr>
                  <p14:cNvContentPartPr/>
                  <p14:nvPr/>
                </p14:nvContentPartPr>
                <p14:xfrm>
                  <a:off x="2680200" y="3864154"/>
                  <a:ext cx="192240" cy="252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EC9266A2-734C-474E-A492-2F3B83B2BD9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661681" y="3845586"/>
                    <a:ext cx="229718" cy="627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E60FD5F8-A731-654C-B8A9-1243F1E76D5E}"/>
                      </a:ext>
                    </a:extLst>
                  </p14:cNvPr>
                  <p14:cNvContentPartPr/>
                  <p14:nvPr/>
                </p14:nvContentPartPr>
                <p14:xfrm>
                  <a:off x="2663640" y="3775594"/>
                  <a:ext cx="171720" cy="110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E60FD5F8-A731-654C-B8A9-1243F1E76D5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644658" y="3757040"/>
                    <a:ext cx="209242" cy="148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F2E73BF-7492-F542-9844-F473844E377A}"/>
                      </a:ext>
                    </a:extLst>
                  </p14:cNvPr>
                  <p14:cNvContentPartPr/>
                  <p14:nvPr/>
                </p14:nvContentPartPr>
                <p14:xfrm>
                  <a:off x="2185920" y="3811954"/>
                  <a:ext cx="253080" cy="1404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F2E73BF-7492-F542-9844-F473844E377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167370" y="3793411"/>
                    <a:ext cx="290622" cy="1779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E5FA7E7A-1A90-F84D-90C3-17A9AAAE13FC}"/>
                      </a:ext>
                    </a:extLst>
                  </p14:cNvPr>
                  <p14:cNvContentPartPr/>
                  <p14:nvPr/>
                </p14:nvContentPartPr>
                <p14:xfrm>
                  <a:off x="2323800" y="3962074"/>
                  <a:ext cx="176040" cy="1566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E5FA7E7A-1A90-F84D-90C3-17A9AAAE13F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305269" y="3943547"/>
                    <a:ext cx="213101" cy="19409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5727B2-BD7C-8148-A333-B2DEDE5BC0DE}"/>
                    </a:ext>
                  </a:extLst>
                </p14:cNvPr>
                <p14:cNvContentPartPr/>
                <p14:nvPr/>
              </p14:nvContentPartPr>
              <p14:xfrm>
                <a:off x="2543760" y="4669834"/>
                <a:ext cx="381960" cy="419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5727B2-BD7C-8148-A333-B2DEDE5BC0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25214" y="4650854"/>
                  <a:ext cx="419494" cy="45727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CAE83F9-E7C4-1741-8A1C-C0750BC8D9E5}"/>
                </a:ext>
              </a:extLst>
            </p:cNvPr>
            <p:cNvGrpSpPr/>
            <p:nvPr/>
          </p:nvGrpSpPr>
          <p:grpSpPr>
            <a:xfrm>
              <a:off x="2660760" y="4582714"/>
              <a:ext cx="400320" cy="229680"/>
              <a:chOff x="2660760" y="4582714"/>
              <a:chExt cx="400320" cy="22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0E0970F-3123-994C-AC2E-FB6C52B4267E}"/>
                      </a:ext>
                    </a:extLst>
                  </p14:cNvPr>
                  <p14:cNvContentPartPr/>
                  <p14:nvPr/>
                </p14:nvContentPartPr>
                <p14:xfrm>
                  <a:off x="2660760" y="4680634"/>
                  <a:ext cx="52560" cy="468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0E0970F-3123-994C-AC2E-FB6C52B4267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41768" y="4662091"/>
                    <a:ext cx="90103" cy="843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FB317AC7-8F9F-F443-9B42-A4471721C3FA}"/>
                      </a:ext>
                    </a:extLst>
                  </p14:cNvPr>
                  <p14:cNvContentPartPr/>
                  <p14:nvPr/>
                </p14:nvContentPartPr>
                <p14:xfrm>
                  <a:off x="2759400" y="4647874"/>
                  <a:ext cx="43920" cy="684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FB317AC7-8F9F-F443-9B42-A4471721C3F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740514" y="4629340"/>
                    <a:ext cx="80813" cy="105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A5D1B09-BFC0-254E-98A5-39E96ABEE6DF}"/>
                      </a:ext>
                    </a:extLst>
                  </p14:cNvPr>
                  <p14:cNvContentPartPr/>
                  <p14:nvPr/>
                </p14:nvContentPartPr>
                <p14:xfrm>
                  <a:off x="2819880" y="4626274"/>
                  <a:ext cx="61200" cy="864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A5D1B09-BFC0-254E-98A5-39E96ABEE6D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800948" y="4607319"/>
                    <a:ext cx="98184" cy="123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5A69E6D-56AD-AA45-9523-DDE943E95FEF}"/>
                      </a:ext>
                    </a:extLst>
                  </p14:cNvPr>
                  <p14:cNvContentPartPr/>
                  <p14:nvPr/>
                </p14:nvContentPartPr>
                <p14:xfrm>
                  <a:off x="2917440" y="4599994"/>
                  <a:ext cx="511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5A69E6D-56AD-AA45-9523-DDE943E95FE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898931" y="4581460"/>
                    <a:ext cx="88579" cy="105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9CB7804-3E7F-A341-8489-4A7A108E4CE1}"/>
                      </a:ext>
                    </a:extLst>
                  </p14:cNvPr>
                  <p14:cNvContentPartPr/>
                  <p14:nvPr/>
                </p14:nvContentPartPr>
                <p14:xfrm>
                  <a:off x="2970360" y="4582714"/>
                  <a:ext cx="56880" cy="1224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9CB7804-3E7F-A341-8489-4A7A108E4C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951841" y="4564155"/>
                    <a:ext cx="94359" cy="15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A5F96A0-5DD7-DC4D-B4F3-BDF2C2748A6E}"/>
                      </a:ext>
                    </a:extLst>
                  </p14:cNvPr>
                  <p14:cNvContentPartPr/>
                  <p14:nvPr/>
                </p14:nvContentPartPr>
                <p14:xfrm>
                  <a:off x="3022920" y="4647874"/>
                  <a:ext cx="38160" cy="853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A5F96A0-5DD7-DC4D-B4F3-BDF2C2748A6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004059" y="4629307"/>
                    <a:ext cx="75004" cy="1228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BC2B11-895B-1E4C-B249-D8DCBD2A8706}"/>
                      </a:ext>
                    </a:extLst>
                  </p14:cNvPr>
                  <p14:cNvContentPartPr/>
                  <p14:nvPr/>
                </p14:nvContentPartPr>
                <p14:xfrm>
                  <a:off x="2877480" y="4691434"/>
                  <a:ext cx="12600" cy="39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BC2B11-895B-1E4C-B249-D8DCBD2A870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859232" y="4672954"/>
                    <a:ext cx="49531" cy="7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43762EB-3DEA-3E4D-97B4-BB7200A3BF8C}"/>
                      </a:ext>
                    </a:extLst>
                  </p14:cNvPr>
                  <p14:cNvContentPartPr/>
                  <p14:nvPr/>
                </p14:nvContentPartPr>
                <p14:xfrm>
                  <a:off x="2752560" y="4669834"/>
                  <a:ext cx="129240" cy="1425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43762EB-3DEA-3E4D-97B4-BB7200A3BF8C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733593" y="4650855"/>
                    <a:ext cx="166733" cy="1800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5682CAC-D66E-9C4B-988B-EAB419CC07A3}"/>
                      </a:ext>
                    </a:extLst>
                  </p14:cNvPr>
                  <p14:cNvContentPartPr/>
                  <p14:nvPr/>
                </p14:nvContentPartPr>
                <p14:xfrm>
                  <a:off x="2891520" y="4680634"/>
                  <a:ext cx="114120" cy="925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5682CAC-D66E-9C4B-988B-EAB419CC07A3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872573" y="4662130"/>
                    <a:ext cx="151573" cy="12952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CFC354-0A53-6549-8847-0A4F2D702476}"/>
                    </a:ext>
                  </a:extLst>
                </p14:cNvPr>
                <p14:cNvContentPartPr/>
                <p14:nvPr/>
              </p14:nvContentPartPr>
              <p14:xfrm>
                <a:off x="2167200" y="5050714"/>
                <a:ext cx="216720" cy="20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CFC354-0A53-6549-8847-0A4F2D7024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8220" y="5032149"/>
                  <a:ext cx="253796" cy="247092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4E3E8420-1EA7-234C-A296-A3B842F26AE6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89038" y="5406303"/>
            <a:ext cx="8229600" cy="7493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457D622-2B85-E041-B106-B8F79989806B}"/>
              </a:ext>
            </a:extLst>
          </p:cNvPr>
          <p:cNvSpPr txBox="1"/>
          <p:nvPr/>
        </p:nvSpPr>
        <p:spPr>
          <a:xfrm>
            <a:off x="389586" y="3313879"/>
            <a:ext cx="4603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l-GR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region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</a:t>
            </a:r>
          </a:p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 of low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(i.e. at low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7B99D3-4EDC-4E48-A746-9BFED891B30F}"/>
              </a:ext>
            </a:extLst>
          </p:cNvPr>
          <p:cNvSpPr txBox="1"/>
          <p:nvPr/>
        </p:nvSpPr>
        <p:spPr>
          <a:xfrm>
            <a:off x="389586" y="4771199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take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to be</a:t>
            </a: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5499F1B8-3F20-0B4A-ACDA-FBFF3FC6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upper limit on mean of Gaussian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.95 = \int_{-\infty}^{s_{\rm up}} p(s| n) \, d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15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(s) = &#13;&#10;\left\{ \! \! \begin{array}{ll}&#13;&#10;1 &amp; s \ge 0 \\*[0.3 cm]&#13;&#10;0 &amp; \mbox{otherwise}&#13;&#10;\end{array}&#13;&#10;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27825</TotalTime>
  <Words>3853</Words>
  <Application>Microsoft Macintosh PowerPoint</Application>
  <PresentationFormat>On-screen Show (4:3)</PresentationFormat>
  <Paragraphs>426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a critical region</vt:lpstr>
      <vt:lpstr>Τest of μ = μ0 vs. μ &gt; μ0  with  x ~ Gauss(μ,σ)</vt:lpstr>
      <vt:lpstr>Choice of critical region based on power (3)</vt:lpstr>
      <vt:lpstr>No such thing as a model-independent test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639</cp:revision>
  <dcterms:created xsi:type="dcterms:W3CDTF">2020-05-18T17:44:39Z</dcterms:created>
  <dcterms:modified xsi:type="dcterms:W3CDTF">2021-01-19T07:22:28Z</dcterms:modified>
</cp:coreProperties>
</file>