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notesSlides/notesSlide5.xml" ContentType="application/vnd.openxmlformats-officedocument.presentationml.notesSlide+xml"/>
  <Override PartName="/ppt/ink/ink157.xml" ContentType="application/inkml+xml"/>
  <Override PartName="/ppt/notesSlides/notesSlide6.xml" ContentType="application/vnd.openxmlformats-officedocument.presentationml.notesSlide+xml"/>
  <Override PartName="/ppt/ink/ink15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7" r:id="rId2"/>
    <p:sldId id="1578" r:id="rId3"/>
    <p:sldId id="1203" r:id="rId4"/>
    <p:sldId id="1579" r:id="rId5"/>
    <p:sldId id="1580" r:id="rId6"/>
    <p:sldId id="1581" r:id="rId7"/>
    <p:sldId id="1582" r:id="rId8"/>
    <p:sldId id="1523" r:id="rId9"/>
    <p:sldId id="1525" r:id="rId10"/>
    <p:sldId id="295" r:id="rId11"/>
    <p:sldId id="349" r:id="rId12"/>
    <p:sldId id="1271" r:id="rId13"/>
    <p:sldId id="1272" r:id="rId14"/>
    <p:sldId id="1532" r:id="rId15"/>
    <p:sldId id="1266" r:id="rId16"/>
    <p:sldId id="1267" r:id="rId17"/>
    <p:sldId id="1294" r:id="rId18"/>
    <p:sldId id="1527" r:id="rId19"/>
    <p:sldId id="1573" r:id="rId20"/>
    <p:sldId id="1275" r:id="rId21"/>
    <p:sldId id="1274" r:id="rId22"/>
    <p:sldId id="300" r:id="rId23"/>
    <p:sldId id="301" r:id="rId24"/>
    <p:sldId id="1575" r:id="rId25"/>
    <p:sldId id="444" r:id="rId26"/>
    <p:sldId id="477" r:id="rId27"/>
    <p:sldId id="1576" r:id="rId28"/>
    <p:sldId id="1278" r:id="rId29"/>
    <p:sldId id="348" r:id="rId30"/>
    <p:sldId id="1283" r:id="rId31"/>
    <p:sldId id="1284" r:id="rId32"/>
    <p:sldId id="1285" r:id="rId33"/>
    <p:sldId id="1286" r:id="rId34"/>
    <p:sldId id="351" r:id="rId35"/>
    <p:sldId id="352" r:id="rId36"/>
    <p:sldId id="353" r:id="rId37"/>
    <p:sldId id="354" r:id="rId38"/>
    <p:sldId id="359" r:id="rId39"/>
    <p:sldId id="1542" r:id="rId40"/>
    <p:sldId id="1186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6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CERN STEAM Academy / Lecture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CERN STEAM Academy / Lecture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CERN STEAM Academy / Lecture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CERN STEAM Academy /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.xml"/><Relationship Id="rId13" Type="http://schemas.openxmlformats.org/officeDocument/2006/relationships/image" Target="../media/image219.png"/><Relationship Id="rId18" Type="http://schemas.openxmlformats.org/officeDocument/2006/relationships/customXml" Target="../ink/ink134.xml"/><Relationship Id="rId3" Type="http://schemas.openxmlformats.org/officeDocument/2006/relationships/image" Target="../media/image214.png"/><Relationship Id="rId21" Type="http://schemas.openxmlformats.org/officeDocument/2006/relationships/image" Target="../media/image51.tiff"/><Relationship Id="rId7" Type="http://schemas.openxmlformats.org/officeDocument/2006/relationships/image" Target="../media/image216.png"/><Relationship Id="rId12" Type="http://schemas.openxmlformats.org/officeDocument/2006/relationships/customXml" Target="../ink/ink131.xml"/><Relationship Id="rId17" Type="http://schemas.openxmlformats.org/officeDocument/2006/relationships/image" Target="../media/image221.png"/><Relationship Id="rId2" Type="http://schemas.openxmlformats.org/officeDocument/2006/relationships/customXml" Target="../ink/ink126.xml"/><Relationship Id="rId16" Type="http://schemas.openxmlformats.org/officeDocument/2006/relationships/customXml" Target="../ink/ink133.xml"/><Relationship Id="rId20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30.xml"/><Relationship Id="rId19" Type="http://schemas.openxmlformats.org/officeDocument/2006/relationships/image" Target="../media/image222.png"/><Relationship Id="rId4" Type="http://schemas.openxmlformats.org/officeDocument/2006/relationships/customXml" Target="../ink/ink127.xml"/><Relationship Id="rId9" Type="http://schemas.openxmlformats.org/officeDocument/2006/relationships/image" Target="../media/image217.png"/><Relationship Id="rId14" Type="http://schemas.openxmlformats.org/officeDocument/2006/relationships/customXml" Target="../ink/ink132.xml"/><Relationship Id="rId22" Type="http://schemas.openxmlformats.org/officeDocument/2006/relationships/image" Target="../media/image52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8.xml"/><Relationship Id="rId13" Type="http://schemas.openxmlformats.org/officeDocument/2006/relationships/image" Target="../media/image219.png"/><Relationship Id="rId18" Type="http://schemas.openxmlformats.org/officeDocument/2006/relationships/customXml" Target="../ink/ink143.xml"/><Relationship Id="rId3" Type="http://schemas.openxmlformats.org/officeDocument/2006/relationships/image" Target="../media/image214.png"/><Relationship Id="rId21" Type="http://schemas.openxmlformats.org/officeDocument/2006/relationships/image" Target="../media/image54.tiff"/><Relationship Id="rId7" Type="http://schemas.openxmlformats.org/officeDocument/2006/relationships/image" Target="../media/image216.png"/><Relationship Id="rId12" Type="http://schemas.openxmlformats.org/officeDocument/2006/relationships/customXml" Target="../ink/ink140.xml"/><Relationship Id="rId17" Type="http://schemas.openxmlformats.org/officeDocument/2006/relationships/image" Target="../media/image221.png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0" Type="http://schemas.openxmlformats.org/officeDocument/2006/relationships/image" Target="../media/image53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39.xml"/><Relationship Id="rId19" Type="http://schemas.openxmlformats.org/officeDocument/2006/relationships/image" Target="../media/image222.png"/><Relationship Id="rId4" Type="http://schemas.openxmlformats.org/officeDocument/2006/relationships/customXml" Target="../ink/ink136.xml"/><Relationship Id="rId9" Type="http://schemas.openxmlformats.org/officeDocument/2006/relationships/image" Target="../media/image217.png"/><Relationship Id="rId14" Type="http://schemas.openxmlformats.org/officeDocument/2006/relationships/customXml" Target="../ink/ink141.xml"/><Relationship Id="rId22" Type="http://schemas.openxmlformats.org/officeDocument/2006/relationships/image" Target="../media/image55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6.xml"/><Relationship Id="rId13" Type="http://schemas.openxmlformats.org/officeDocument/2006/relationships/image" Target="../media/image214.png"/><Relationship Id="rId18" Type="http://schemas.openxmlformats.org/officeDocument/2006/relationships/customXml" Target="../ink/ink151.xml"/><Relationship Id="rId26" Type="http://schemas.openxmlformats.org/officeDocument/2006/relationships/customXml" Target="../ink/ink155.xml"/><Relationship Id="rId3" Type="http://schemas.openxmlformats.org/officeDocument/2006/relationships/image" Target="../media/image57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148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56.tiff"/><Relationship Id="rId16" Type="http://schemas.openxmlformats.org/officeDocument/2006/relationships/customXml" Target="../ink/ink150.xml"/><Relationship Id="rId20" Type="http://schemas.openxmlformats.org/officeDocument/2006/relationships/customXml" Target="../ink/ink152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.xml"/><Relationship Id="rId11" Type="http://schemas.openxmlformats.org/officeDocument/2006/relationships/image" Target="../media/image234.png"/><Relationship Id="rId24" Type="http://schemas.openxmlformats.org/officeDocument/2006/relationships/customXml" Target="../ink/ink154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156.xml"/><Relationship Id="rId10" Type="http://schemas.openxmlformats.org/officeDocument/2006/relationships/customXml" Target="../ink/ink147.xml"/><Relationship Id="rId19" Type="http://schemas.openxmlformats.org/officeDocument/2006/relationships/image" Target="../media/image217.png"/><Relationship Id="rId4" Type="http://schemas.openxmlformats.org/officeDocument/2006/relationships/customXml" Target="../ink/ink144.xml"/><Relationship Id="rId9" Type="http://schemas.openxmlformats.org/officeDocument/2006/relationships/image" Target="../media/image233.png"/><Relationship Id="rId14" Type="http://schemas.openxmlformats.org/officeDocument/2006/relationships/customXml" Target="../ink/ink149.xml"/><Relationship Id="rId22" Type="http://schemas.openxmlformats.org/officeDocument/2006/relationships/customXml" Target="../ink/ink153.xml"/><Relationship Id="rId27" Type="http://schemas.openxmlformats.org/officeDocument/2006/relationships/image" Target="../media/image221.png"/><Relationship Id="rId30" Type="http://schemas.openxmlformats.org/officeDocument/2006/relationships/image" Target="../media/image58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5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457" y="1959888"/>
            <a:ext cx="2979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STEAM Academy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CERN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6,7 July 2026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2400"/>
              </a:spcAft>
            </a:pPr>
            <a:r>
              <a:rPr lang="en-GB" sz="3600" dirty="0">
                <a:solidFill>
                  <a:srgbClr val="C00000"/>
                </a:solidFill>
              </a:rPr>
              <a:t>Statistical &amp; Mathematical Foundations</a:t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altLang="en-U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Lecture 1:  Probability, Hypothesis tests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2756347" y="3908677"/>
            <a:ext cx="4240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indico.cern.ch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/event/1699443/</a:t>
            </a:r>
          </a:p>
        </p:txBody>
      </p:sp>
      <p:pic>
        <p:nvPicPr>
          <p:cNvPr id="2" name="Picture 1" descr="Education – nextgentriggers.web.cern.ch">
            <a:extLst>
              <a:ext uri="{FF2B5EF4-FFF2-40B4-BE49-F238E27FC236}">
                <a16:creationId xmlns:a16="http://schemas.microsoft.com/office/drawing/2014/main" id="{242E731D-1D4A-C570-4A3F-FB99F990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4" y="2054164"/>
            <a:ext cx="37846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385894"/>
            <a:ext cx="59981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Lecture 2:  		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207538"/>
            <a:ext cx="82732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		    http://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boundary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CERN STEAM Academy / Lecture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5959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3034285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2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09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35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CERN STEAM Academy / Lecture 1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36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STEAM Academy / Lecture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54168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on Machine Learning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345622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208314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275442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91895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414573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277577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5009697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3346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834742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680528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152392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102622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138148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 </a:t>
            </a:r>
            <a:r>
              <a:rPr lang="en-US" altLang="en-US" sz="2400" dirty="0" err="1">
                <a:solidFill>
                  <a:srgbClr val="0070C0"/>
                </a:solidFill>
              </a:rPr>
              <a:t>Navas</a:t>
            </a:r>
            <a:r>
              <a:rPr lang="en-US" altLang="en-US" sz="2400" dirty="0">
                <a:solidFill>
                  <a:srgbClr val="0070C0"/>
                </a:solidFill>
              </a:rPr>
              <a:t> et al. (Particle Data Group), Phys. Rev. D 110, 030001 (2024); 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31478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(Whitmer wins in 2028),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CERN STEAM Academy / Lecture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STEAM Academy / Lecture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CERN STEAM Academy / Lecture 1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31516</TotalTime>
  <Words>3928</Words>
  <Application>Microsoft Macintosh PowerPoint</Application>
  <PresentationFormat>On-screen Show (4:3)</PresentationFormat>
  <Paragraphs>490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Proof of Neyman-Pearson Lemma</vt:lpstr>
      <vt:lpstr>Proof of Neyman-Pearson Lemma (2)</vt:lpstr>
      <vt:lpstr>Proof of Neyman-Pearson Lemma (3)</vt:lpstr>
      <vt:lpstr>Proof of Neyman-Pearson Lemma (4)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740</cp:revision>
  <dcterms:created xsi:type="dcterms:W3CDTF">2020-05-18T17:44:39Z</dcterms:created>
  <dcterms:modified xsi:type="dcterms:W3CDTF">2026-07-01T13:49:36Z</dcterms:modified>
</cp:coreProperties>
</file>