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579" r:id="rId2"/>
    <p:sldId id="1580" r:id="rId3"/>
    <p:sldId id="1339" r:id="rId4"/>
    <p:sldId id="1346" r:id="rId5"/>
    <p:sldId id="1524" r:id="rId6"/>
    <p:sldId id="1350" r:id="rId7"/>
    <p:sldId id="1338" r:id="rId8"/>
    <p:sldId id="1340" r:id="rId9"/>
    <p:sldId id="1341" r:id="rId10"/>
    <p:sldId id="1356" r:id="rId11"/>
    <p:sldId id="1364" r:id="rId12"/>
    <p:sldId id="1365" r:id="rId13"/>
    <p:sldId id="1366" r:id="rId14"/>
    <p:sldId id="1358" r:id="rId15"/>
    <p:sldId id="1368" r:id="rId16"/>
    <p:sldId id="1367" r:id="rId17"/>
    <p:sldId id="1371" r:id="rId18"/>
    <p:sldId id="1317" r:id="rId19"/>
    <p:sldId id="1318" r:id="rId20"/>
    <p:sldId id="1572" r:id="rId21"/>
    <p:sldId id="1573" r:id="rId22"/>
    <p:sldId id="1574" r:id="rId23"/>
    <p:sldId id="1575" r:id="rId24"/>
    <p:sldId id="1576" r:id="rId25"/>
    <p:sldId id="1403" r:id="rId26"/>
    <p:sldId id="1436" r:id="rId27"/>
    <p:sldId id="1526" r:id="rId28"/>
    <p:sldId id="1447" r:id="rId29"/>
    <p:sldId id="1440" r:id="rId30"/>
    <p:sldId id="1441" r:id="rId31"/>
    <p:sldId id="1442" r:id="rId32"/>
    <p:sldId id="1443" r:id="rId33"/>
    <p:sldId id="1444" r:id="rId34"/>
    <p:sldId id="1445" r:id="rId35"/>
    <p:sldId id="1515" r:id="rId36"/>
    <p:sldId id="1495" r:id="rId37"/>
    <p:sldId id="1496" r:id="rId38"/>
    <p:sldId id="1497" r:id="rId39"/>
    <p:sldId id="1175" r:id="rId40"/>
    <p:sldId id="1542" r:id="rId41"/>
    <p:sldId id="1577" r:id="rId42"/>
    <p:sldId id="1578" r:id="rId43"/>
    <p:sldId id="1581" r:id="rId44"/>
    <p:sldId id="1582" r:id="rId45"/>
    <p:sldId id="1583" r:id="rId46"/>
    <p:sldId id="1584" r:id="rId47"/>
    <p:sldId id="1585" r:id="rId48"/>
    <p:sldId id="1587" r:id="rId49"/>
    <p:sldId id="1378" r:id="rId50"/>
    <p:sldId id="1351" r:id="rId51"/>
    <p:sldId id="1354" r:id="rId52"/>
    <p:sldId id="1383" r:id="rId53"/>
    <p:sldId id="1448" r:id="rId54"/>
    <p:sldId id="1449" r:id="rId55"/>
    <p:sldId id="1450" r:id="rId5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/>
    <p:restoredTop sz="94681"/>
  </p:normalViewPr>
  <p:slideViewPr>
    <p:cSldViewPr snapToGrid="0" snapToObjects="1">
      <p:cViewPr varScale="1">
        <p:scale>
          <a:sx n="116" d="100"/>
          <a:sy n="116" d="100"/>
        </p:scale>
        <p:origin x="16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7/1/26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3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0 9128,'-10'14'9152,"8"2"-8884,-14 11-262,13-12-6,-2 15 213,4-24-117,0 1-96,1-2 0,0 0 106,0 0-22,0 0-84,0 0 0,0-1 235,0 5-235,0-1 0,0 3 73,0-2-11,0-1-62,0 0 5,0 0 135,0-1-72,0 5-68,0-3 33,0 2-38,0-3 5,0-1 0,0 0 95,0 0-45,0 1-50,0-2 28,2 3-33,0-4 5,0 1 0,-1-1 56,0 1 5,0-2-61,-1 1 0,1-1-22,-1 1-29,1 0 51,-1 1 0,2 0 45,-2 0 39,2 0-84,-2 0 0,1 1 6,0 0 11,-1 0-17,1 0 44,-1 0 85,1-1-62,-1 0-67,1 0 0,-1 0 0,0 1-16,0 0 16,0 0 0,0 1 78,0-2 17,0 0-95,1 0 6,-1 0-68,1 0 62,-1 1 0,1-1 62,-1 0 50,1 1-112,-1 1 0,0 0 5,0 3 18,1 0-18,-1 7 102,2-3-7,-2 4-100,1-6 0,0 1 0,-1-1 23,2 7-23,-2-5 56,2 3 28,-2-7-84,1 0 0,-1 0 5,0 0-38,0 1 38,0 1-5,0 1 84,0 0 6,0 0-90,0 5 0,0-3-56,0 2 62,0-5-6,0-1 72,0 1 7,0 0-79,0 1 0,0 7-17,0-4 51,0 6-34,0-7 117,0 0-27,0-2-90,0-1 0,0-1-62,0 4 73,0-2-11,0 2 56,0-4 62,0 0-118,0 0 0,0 1 0,0 1-11,0 1 44,0 1 35,0 8 44,0-4-112,0 5 0,0-9 0,0-2 33,0-1 18,0-2-35,0 0 1,1-1 118,0 1-141,1 6 6,0-4 28,-1 5 39,0-5-67,-1 1 0,0-2 119,0 2-164,0 0 45,0 9 33,0-5 18,0 7-51,0-10 0,0 0 151,0-1-157,0 1 6,0-1 0,0 8 45,0-6-45,0 6 0,0-8 90,0 0-141,0 0 51,-1 0 0,0 0 12,-1 1 44,0 1-56,-2 10 145,1-6-139,-1 5-6,1-9 0,1-1 28,1-2 22,-1 1-50,1-1 0,0 3 23,-1-2-29,2 9 6,-2-6 22,2 6 29,-2-7-51,1 0 0,-1 1 33,1-1-100,0 0 67,0 0 0,0 1 129,-1 1-73,0 2-56,-1 2 0,0 1 34,0 0-40,1 1 6,0 1 0,0 1 140,1 1-50,0 1-90,-1-2 0,0 1 33,-1 14-33,1-9 0,-2 9 67,2-11-16,-1-2-51,1 0-11,0 7-29,0-8 40,0 7 0,0-12 68,-1 1-12,1-2-56,-1 1 0,1 0 11,0-1-17,0 1 6,-2 7 28,2-6 28,-2 6-56,2-10 0,1-1-17,-1-1-33,1 0 50,-1-1 0,0 0 56,-1 1 11,0 10-67,-1-6 0,1 7-5,0-8 5,0 1 0,1 0 84,-1 0-34,1-1-50,-1 9-22,1-7-29,0 6 51,0-9 0,1-3 62,-1 0 11,0 0-73,1-1-40,0 9-4,-1-5 77,2 7-33,0-9 112,0 0-39,0-1-73,0 0 0,0 0 11,0 1-61,-1 1 55,0 9 85,-1-5 39,0 7-129,0-5 0,0 1 0,0 2-34,1 0 45,-1 1 79,0 13-6,1-10-84,0 11 0,1-13-6,-1 1-50,0-2 56,0 2 0,1-2 62,-2 0 11,2-1-73,-1 10-23,1-11-55,0 6 89,0-14-11,0-2 51,0-1 38,0-2-100,0 1 11,0-1-17,0 1-50,-1 8 67,0-6 73,-1 7 11,1-7-84,-1 0 0,2 0-17,-2 0-50,2 0 78,-2 1-11,1 0 134,-1 6-134,0-3 0,1 3-11,-1-7-39,2 0 55,-1 0-5,0-1 34,1 0 56,-3 5-90,3-5 0,-3 4-101,3-7 106,-2 0-5,1 1 51,-1-1 61,0 1-118,0 0 6,1 1-67,-1 5 112,2-7-45,-1 3 5,1-8 96,0 0-106,0-1 5,0-2 0,0 0-23,0-1 23,0-1 0,0-1 101,0 0-163,0 2 62,0 1 0,0 2-56,-1 3 140,1 3-84,-2 4 135,0 8-141,0-5 6,-1 7 0,1-9 0,1-1 45,-1-3-45,2-3 0,-1-3 50,1-4-50,0-1 51,0-2-606,0 1-973,0-5-4242,3-16-3024,4-8 8794,6-16 0,-4 21 0,-1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6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29 225 11340,'-16'-14'1776,"4"4"-897,12 10 2834,0 0-2940,3 0-352,2 0 245,5 0-285,3 0-246,3 0 340,3 0-335,3 0 45,4-3 118,2-1-203,2-2-38,0 1-62,0 0 78,-3 2-55,-1 1-18,-2 1-5,-1 1 73,-2 0 39,6 0-112,-5 0 56,5 0 213,-7 0-269,1 0 106,2 0 91,1 0-62,1 0-135,13 1 0,-10 0 28,8 1-23,-14 0-5,-2 0 51,-2 0 55,-1 0-106,-3 0 6,7 0-1,-4-1 62,6 0-67,-5-1 118,0 0 22,0 0-140,-1 0 0,-1 0 0,0 1-17,0-1 101,8 2-33,-4-1 89,8 1-140,-3 0 0,2-1 112,5 1-163,2 0 102,3-1 21,18 0 29,-12 0-151,12 0 50,-19-1 0,-4 1-34,-5 0 68,-4 1-34,-6 0 78,-1 0-111,-5-1 33,0 0 0,-2-1 50,2 0 40,0 0-90,2 0 0,0 0 117,3-1-122,4-1 5,15-4-45,-5 1 123,10-2-78,-9 4 0,0 0 39,5 1-72,1 0 33,2 0 0,0 1-17,-2 0 112,10 1-95,-12 0 101,10 0-151,-14-1 50,1 0 0,-3 0 72,-1-1 7,-4 1-79,16-2 56,-9 0-62,12 0 6,-9 0 0,-2 2 34,2 0 39,-2 0-73,5 1 0,2-2 0,2 1-40,17-1 40,-15 0 68,11 1-18,-21 0-50,-1 0 0,-5 1-28,-2-1-17,-5 1 45,-3 0 0,-5 0 84,-1 0-84,-2-1 0,2 1-17,0-2-39,4 1 56,5-1 0,8-1 40,8 1 10,31-5-50,-12 4-39,20-5-17,-23 4 56,-3-1 0,-2 1 67,-3 1-28,-6 0-39,-4 1 0,-6 1-101,0-1 101,-10 2 0,2-1 34,-8 0 50,3 0-84,5-2 0,4 0-34,8-2-38,23-2 72,-10 1 56,14-1-6,-16 4-50,0-1 0,2 2-34,0-2-44,-1 2 78,-2-1 0,-2 2 179,13 0-235,-12 1 56,12 0-50,-15 0-34,2 0 84,0 0 0,2 2 67,-2-1-17,1 0-50,-2-1-28,12 0-56,-14 0 90,9 0-6,-16 0 50,0 1 12,2 0-68,1 1 6,0 0-100,20 0 100,-11 0 0,14-1 22,-15 0 79,2-1-135,0 0 34,2 0-17,2 0-39,24 0 56,-16 0 40,18 0 21,-25 1-66,-1-1 5,-3 2-45,-3-2-39,-3 2 89,-1-1-5,-3 0 51,0 1 78,-2-2-129,17 2-84,-12-1-17,11-1 112,-14 0-11,-1 0 67,1 0-28,16 0-39,-13 0 0,12 0-72,-15 0 77,1 0-5,1 0 51,2 0 55,2 0-117,0 1 11,-1 0-107,17 1 107,-15 0 0,13 1 34,-19-1 72,1 0-111,-2 1 5,2 0 0,0 0-67,1 0 139,1-1-21,18 0 78,-14-1-129,12 0 0,-20-1 0,-2 0 0,-2 0 39,-4 0-39,-4 0 11,-1 0 95,-2 0-139,14 0 33,-7 0-56,11 0 123,-11 0-67,1 0 0,0 0 90,-2 0-141,1 0 51,11-1-39,-8 1 112,10-2-73,-11 2 0,2-2 33,1 2-72,1-2 39,-1 1 0,3-1 0,1 0 51,20-1-51,-14 0 89,12 1-122,-22 2 33,-3 0 0,-4 0 112,5-1-112,-11 0 0,2 1 33,-13 0-94,-3 0 61,-2 0 33,-2 0-33,0-1-420,0-1-1165,0-2-3702,1-9 5287,4-12 0,-3 11 0,2-6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7.7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2107 9738,'6'1'1977,"0"0"-1590,-6-1 140,0 0-427,3-3 35,-2 2-130,3-4 275,-3 5 8614,0-1-8753,-1-1 22,1 0-124,2-3-39,2-2 0,-1 0 11,2-3 73,-1 1-84,1-1 6,0 0 61,0 0-6,0 0-61,-1 1 0,1 2 0,-2 0 12,2 0-7,-2 0-5,2 0 84,-1-1-33,1 1 5,0-1-6,2-5 12,-1 4-62,1-4 44,-1 3 24,1-2-29,-2 0-39,5-4 0,-2 2 45,4-4-40,-2 4 29,0-2-6,0 1 11,1-2-39,-1 0 0,2 1 6,0 0-1,7-9-5,-3 6 45,5-8-11,-5 8-34,0-1 0,2 2 0,-1-1 0,-1 1 5,0 1 34,-2 1 17,6-5-61,-5 6 5,5-4 0,-5 6-11,0 1 11,0 0 0,2 0 0,-1 0 33,4 0-38,-1 0 5,12-3-12,-7 4 12,10-4 0,-10 6 0,2 0 12,-1 1-18,-1 0 6,1 0-6,14-3 18,-9 2 55,12-1-67,-13 2-39,-2 2 39,-2 1 0,-3 1 0,-1 0 61,-3 1-61,0 0 0,9 0 62,-4 0-79,8-1 51,-5 1-34,1-1 22,2 1 23,-1 0-40,1-1-5,1 2 0,1-1 68,13 1-68,-10 0 61,9 1-55,-12-1 50,-1 1-56,1-1 0,2 0 17,-2 0-12,0 0 40,-1 0 39,0 0-34,-3 0-50,12-2 0,-12 1-11,9-2 22,-13 2 29,1-1 4,-1 1-27,11-3-17,-9 1 0,8 0 73,-11 0-67,1 0 44,2 0 23,11-5-73,-5 2 0,9-5 17,-10 4-1,1-2-10,-1 1 56,3-2-46,1 1-10,2-1-12,1-1-5,19-7 6,-14 5 10,13-5 46,-20 8-51,-2-1 28,-2 1-28,-3 0 0,-3 1 5,-3 0 6,-3 1 62,3-2 73,-9 3-141,4-2 23,-8 4-28,0 0 0,1-1 79,1-1-79,2-2 33,9-6-21,-4 2-12,8-4 0,-7 4 0,1 0 5,0 0 1,0 2-6,-1-1 0,0 2 39,-1-1-39,5-6 0,-6 6-6,4-6 6,-8 8 0,0-2 28,1 2-22,0-2-6,-1 1 0,5-4-62,-4 4 124,2-2-62,-5 3 22,0 0-10,0-1-12,-1 1 0,2-1 0,-1-1-6,2 1 12,-1-1-6,-1 1 28,6-5-40,-6 3-21,5-3 33,-3 3 22,1 0-16,1-1 11,12-10-12,-6 6-5,9-8 0,-7 9 0,-2 1-28,0 0 39,0 2-11,-2 1 0,-1 1-28,0 2 28,-3 2 0,0 1 23,5-3-18,-2 2-5,5-2 0,-5 4-11,-1 0 11,0 2-56,14-3 51,-4 3-29,14-4 34,-6 3 11,2-1-11,1 1 0,0 1 0,-1-1 0,0 2 11,-1-1-5,-1 2-6,-3 0-45,8 2 45,-12 0 0,6 1 0,-14 0 0,-1 0 0,1 0 34,9 1-23,-7 2-17,8 2 6,-8 1 0,1 1-5,2 2 10,1 0-5,1 2 0,2 1 12,1 0-35,14 8 23,-10-7-3330,35 19 3330,-34-16 5,18 11 7,-17-6-1,10 8 22,-8-5-33,3 3 0,-20-13 3404,0 0-3404,1 1 0,0-1 11,-1 1 17,9 7-28,-7-5 0,7 7-6,-7-4 12,2 1-6,1 2 17,2 1 16,1 0-66,0-1 16,0 1 101,15 11-84,-11-8 0,11 9 45,-14-12 22,-1 1-67,-2-1 0,-1 0 0,-2-1 56,13 11 12,-10-8-1,10 7-34,-11-10 12,1 1-45,2 1 6,1 1 83,0 1-83,0 0 50,1-1 28,9 10-84,-8-10 0,7 9 6,-11-13 50,-2 0-51,1-1 34,-2-1-39,0 0 0,6 5 0,-9-6 0,7 4 62,-12-8-56,1 0-6,0-1 0,0 1 33,-1-2-33,2 1 0,-1-2 101,10 7-101,-6-5 6,6 5 50,-10-6-51,1 1-10,0 2-7,1 0 12,1 0 73,-1 2-73,2-2 11,0 2 17,1-1 12,11 9-40,-8-7 0,9 6 50,-10-9-44,1 1 27,0-1 6,7 5-39,-9-6 0,4 4 0,-10-7-33,0-1 38,-1 1-5,2-2 56,-2 2-50,0-2 0,0 0-6,8 3 0,-4-3 44,5 3 7,-5-4 33,-1-2-84,1 1 67,-2-2-67,2-2 0,-1 1 50,1-2-50,0 0 6,0 1 22,-1-2-22,1 2-6,1-1 0,0 1-12,11 2 46,-9-1-23,6 1-11,-14-2 0,-2 0 0,-2-1 0,-1 0 0,-1 0 0,-2 0 6,1 0 27,3 2-33,0-1 0,5 2 0,-1-2 0,2 1 0,3-1 6,1 1 39,0 0-6,1-1-28,0 1 12,14 1-23,-8-2 28,11 2-23,-10-1-5,1 0 56,0 0-50,15 3-6,-10-3 0,11 2 11,-16-3-11,-1 1 45,-3-1-40,-3 0-5,-1 0 6,4 2-12,-8-2 6,3 1 0,-8-1 6,-1 0 0,1 0-6,-2 0 0,0 0-17,-2 0 17,0-1 28,2 2-28,-3-3 0,1 2 5,-4-2-5,-1 0 0,-1-1 0,1 1 45,-1-1-45,8 1 0,-2 1 6,8-1 5,-5 2-11,0-2 0,-3 1 17,-1-1-17,-2-1 0,-2 1-6,0-2 12,-2 1-45,1 0 44,0 0 29,-1 0-29,1 1-5,-1-1 0,1 0 6,-1 1-12,1-2 12,-2 1-6,1 0 17,-2-1-17,0 1 0,0-1-56,-2 0-3165,1 0-727,-1-7 3948,0-11 0,0 7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9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1 255 9302,'14'1'1237,"-2"0"-705,-12-1 1838,0 0-1642,1 1-252,1-1-224,0 1-84,2-1 61,-2 0-22,1 0 29,-1 0-40,-1 0-33,1 0 55,0 0 68,1 0-51,1 0 6,1 0-146,1 0 45,2 0 0,2 0-107,2-1 74,1 0-23,0-1-17,1 0 219,5 1-68,-4-1 40,3 2-130,-5-2-32,1 1-18,1-1 7,-1 0 150,3 0-28,-1 1 68,3 0 100,11-1-185,-6 0-67,8 0 17,-10 1-5,0 0-74,0 0-5,1 0 39,-1-1 34,8-1-45,-8 1 17,5-1 28,-10 3-6,-1-2-22,0 2-28,-2-2 5,2 1 124,5-2-62,-4-1-34,4 0-27,-7 1 44,-1 1-44,-1 0-46,-1 0 7,1 1 21,-1-1-5,2 1 23,7-2-18,-2 2-27,6-2-29,-6 3 130,0-2-85,0 2 40,-1-1-6,-1 1-51,-1 0 29,-3 0-51,3-1 118,-4 1-79,2-1 1,-5 1 27,1-1-72,0 1 39,3-1-45,0 1 39,9 0-39,-6 0 11,6 0 39,-10 0-50,0 0-5,-1 0-1,0 0 6,-1 0 6,0 0-1,-2 0 96,5 0-95,-2 0-6,3 0 11,0 0 23,0 0-12,0-1-16,1 0 38,0-1-27,5-1-17,-5 1 6,3-1-6,-4 1 5,-2 0 1,1 0 28,-2 0-1,0 1-33,2-2 0,-5 3 0,4-3 0,-3 2 0,0-1 0,2 0 17,0 0 17,1 0-46,0 0 12,-1 0-28,2 1 34,-1-1-6,1 2 6,-3-1 44,-1 0-33,0 0-17,1-1 0,0 0 78,8-1-44,-5 1-29,6-2 29,-5 2-34,0-1 0,0 2 0,1 0 67,-1-1-61,1 0-6,0 0 89,8-2-89,-6 1 0,7-1 40,-7 2-29,0-1 28,0 0-28,0 2 28,-1-1-39,-1 2 0,-4-1-33,0 1 33,-2-1 56,5 1-56,-1-1 45,4 1-45,-2 0-28,-2 0 28,0 0 11,-1 0-6,-2 0 119,2 0-12,-3 0-73,4 0 22,-5 0-10,1 0-46,0 0 51,1 0-50,1 0 44,5 0-50,-4 0 6,2 0 0,-5 0-1,0 0 57,-1 0-57,0 0-5,0 0 45,1 0-39,2 0-6,4 0-291,-2 0-617,2-2-1192,2-10 2100,7-15 0,-9 11 0,2-5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49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33 180 13362,'-18'5'2241,"4"-2"-1384,14-3 1086,0 0-946,12 17-280,0-10-185,12 14 22,-1-17-156,2-1-79,0-2-83,1-1-202,0-4 22,0-3-56,-1-6 0,-2-3 78,-5 0-78,-3 2 56,-5 3-45,-4 3-5,-2 3-12,-3 3-94,0 1-204,-1 1 198,0 8 106,-1 7 56,-2 15-6,-2 11 40,-1 13-5,1 13 10,1 8 45,3 8-106,0 0-1,1-1-16,2-7 28,1-6-56,2-12 11,1-7 0,-1-11 0,0-7 28,-2-5 89,0-12-66,-2-4 156,0-9-168,-1-5 6,1-9-62,0-10 17,0-15-62,0-11 6,1-13-145,0-19 117,0-5-121,0 18 1,1-2-68,3-23 300,-1 31 1,0 2-29,7-6-57,8-17 46,-5 27-28,6-8 39,-7 32-6,1 6-55,0 7 55,3 5-22,0 6-84,1 4 62,2 3 153,9 17-115,-7-2 24,5 17-18,-12-4 6,-3 0-22,-3 2-40,-3-2 112,-4 2 46,-1 11-46,-10-9 6,-5 8-56,-10-14 11,-6-2 28,-3-3-39,-3-4-123,1-3-515,-1-5-2348,2-4 2986,-4-3 0,17-2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0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0 11469,'11'7'4279,"-2"-2"-3360,-9-5 593,0 0-716,-8 7-79,-2 5-230,-8 11 190,-2 9-201,-2 9 84,0 7 180,-2 8-583,3 4 151,1 3-140,7-1-73,3-5 56,6-5-117,2-6 0,3-8-34,6-4-185,2-5-442,8-3-1043,2-4-2491,7-4-3737,-2-5 7898,4-6 0,-14-4 0,-4-2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1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93 10550,'18'8'3551,"-3"-2"-2677,-15-6 1199,0 0-1441,12-22 152,-9 14 74,11-15-410,-14 21-140,1 1-218,-1 1 78,-3 5 156,-3 5-240,-4 6 101,-4 4-11,-1 3-29,-1 2 113,2 3-157,0 1 55,1 1 68,3 1-190,2 0 62,4-3-96,2-1 6,2-3 139,0-2-89,5-4 123,3-2 163,6-4-336,1-2 178,3-3-116,0-3-63,4-2 258,0-1-201,2-3 56,2-5-29,1-6-22,2-7-123,-2-2 56,-2-4 0,-2 1-44,-2-2 49,-5 0-5,-1-2-56,-2-13 23,-6 9-102,0-7-61,-6 14 123,-3-3 73,-2 7-33,-3-1-18,-3 9 46,-2 2-79,-2 2 11,-3 2 6,-2 2 56,-1 2 11,-1 2 0,-1 1 16,-1 1-55,-8 2 6,10 1-35,-5 2 102,12 2-34,2 0 22,1 0-22,-2 6-56,3-3 28,-1 6-5,5-4 66,1 1-21,3 1 44,0 0-23,2 0-38,0 0 5,0-1 0,0 0-45,2-1 90,4 5-23,0-6 68,2 2-124,-2-6 34,-1-1 0,1-1 146,2-2-102,1-1 192,9-1-180,-1-1-6,7 0-39,-4 0-11,0-3 168,1-1-134,-2-3 95,-1 1-73,-3 0 22,-3 2-89,-1-1-6,-4 4-17,-2-1 68,-2 2-23,-1 0-11,0 0 23,0 0-29,0 0-5,1 0-28,-1 0 78,0 0-28,-1 0 67,-1-1-78,1 0 0,0 0-16,2-1 21,0 2-5,0-1 17,-1 1 45,0 0-74,-1 0-2424,0 0-1653,-1-1-3523,0-1 7612,0-3 0,0 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19333,'0'-24'1288,"0"4"-918,0 20-236,0 0-44,0 2 16,0 6 275,0 8-152,0 9 276,3 9-174,0 7 61,2 10 134,-1 5-341,-1 7 67,-2 1-207,0 0 5,-1-2 191,0-7-152,0-5 57,0-6 5,0-7-67,0-5-129,0-5 45,0-2 6,0-9 0,0-2 38,0-10-21,0-1-23,0-3-2022,0 1 459,3-1-1954,3 0 3517,9-11 0,-6 8 0,2-7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20 12416,'-3'-8'4520,"2"2"-3283,1 6 758,0 0-1503,0-2-150,0 1 78,0-2-84,0 3 141,0 0-304,2 0 197,4 4-29,8 4-161,6 6 111,7 7-62,5 3-122,3 3 55,2-1-106,-2 0 23,-4-2-46,-5-4 18,-5-4-79,-5-4 28,-5-3-68,-2-4-100,-4-2-352,0-2-186,-1-1-650,2 0-2072,0-6-1377,2-1 4805,-1-7 0,-3 7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244 30 12662,'2'1'4218,"0"0"-1266,-2-1-2420,0-13-146,0 9-11,0-10-168,0 13 62,0 1-269,-2 0 196,-1 5 78,-3 3 147,-3 8-163,-3 5-68,-3 5 157,-4 4-195,-2 3 100,-4 2 5,1 1-257,0-1 101,2-4-101,3-4 0,3-5 28,4-6-28,3-3-6,3-7-173,4-2-465,0-3-353,2-1-1820,0-3-1804,5-9-2095,1-4 6716,5-9 0,-4 12 0,-2 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7 210 10136,'-4'-3'3881,"2"0"-3041,2 3 1037,0 0-1216,0-1 151,0 0 908,0-1-1323,0 1 29,0 1-40,5-2 40,5 1 50,9-2-218,6 0-11,3 0 27,4-1-268,0 1 83,-2-1-89,-1 1 6,-4-1 72,-3 2-78,-5-2 51,-1 1 33,-3-1-34,-1 0-50,-3-1 0,-1 1 0,-4-1 56,-1 0-56,-2 0-34,-2-2 34,-7-2-235,-19-7 101,-3 3-40,-15-6 107,10 7-449,-12-5 158,15 6-454,-5-1-504,20 6-1390,6 3-1993,5 1 4699,4 2 0,2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19 11850,'-14'-10'4430,"4"2"-3517,10 8 1306,0 0-1816,4 0 56,5 2 258,9 6-141,6 7 2,4 9 10,4 7-347,0 6 11,-3 7-140,-3 7-79,-9 2 152,-8 3-179,-6-3 39,-6-2-1,-7-4-44,-6-4 0,-6-5-280,0-5-700,1-5-952,2-4-3888,3-6 5820,4-3 0,6-8 0,2-2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84 9806,'14'11'4508,"-4"-2"-3247,-10-9 2290,0 0-2627,0-18-213,0 12-106,0-12-157,0 17 365,0 1-825,0 7 12,-3 2 51,-3 10 61,-4 6 45,-2 5-157,0 5 84,0 4-40,1 2-44,2-1 56,2 1-50,3-4 56,2-2-6,2-3-51,0-3 79,2-3-50,5-3-34,4-3 73,4-3 22,1-3-28,1-4 34,3-3 184,11-4-212,-5-1-39,8-2 78,-10-5-112,-1-2 117,0-6-117,-3-2 0,-2-2 28,5-14 51,-7 8-79,4-12-23,-9 10 23,-2-1 0,-3-1-56,-3-2 51,-1-1-29,-2-12 34,0 10-22,-2-8 16,-2 16-39,-4 1 1,-2 3 38,-3 0-33,1 2 39,-2 0-6,-1 3-95,-7-4 40,4 7-23,-6-2 17,6 7 44,1 2 23,0 1 0,1 1-17,1 2-61,-6 0 28,7 1 10,-5 1 40,7 3 0,2 2 0,0 4-5,2 2 5,1 1-45,0 2 28,0 1 12,2 3 10,-2 0-5,1 10 6,0-8-12,2 8 6,2-10-11,1-1 11,1-2 0,0-2 6,0-3 55,0 1-61,0-5-5,0 0 5,0-3 22,1 0-16,1 0 72,3 1 79,2 0-118,6 3-39,-2-2 0,5 2 11,-6-3-5,2-1 44,-1 1 85,1-3-91,1 0-4,-1-1-29,-1-1 118,6 0-40,-5 0-38,5 0 77,-7 0-122,1 0 95,0 0-23,0 0-27,0-1 89,0 0-12,1 0 147,2-1-207,-2 1 49,3-1-22,-5 0-89,1-1 89,0 0-89,0 1 95,1 0-6,1-1-45,-3 0 1,1 1-46,-6 0 62,0-1-16,-1 0-46,-1 1 46,0 0-90,-2 2-836,0-1-15,-1 0-796,0 1-3002,0-4-4189,0-2 8877,1-3 0,-1 4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11749,'16'5'3854,"-4"-1"-2947,-12-4 588,0 0-1080,1-4 33,-1 3-67,1-3-22,-1 4 2144,0 0-2503,2 1-6,-1 4 12,2 2-6,-2 6 73,1 2-67,-2 1-12,1 0-39,-1 1-616,0 1-913,0 1-2649,2 4-2330,0-1 6553,2 0 0,-1-10 0,-2-4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17451,'1'12'1574,"0"2"-1417,-1-6 84,0 3-236,0 1 74,-1 3-79,1 1-90,-2 3-1277,1 0-1512,-1 4-2195,1-2 5074,0 1 0,1-11 0,0-3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10220,'7'16'3400,"-2"-4"-2431,-5-12 1411,0 0-1853,0 7-12,0-3 39,0 6 265,0-4-422,0 3-190,0 2-67,0 1-134,0 3 106,0 1-112,0 1 0,0 1-532,0 1-930,0 1-442,0-1-1659,3 0-1875,1-3 5438,4-3 0,-5-5 0,1-5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11900,'2'0'4470,"0"0"-1216,-2 0-2884,0 4-90,0-1 45,0 3-163,0 0-50,0 3 22,0 3-134,0 4 62,0 2-62,0 4-106,0 1-353,1 4-208,1 1-1506,1 2-622,1 5 504,0-2 2291,-1 1 0,-1-16 0,-1-5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13917,'4'8'4295,"-1"-2"-3062,-3-6 111,0 0-969,0 4-123,0-1-50,0 5-85,0-1-16,0 2-67,0 0-34,0 2 0,0 0-79,0 0-374,0 2-387,0 0-1154,0 1-896,0 2-1681,0-1 4571,0 1 0,0-8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10954,'9'7'4200,"-2"-2"-2900,-7-5 3993,0 0-5030,-1 4-111,-1 2-147,-1 5 147,-1 2-147,0 1 29,0 0-34,0 2-712,2-2-503,0 1-2812,2 3-3210,0-1 7237,0 2 0,0-9 0,0-3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8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0 11883,'4'9'4582,"0"-2"-3479,-4-7 920,0 0-1234,0-4-246,0 2-50,0-3-134,0 4-6,0 1 241,0-1-113,-1 0-481,-1 1 0,-2 0 28,-1 0-89,-3 5 61,-3 2 0,-1 6 5,-3 4 1,0 3 56,-1 3-46,1 2 18,0 3-17,1 3 22,1 2-33,1 3 100,0 1-44,1 3 22,2 0 22,1 0-106,5-3 62,0-3-62,3-4 44,3-3 80,4-4-57,6-3-6,5-2 107,14 2-61,-6-7-6,11 0-29,-10-9 74,2-3-140,2-1 94,-1-3-100,2-5 34,11-14-34,-10 2 0,5-7 50,-15 7-50,-3-1 0,-3 1 0,-3 0-5,-2-1-1,-3 0 6,-2-1-89,-1-10 89,-4 6 33,1-6-33,-3 8 0,0 1-11,-3 0 11,-2 3-73,-4 0 28,-9-3 45,3 7-5,-6-3-74,3 8 79,-1 2-33,1 2-6,-1 3 33,2 0-33,-8 3 39,7 0 5,-5 5-5,7 1 0,0 5 0,-1 2 0,1 2-39,1 0 39,1-1 0,2 0-33,-1 3 33,5-4-28,-1 3 22,4-5 12,2 1 10,0-1-16,1 0 0,1-1-5,0 1-6,1-3 11,0 3 0,0-6 0,0 1 33,0 0-33,0-1 0,0 1-5,0 0 5,0-2-12,0 1-55,0-2 62,0 0 5,2 0 22,0 1 28,3 0-10,0 0 60,0 1 1,3 0-45,-3 0-50,2-1 33,-3-1-33,0 0 27,-2 0-22,1 0-11,-1 0 40,-1-1-7,1 0-33,-1 0 73,1-1-28,2 0 72,0 1-27,1 0 11,-1-1-23,2 0-72,2 0 112,1 0-112,-1 0 201,5 0-202,-3 0 46,4 0-46,-4 0-5,0 0 90,-1 0-84,0 0 22,-1 0 5,0 0-38,-2-1 5,2 0 0,-4-1-12,2 1 18,-2 0-6,2 0 11,0 1 23,0 0-68,2-1 34,2 0 67,-2 0-67,1-1 90,-3 1-90,-1 0-11,0 0 5,-2 1-27,-1 0 33,1 0 5,-2 0 23,2 0-5,-1 0-12,0 0-22,0 0 11,1 0 0,0 0 33,2-1-33,-1 1 84,0-1 0,0 0-22,0 1-96,-1-1 34,0 0-45,-2 1 45,0-2-285,-1 2-1435,0-5-100,-1-1-2740,-7-14-3393,-1 0 7953,-6-12 0,8 16 0,0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9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13 148 9890,'-7'-6'2923,"2"2"-2217,5 4 1747,0 0-1657,10 7-108,-5-4 108,7 5-45,-6-7-169,-1 0-145,0 0 11,0-1 0,-1 2 5,0-1-61,0 0 113,1 0-62,0-1-91,2 0 141,1 0-112,3 0-79,2-2-61,4-4-118,2-5-27,1-6-7,3-2-89,0-3 28,1 0-28,-3 3 0,-3 2 0,-4 5-33,-4 4 33,-4 3 0,-1 3-51,-3 1 40,2 1-45,-1 0-6,2 0 23,1 1-45,1 3 6,1 2 22,0 4-73,-1 3 129,1 2 0,-1 4 6,0 1 128,-2 4-128,0 0 72,-1 1 0,2 7-78,-2-8-431,3 4-526,-1-13-898,6-4-5247,1-4 7102,5-4 0,-8-2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0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39 8394,'-9'-15'4862,"2"4"-3339,7 11 1306,0 0-2113,-4-6 164,3 5-163,-4-5-252,5 6 1456,0 0-1842,0 3 94,0 3 197,0 6-96,-1 5 96,1 4 11,-1 2-174,1 2 6,0 2-101,0-2 0,0 0 28,0-3-95,0-2 11,0-5 33,0-5-89,0-5-11,0-2-174,1-3-341,-1 0-253,2-5-447,0-4-320,0-8-4873,3-16 3585,-4 4 2834,2-16 0,-3 27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1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0 168 8287,'8'2'3630,"-2"0"-2588,-6-2 4631,0 0-5078,-6-33-136,4 24-185,-4-23 18,6 31 2133,0 1-1949,0-1-358,0 0-113,2-3 57,1 0-57,4-3 23,2-1-11,2-1 17,2-1-34,0 0 33,0 0-33,0 1 96,-1 2-46,0 1-50,-2 1 0,0 2 0,0 1-6,-2 1 6,1 1-84,0 0 45,-1 0-56,-1 1 5,-1 4-61,-2 2 34,-2 5 111,-1 2 12,-5 11 50,-3-4-23,-5 7-33,-4-10 0,1-1-101,1-3 96,2-4-57,2-2-16,-1-2-34,4-2 33,1-1-5,3-1-72,2-2-80,0 1 236,4-1 6,3 0 117,5 0-89,1 0-34,3 0 101,0 0-90,2 0 39,0 0 90,0 2-61,0 0-23,0 3 0,-3 0-51,0 2-5,-4 1-5,0 1 5,-3 2 72,-1 0-16,-1 0 96,-2 1-119,-1-1 102,-1 2 66,-1-1-122,-5 7 10,-2-3-78,-8 4 40,0-5 22,-5-1-68,1 0-5,-2-2-179,2-3-431,-1-2-399,8-4-682,1-1-3435,9-6 5126,9-9 0,-5 6 0,6-6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0 10769,'3'8'4083,"0"-2"-3103,-3-6 5742,0 0-6717,-2-1 96,0 1-101,-3-1 0,1 1 34,-2 0 22,1 0 50,-1 0-72,0 0 11,-1 0-34,-1 0-11,-1 0 0,0 0 28,-1 1-23,1 1 1,0 2 33,1 0-5,0 2-51,0-1 17,-2 4-6,2-1 40,1 1-17,1-2 39,2 1-23,-1-1 18,1 1-51,0-1 39,1 3-39,2-2 84,0 1 67,1-2-117,0-1 111,0 0 7,0 0-119,0 1 208,5 2-90,1-1 107,4-1-247,2-4 73,0-1-84,2-2-6,1 0 6,-1 0-72,1 0 4,-2-2-167,5-8 50,-6-1-39,3-6 6,-6 2 151,-2 2-51,-1 0 107,-3 4 11,-1 2-235,-2 3 162,0 3 79,0 1 122,0 7 108,0 1-231,0 7 113,2-1-118,1-1 5,4-1-10,1-2-230,4-2-45,1-2-633,4-4-706,2-1-2011,6-1-1887,-1-1 5517,3-3 0,-13 1 0,-4-1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24 9744,'-1'-5'3439,"0"0"-2201,1 5 1982,0 0-2486,-1-6-78,1 4-158,-1-4-123,1 6 258,0 0 17,3 4 100,1 3-234,3 4-135,1 3-236,1 1-139,-1 0 33,2 1-39,-1-3-89,1 0-331,-1-4-158,2-3-139,0-3-419,1-2-848,0-1-822,0 0-1187,1-6-1485,-2-2 5478,0-5 0,-5 5 0,-3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0 10920,'9'11'4744,"-2"-2"-3708,-7-9 2437,0 0-2868,-1 4-23,-3 3-139,-3 7 134,-4 5-34,-1 7-190,-3 6 84,-2 7 61,-2 6-117,-2 5-45,0 2-140,-2 3-106,3-3 22,1-3-107,4-7 80,1-6-85,3-8 0,3-9-6,3-6-319,3-6-420,2-4-173,1-2-5188,22-25-2318,-2 1 8424,17-21 0,-21 24 0,-5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79 117 8842,'-16'-1'1003,"2"0"-286,14 1 1131,0 0-1030,-9 0-40,7 0 29,-7 0-28,9 0 4474,0 0-4951,3 0 118,1 0 79,3 0-84,2 0-180,1 0 62,1 0-129,0 0-106,0 0 55,-1 0-78,2 0 23,-2-3-23,1-2-33,-1-4-12,-2-4-95,-1 0-16,-3-2-51,-2 2-151,-1 0 44,-1 3 62,-1 3-39,-3 1 145,-3 3-16,-4 0 78,1 2 40,-2 0-74,2 1 79,0 0 0,0 0-50,1 0 50,1 3-45,-1 1 45,2 3 101,0 1-23,2 1 113,0 0 0,2 0-90,-1 1 50,1 0-73,-1 1-5,0 1 140,0 1-84,0 1 55,0 0 80,-1 9-96,2-7-62,-1 6 12,3-8 111,0-2-22,1 0 51,0-3 106,0 1-207,1-2 61,3 1-4,5 2-7,0-2-106,4 1 83,-2-5 18,1-1-196,1-3 72,2 0-78,0-1-50,8-1-46,-5-3-172,5 0-136,-7-4-408,-1 1-146,-3 1-566,-3-1-1080,-2 1-7227,-3-5 8966,-2 3 0,-1-1 0,-1 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4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28 8494,'-15'-11'2549,"3"2"-1714,12 9 1226,0 0-1428,6 0 67,-5 0 23,5 0-124,-4 0-28,0 0-44,0 0 268,0 0 51,2 0-314,0 0-39,1 0-68,-2-1-55,2 1-90,-3-1 0,0 1 17,-1 0 471,-1 0-695,0-1-17,0 0 39,0-1-95,-3 1-28,-2 1-6,-4-1 12,-2 1-12,-2 0 29,2 0-1,-1 2 6,2 2 0,-1 2-17,2 2 17,0 1 0,2-1 0,0 1 0,2 1-61,1-2 55,2 1 6,1-2 50,1 0 107,0-2-62,3 1-39,4-1 28,11 3-72,-2-2 38,7 0-11,-6-3-33,2 0 67,1-1-40,0 0 85,0 0-113,6 3 46,-8-1-51,4 2-11,-11 0-29,-1 0 29,-3 0 11,-1 1 6,-2 1 39,-1 1-6,-2-2 146,0 2-23,-1-2-56,-3 1 23,-4 2-45,-6 1-84,-5 1-50,-4 0-230,0-2-1053,-7-1-264,7-3-2687,-4-1-2869,9-4 7153,5-1 0,5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13 5874,'-3'-7'5,"0"2"1,3 5-57,0 0 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7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5734,'0'0'0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11 970 10293,'-2'-5'3534,"0"0"-2655,2 5 7394,0 0-8172,0-3-56,0 0-39,0-5 5,0-2-11,-2-3-56,1-5 50,-1-4 12,1-5-6,1-7 0,1-2-6,6-4 1,6-4-40,10-1 39,8-5 1,9-5 10,11-4 51,8-6-33,6-2-318,2 0 295,-5 2 0,-9 5 0,-10 10 0,-13 9 11,-10 10 23,-8 10-34,-6 8-392,-2 5-247,-3 5-879,0 1-4931,6 22 646,0 2 5803,5 20 0,-7-20 0,0-4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2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 21 9016,'6'4'3153,"-2"0"-2195,-4-4 6010,0 0-6627,1-1-100,-1-1-174,1-2 34,-1-2-39,1 1-57,0 1 1,0 1-1,0 1 29,-1 1 565,0 0-599,0 7 0,-4 2-5,-2 9 5,-5 4 0,-3 4 0,-2 2 5,-1 1-5,-1 0 0,1-3 62,3-4-62,1-4 0,4-4 0,3-5 33,2-3-27,3-2 67,0-2 348,1 0-473,0-5-144,0-1-123,0-3 101,0 2-57,0 0-268,0 2 140,0-1-17,0 0-241,0 1-331,0-1 320,-1 1 17,-3 0-336,-1 1 206,-4 1 136,0 1 94,-2 1 326,-1 0 167,1 0 34,1 0 28,1 0 146,3 0-62,1 0 78,2 0-83,1-1 296,1-2-375,-1 0 134,2-1-83,-1 0 156,0 2 11,1-1-16,-1 3 5,0-1-22,1 0 23,-2 1-80,1-1 63,-1 0-18,0 0-133,0 0 150,-2-1-61,2 0 78,-1 0-95,2 2 6,0 0 44,1 0-50,-2 0 11,2 0 51,-2 0 123,2 0 4430,-1 0-4760,3-1 22,2 0 11,4 1 0,3 0 33,3 0-22,2 3 12,1 2 44,0 2-56,-1 1 6,-2-2-17,0 0 0,-3 0-6,-1-3 12,-2 2-6,-2-3 34,-1 1-29,-2-2-5,-1 1 0,0-2-39,-2 2-23,1-2 62,-1 1-5,0 0-79,0-1 78,0 2 1,0-1 5,0 1 11,1 0 56,-1 0-67,2-1 45,-2 1-51,2 0 6,-1 0-17,1 2 17,-1-1 0,1 0 0,-1 1 45,1-1-45,0 0-5,0 0 10,0-1-10,-2-1 27,0 1-22,0-1 0,0 1 0,1 0 0,0 0 0,0 0-2420,-1-2-3153,0-3-2005,-3-6 7578,-1-7 0,0 6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 9128,'14'12'3277,"-4"-2"-2174,-10-10 1317,0 0-1754,0-15 56,-1 11-145,0-11-39,1 13-73,0 0 1126,0 2-1591,0 3 78,0 5 140,0 7-72,1 6 33,2 4-11,1 2-56,1 3 84,-1 2-123,-1 0-67,1-2 44,-2-1-39,2-6 56,-2-4-33,1-5 22,-1-5 45,-1-3 73,1-4 5,-1-1-128,2-5-51,0-7-168,1-8-63,1-8-116,1-3 196,1-2-56,1 1 44,1 1 163,0 2-67,1 4 67,0 4 0,-1 4-33,-1 4 27,-1 3-5,1 4-12,-1 1 18,1 3 10,2 0 259,5 6-124,0 4-23,3 6 90,-5 4-106,0 2 50,-3 3 18,-1 12-23,-4-8-141,0 6 40,-4-13-45,0-5 0,-1-4 51,0-4 33,0-4 246,0-2-330,1-8-146,1-5-5,2-9-106,1-8 21,3-1 28,0-1 158,3 4 50,-1 5-67,-1 7 61,0 5-78,-4 4-39,6 3 134,-3 1 73,4 1 51,1 3-63,-1 4 40,1 4 62,-1 5 34,-1 2-1,3 11-156,-6-8 16,1 7-62,-6-11-10,1-3-281,-1-2-504,1-4-268,2-4-903,2-2-2850,11-10 4811,13-16 0,-13 11 0,4-9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25 12096,'1'2'3479,"0"0"-746,-1-2-2189,0 2 55,0 1-235,0 2-79,0 1-27,-2 2-90,1 0 39,-2 4-22,1 0-112,1 3 39,0-1-12,1 1 7,3-4 44,4 0-11,6-3 112,3-3-62,1-2-105,1-2 16,0-1-23,-1 0-78,-2-1 101,-3-3-90,-2-1 57,-1-5-29,-3 0-39,0-3 0,-3-1-101,-1-2-67,-1-1 84,-1 0-152,-10-5 135,-2 6-16,-12 0 61,-1 12-23,-4 2 12,0 2-84,1 0-314,4 2-2336,5 4-1119,10-2 3920,11 2 0,1-5 0,6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5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216 462 10898,'-12'-8'2873,"2"2"-1994,10 6 499,0 0-958,-38-13-16,22 10-119,-30-9-33,30 12 196,2 7 34,0 3-96,1 6 203,3 3-169,0 2-22,3 2-208,2 2-16,2-1-57,2-2 1,1-3 55,2-3 62,2-5 68,4-4 55,3-5-100,3-1-112,2-4-90,1-8-11,3-8-45,0-12-393,10-33 91,-9 8-90,6-27 106,-11 20-262,-3-21 430,-7 27 118,-1-8 0,-5 34 258,0 7-141,-2 7 157,-1 3-27,-2 5-180,1 2-28,-1 4-39,-1 1 0,0 4 84,-7 19 73,3 2 89,-7 22-5,7-2 85,0 7-91,4 4 17,2 2-84,2-4-157,2 14-11,5-22-341,2 6-707,6-25-974,3-5-3579,8-8 5601,14-4 0,-16-6 0,4-2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6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132 136 11850,'0'4'3495,"0"0"-2873,0-4 1433,0 0-1417,2-1 18,3 1-101,3-1-169,2 1-61,1-1-219,1-3-22,-1-2-50,1-4-1328,3-26 392,-8 17-436,0-22 1074,-14 31-32,-6-1 150,-5 9 62,-3 1 22,0 1 62,-1 5 124,0 3 486,-7 14-268,8-2 251,-3 8-16,10-5 129,4 1 0,4 2-252,3 0 72,3 2 443,15 8-633,-1-10-78,17 4-34,-3-15 22,5-6-122,4-4-46,3-4-78,2-1-700,20-10-1003,-13 0-3584,22-17-4544,-20 5 9256,5-8 0,-26 15 1,-9 2-1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7/1/26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CERN STEAM Academy / Lecture 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STEAM Academy / Lecture 2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BC144-7F13-A343-B12E-1AA39ADBAA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20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CERN STEAM Academy /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3.xml"/><Relationship Id="rId7" Type="http://schemas.openxmlformats.org/officeDocument/2006/relationships/image" Target="../media/image4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0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0.png"/><Relationship Id="rId42" Type="http://schemas.openxmlformats.org/officeDocument/2006/relationships/customXml" Target="../ink/ink35.xml"/><Relationship Id="rId63" Type="http://schemas.openxmlformats.org/officeDocument/2006/relationships/image" Target="../media/image650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55.png"/><Relationship Id="rId32" Type="http://schemas.openxmlformats.org/officeDocument/2006/relationships/customXml" Target="../ink/ink30.xml"/><Relationship Id="rId53" Type="http://schemas.openxmlformats.org/officeDocument/2006/relationships/image" Target="../media/image60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30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1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0.png"/><Relationship Id="rId33" Type="http://schemas.openxmlformats.org/officeDocument/2006/relationships/image" Target="../media/image50.png"/><Relationship Id="rId38" Type="http://schemas.openxmlformats.org/officeDocument/2006/relationships/customXml" Target="../ink/ink33.xml"/><Relationship Id="rId59" Type="http://schemas.openxmlformats.org/officeDocument/2006/relationships/image" Target="../media/image630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.png"/><Relationship Id="rId91" Type="http://schemas.openxmlformats.org/officeDocument/2006/relationships/image" Target="../media/image79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0.png"/><Relationship Id="rId28" Type="http://schemas.openxmlformats.org/officeDocument/2006/relationships/customXml" Target="../ink/ink28.xml"/><Relationship Id="rId49" Type="http://schemas.openxmlformats.org/officeDocument/2006/relationships/image" Target="../media/image580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.png"/><Relationship Id="rId18" Type="http://schemas.openxmlformats.org/officeDocument/2006/relationships/customXml" Target="../ink/ink23.xml"/><Relationship Id="rId39" Type="http://schemas.openxmlformats.org/officeDocument/2006/relationships/image" Target="../media/image530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0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51.png"/><Relationship Id="rId71" Type="http://schemas.openxmlformats.org/officeDocument/2006/relationships/image" Target="../media/image69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27.xml"/><Relationship Id="rId29" Type="http://schemas.openxmlformats.org/officeDocument/2006/relationships/image" Target="../media/image48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1.png"/><Relationship Id="rId66" Type="http://schemas.openxmlformats.org/officeDocument/2006/relationships/customXml" Target="../ink/ink47.xml"/><Relationship Id="rId87" Type="http://schemas.openxmlformats.org/officeDocument/2006/relationships/image" Target="../media/image77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0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0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0.png"/><Relationship Id="rId56" Type="http://schemas.openxmlformats.org/officeDocument/2006/relationships/customXml" Target="../ink/ink42.xml"/><Relationship Id="rId77" Type="http://schemas.openxmlformats.org/officeDocument/2006/relationships/image" Target="../media/image72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52.png"/><Relationship Id="rId51" Type="http://schemas.openxmlformats.org/officeDocument/2006/relationships/image" Target="../media/image590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28.xml"/><Relationship Id="rId25" Type="http://schemas.openxmlformats.org/officeDocument/2006/relationships/image" Target="../media/image460.png"/><Relationship Id="rId46" Type="http://schemas.openxmlformats.org/officeDocument/2006/relationships/customXml" Target="../ink/ink37.xml"/><Relationship Id="rId67" Type="http://schemas.openxmlformats.org/officeDocument/2006/relationships/image" Target="../media/image67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0.png"/><Relationship Id="rId62" Type="http://schemas.openxmlformats.org/officeDocument/2006/relationships/customXml" Target="../ink/ink45.xml"/><Relationship Id="rId83" Type="http://schemas.openxmlformats.org/officeDocument/2006/relationships/image" Target="../media/image75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.png"/><Relationship Id="rId36" Type="http://schemas.openxmlformats.org/officeDocument/2006/relationships/customXml" Target="../ink/ink32.xml"/><Relationship Id="rId57" Type="http://schemas.openxmlformats.org/officeDocument/2006/relationships/image" Target="../media/image620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54.png"/><Relationship Id="rId31" Type="http://schemas.openxmlformats.org/officeDocument/2006/relationships/image" Target="../media/image49.png"/><Relationship Id="rId52" Type="http://schemas.openxmlformats.org/officeDocument/2006/relationships/customXml" Target="../ink/ink40.xml"/><Relationship Id="rId73" Type="http://schemas.openxmlformats.org/officeDocument/2006/relationships/image" Target="../media/image7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29.xml"/><Relationship Id="rId9" Type="http://schemas.openxmlformats.org/officeDocument/2006/relationships/image" Target="../media/image53.png"/><Relationship Id="rId26" Type="http://schemas.openxmlformats.org/officeDocument/2006/relationships/customXml" Target="../ink/ink27.xml"/><Relationship Id="rId47" Type="http://schemas.openxmlformats.org/officeDocument/2006/relationships/image" Target="../media/image571.png"/><Relationship Id="rId68" Type="http://schemas.openxmlformats.org/officeDocument/2006/relationships/customXml" Target="../ink/ink48.xml"/><Relationship Id="rId89" Type="http://schemas.openxmlformats.org/officeDocument/2006/relationships/image" Target="../media/image78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0.png"/><Relationship Id="rId58" Type="http://schemas.openxmlformats.org/officeDocument/2006/relationships/customXml" Target="../ink/ink43.xml"/><Relationship Id="rId79" Type="http://schemas.openxmlformats.org/officeDocument/2006/relationships/image" Target="../media/image73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.png"/><Relationship Id="rId48" Type="http://schemas.openxmlformats.org/officeDocument/2006/relationships/customXml" Target="../ink/ink38.xml"/><Relationship Id="rId69" Type="http://schemas.openxmlformats.org/officeDocument/2006/relationships/image" Target="../media/image68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image" Target="../media/image14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tiff"/><Relationship Id="rId4" Type="http://schemas.openxmlformats.org/officeDocument/2006/relationships/image" Target="../media/image146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0" Type="http://schemas.openxmlformats.org/officeDocument/2006/relationships/image" Target="../media/image8.png"/><Relationship Id="rId4" Type="http://schemas.openxmlformats.org/officeDocument/2006/relationships/tags" Target="../tags/tag6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3.tiff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36.xml"/><Relationship Id="rId7" Type="http://schemas.openxmlformats.org/officeDocument/2006/relationships/image" Target="../media/image15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5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8.png"/><Relationship Id="rId4" Type="http://schemas.openxmlformats.org/officeDocument/2006/relationships/tags" Target="../tags/tag37.xml"/><Relationship Id="rId9" Type="http://schemas.openxmlformats.org/officeDocument/2006/relationships/image" Target="../media/image1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tiff"/><Relationship Id="rId2" Type="http://schemas.openxmlformats.org/officeDocument/2006/relationships/image" Target="../media/image16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tiff"/><Relationship Id="rId4" Type="http://schemas.openxmlformats.org/officeDocument/2006/relationships/image" Target="../media/image166.tiff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0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0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0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0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170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tags" Target="../tags/tag45.xml"/><Relationship Id="rId7" Type="http://schemas.openxmlformats.org/officeDocument/2006/relationships/image" Target="../media/image17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80.png"/><Relationship Id="rId5" Type="http://schemas.openxmlformats.org/officeDocument/2006/relationships/tags" Target="../tags/tag47.xml"/><Relationship Id="rId10" Type="http://schemas.openxmlformats.org/officeDocument/2006/relationships/image" Target="../media/image179.png"/><Relationship Id="rId4" Type="http://schemas.openxmlformats.org/officeDocument/2006/relationships/tags" Target="../tags/tag46.xml"/><Relationship Id="rId9" Type="http://schemas.openxmlformats.org/officeDocument/2006/relationships/image" Target="../media/image1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84.png"/><Relationship Id="rId42" Type="http://schemas.openxmlformats.org/officeDocument/2006/relationships/customXml" Target="../ink/ink290.xml"/><Relationship Id="rId47" Type="http://schemas.openxmlformats.org/officeDocument/2006/relationships/image" Target="../media/image397.png"/><Relationship Id="rId63" Type="http://schemas.openxmlformats.org/officeDocument/2006/relationships/image" Target="../media/image95.png"/><Relationship Id="rId68" Type="http://schemas.openxmlformats.org/officeDocument/2006/relationships/image" Target="../media/image406.png"/><Relationship Id="rId16" Type="http://schemas.openxmlformats.org/officeDocument/2006/relationships/customXml" Target="../ink/ink277.xml"/><Relationship Id="rId11" Type="http://schemas.openxmlformats.org/officeDocument/2006/relationships/image" Target="../media/image379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392.png"/><Relationship Id="rId40" Type="http://schemas.openxmlformats.org/officeDocument/2006/relationships/customXml" Target="../ink/ink289.xml"/><Relationship Id="rId45" Type="http://schemas.openxmlformats.org/officeDocument/2006/relationships/image" Target="../media/image396.png"/><Relationship Id="rId53" Type="http://schemas.openxmlformats.org/officeDocument/2006/relationships/image" Target="../media/image400.png"/><Relationship Id="rId58" Type="http://schemas.openxmlformats.org/officeDocument/2006/relationships/customXml" Target="../ink/ink298.xml"/><Relationship Id="rId66" Type="http://schemas.openxmlformats.org/officeDocument/2006/relationships/image" Target="../media/image405.png"/><Relationship Id="rId74" Type="http://schemas.openxmlformats.org/officeDocument/2006/relationships/image" Target="../media/image409.png"/><Relationship Id="rId5" Type="http://schemas.openxmlformats.org/officeDocument/2006/relationships/image" Target="../media/image183.png"/><Relationship Id="rId61" Type="http://schemas.openxmlformats.org/officeDocument/2006/relationships/image" Target="../media/image404.png"/><Relationship Id="rId19" Type="http://schemas.openxmlformats.org/officeDocument/2006/relationships/image" Target="../media/image383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87.png"/><Relationship Id="rId30" Type="http://schemas.openxmlformats.org/officeDocument/2006/relationships/customXml" Target="../ink/ink284.xml"/><Relationship Id="rId35" Type="http://schemas.openxmlformats.org/officeDocument/2006/relationships/image" Target="../media/image391.png"/><Relationship Id="rId43" Type="http://schemas.openxmlformats.org/officeDocument/2006/relationships/image" Target="../media/image395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customXml" Target="../ink/ink304.xml"/><Relationship Id="rId77" Type="http://schemas.openxmlformats.org/officeDocument/2006/relationships/image" Target="../media/image184.tiff"/><Relationship Id="rId8" Type="http://schemas.openxmlformats.org/officeDocument/2006/relationships/customXml" Target="../ink/ink273.xml"/><Relationship Id="rId51" Type="http://schemas.openxmlformats.org/officeDocument/2006/relationships/image" Target="../media/image399.png"/><Relationship Id="rId72" Type="http://schemas.openxmlformats.org/officeDocument/2006/relationships/image" Target="../media/image408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75.xml"/><Relationship Id="rId17" Type="http://schemas.openxmlformats.org/officeDocument/2006/relationships/image" Target="../media/image382.png"/><Relationship Id="rId25" Type="http://schemas.openxmlformats.org/officeDocument/2006/relationships/image" Target="../media/image386.png"/><Relationship Id="rId33" Type="http://schemas.openxmlformats.org/officeDocument/2006/relationships/image" Target="../media/image39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403.png"/><Relationship Id="rId67" Type="http://schemas.openxmlformats.org/officeDocument/2006/relationships/customXml" Target="../ink/ink303.xml"/><Relationship Id="rId20" Type="http://schemas.openxmlformats.org/officeDocument/2006/relationships/customXml" Target="../ink/ink279.xml"/><Relationship Id="rId41" Type="http://schemas.openxmlformats.org/officeDocument/2006/relationships/image" Target="../media/image394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image" Target="../media/image407.png"/><Relationship Id="rId75" Type="http://schemas.openxmlformats.org/officeDocument/2006/relationships/customXml" Target="../ink/ink307.xml"/><Relationship Id="rId1" Type="http://schemas.openxmlformats.org/officeDocument/2006/relationships/tags" Target="../tags/tag49.xml"/><Relationship Id="rId6" Type="http://schemas.openxmlformats.org/officeDocument/2006/relationships/customXml" Target="../ink/ink272.xml"/><Relationship Id="rId15" Type="http://schemas.openxmlformats.org/officeDocument/2006/relationships/image" Target="../media/image381.png"/><Relationship Id="rId23" Type="http://schemas.openxmlformats.org/officeDocument/2006/relationships/image" Target="../media/image385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398.png"/><Relationship Id="rId57" Type="http://schemas.openxmlformats.org/officeDocument/2006/relationships/image" Target="../media/image402.png"/><Relationship Id="rId10" Type="http://schemas.openxmlformats.org/officeDocument/2006/relationships/customXml" Target="../ink/ink274.xml"/><Relationship Id="rId31" Type="http://schemas.openxmlformats.org/officeDocument/2006/relationships/image" Target="../media/image389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customXml" Target="../ink/ink306.xml"/><Relationship Id="rId4" Type="http://schemas.openxmlformats.org/officeDocument/2006/relationships/image" Target="../media/image182.png"/><Relationship Id="rId9" Type="http://schemas.openxmlformats.org/officeDocument/2006/relationships/image" Target="../media/image378.png"/><Relationship Id="rId13" Type="http://schemas.openxmlformats.org/officeDocument/2006/relationships/image" Target="../media/image380.png"/><Relationship Id="rId18" Type="http://schemas.openxmlformats.org/officeDocument/2006/relationships/customXml" Target="../ink/ink278.xml"/><Relationship Id="rId39" Type="http://schemas.openxmlformats.org/officeDocument/2006/relationships/image" Target="../media/image393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01.png"/><Relationship Id="rId76" Type="http://schemas.openxmlformats.org/officeDocument/2006/relationships/image" Target="../media/image410.png"/><Relationship Id="rId7" Type="http://schemas.openxmlformats.org/officeDocument/2006/relationships/image" Target="../media/image377.png"/><Relationship Id="rId71" Type="http://schemas.openxmlformats.org/officeDocument/2006/relationships/customXml" Target="../ink/ink305.xml"/><Relationship Id="rId2" Type="http://schemas.openxmlformats.org/officeDocument/2006/relationships/tags" Target="../tags/tag50.xml"/><Relationship Id="rId29" Type="http://schemas.openxmlformats.org/officeDocument/2006/relationships/image" Target="../media/image3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f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4" Type="http://schemas.openxmlformats.org/officeDocument/2006/relationships/image" Target="../media/image35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13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2.xml"/><Relationship Id="rId7" Type="http://schemas.openxmlformats.org/officeDocument/2006/relationships/image" Target="../media/image1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6.xml"/><Relationship Id="rId7" Type="http://schemas.openxmlformats.org/officeDocument/2006/relationships/image" Target="../media/image20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50135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2DB4CFC5-553A-5150-5108-F97561E4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457" y="1959888"/>
            <a:ext cx="29796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STEAM Academy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CERN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6,7 July 2026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9D35008-4687-3E90-6110-A998802AF1A6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GB" sz="3600" dirty="0">
                <a:solidFill>
                  <a:srgbClr val="C00000"/>
                </a:solidFill>
              </a:rPr>
              <a:t>Statistical &amp; Mathematical Foundations</a:t>
            </a:r>
            <a:br>
              <a:rPr lang="en-GB" sz="3600" dirty="0">
                <a:solidFill>
                  <a:srgbClr val="C00000"/>
                </a:solidFill>
              </a:rPr>
            </a:br>
            <a:r>
              <a:rPr lang="en-GB" altLang="en-US" sz="32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Lecture 2:  Parameter and interval estimation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2756347" y="3908677"/>
            <a:ext cx="4240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indico.cern.ch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/event/1699443/</a:t>
            </a:r>
          </a:p>
        </p:txBody>
      </p:sp>
      <p:pic>
        <p:nvPicPr>
          <p:cNvPr id="2" name="Picture 1" descr="Education – nextgentriggers.web.cern.ch">
            <a:extLst>
              <a:ext uri="{FF2B5EF4-FFF2-40B4-BE49-F238E27FC236}">
                <a16:creationId xmlns:a16="http://schemas.microsoft.com/office/drawing/2014/main" id="{242E731D-1D4A-C570-4A3F-FB99F990E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44" y="2054164"/>
            <a:ext cx="3784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27660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91B490D4-7B57-314C-AB11-16391F12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977880"/>
            <a:ext cx="3877128" cy="34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296EA0-5B1E-4545-8E55-385CA8DBB715}"/>
              </a:ext>
            </a:extLst>
          </p:cNvPr>
          <p:cNvSpPr txBox="1">
            <a:spLocks noChangeArrowheads="1"/>
          </p:cNvSpPr>
          <p:nvPr/>
        </p:nvSpPr>
        <p:spPr>
          <a:xfrm>
            <a:off x="711994" y="29119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1A77C1-D857-7341-8345-2B29D332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22805"/>
            <a:ext cx="85486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using e.g. the estimator’s standard deviation, or (co)variance.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usually not possible to do this with an exact calculation.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9051FE8-8FA0-9C42-9DBB-6360D7D1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6" y="2838587"/>
            <a:ext cx="47112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way is to simulate the entire experiment many times with a Monte Carlo program (use ML estimate for MC).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1A65ACC-9533-9F48-AE41-7D4A4509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0" y="4603962"/>
            <a:ext cx="4711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 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=50), from sample variance of estimates 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B1B246A5-CD6E-D245-ABD9-08FAC230D9E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5970837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A0CAEA-568F-874D-9323-7E4DF9953BB3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782EC1-E6BD-C54B-AB1F-81222A3B0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836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B9D47F85-144D-9149-B038-062308B894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7C0104F-EEF3-CE4D-9F9C-C742E17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1A1D433-2AF4-1749-AB6E-89C6A538B76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7CDE2F79-F616-2F41-BD22-49ED82D8387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981F56A-F962-4B49-AC61-FA16FDE6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EAE313B2-08DA-1A48-A1B8-BEB38BDED89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7BFE14A-55DC-8B44-AA52-F887BDC1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14115"/>
            <a:ext cx="857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5918688-82A3-8C4A-AB1D-AC1D4F3DFC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53100" y="1723727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48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576942" y="1385894"/>
            <a:ext cx="599818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1:			Introduction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Probability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  			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Systematic uncertainties</a:t>
            </a:r>
          </a:p>
        </p:txBody>
      </p:sp>
    </p:spTree>
    <p:extLst>
      <p:ext uri="{BB962C8B-B14F-4D97-AF65-F5344CB8AC3E}">
        <p14:creationId xmlns:p14="http://schemas.microsoft.com/office/powerpoint/2010/main" val="34865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6214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656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526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71262"/>
            <a:ext cx="2427273" cy="9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64516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41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≥ 1 −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03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90EB8A2-2D7F-F34B-9BDD-2112CE0E8972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77825"/>
            <a:ext cx="792003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upper limit on Poisson parameter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6AAD1CA-63F3-5641-9AFD-B6BDF83F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90613"/>
            <a:ext cx="73333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the case of observing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4.5,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Find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95% CL.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alternative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(critical region at low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CL 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from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6BCEB17-EF2A-A845-A8E9-EA5D31D55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3"/>
            <a:ext cx="6413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ECF3604-BE46-4945-B5D0-2496EE39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469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BC10609-8F02-1C44-91CE-EB5DE9EFA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65788"/>
            <a:ext cx="4648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45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3DF0D7-730A-224D-AE79-71E5A8F23F7F}"/>
              </a:ext>
            </a:extLst>
          </p:cNvPr>
          <p:cNvCxnSpPr>
            <a:cxnSpLocks/>
          </p:cNvCxnSpPr>
          <p:nvPr/>
        </p:nvCxnSpPr>
        <p:spPr>
          <a:xfrm flipH="1" flipV="1">
            <a:off x="6422571" y="6106886"/>
            <a:ext cx="337459" cy="2939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029926-7AE8-9A4D-9483-E517563B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002742"/>
            <a:ext cx="190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44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CC0E564-4EB6-DD4D-B61F-C0B663D3A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509279"/>
            <a:ext cx="2413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E2F541C-F6C8-D445-9F61-27B8BFC3F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822142"/>
            <a:ext cx="2298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9F2DB0A-EDFC-A043-B42E-D93D42F37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611313"/>
            <a:ext cx="4445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38" y="6523038"/>
            <a:ext cx="2073048" cy="263525"/>
          </a:xfrm>
        </p:spPr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9106FB-F4D6-4B41-8C2A-770DB6CBB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53988"/>
            <a:ext cx="8851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uncertainties and nuisance parameters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73B1906-AE96-5E4A-98F9-719454EF5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750888"/>
            <a:ext cx="6098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general, our model of the data is not perfect: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799CE769-D4B6-3F4B-BF79-F301B11475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508125"/>
            <a:ext cx="0" cy="2022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E4146360-EB7C-8C4B-B57D-69F721815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3188" y="3524250"/>
            <a:ext cx="2374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32460044-ADAE-3C43-8AEF-F5C2F66F9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1787525"/>
            <a:ext cx="2197100" cy="1739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C0FB41-7C89-DB42-8ACE-A6A03F9F0EC5}"/>
              </a:ext>
            </a:extLst>
          </p:cNvPr>
          <p:cNvSpPr>
            <a:spLocks/>
          </p:cNvSpPr>
          <p:nvPr/>
        </p:nvSpPr>
        <p:spPr bwMode="auto">
          <a:xfrm>
            <a:off x="1371600" y="2116138"/>
            <a:ext cx="2209800" cy="1409700"/>
          </a:xfrm>
          <a:custGeom>
            <a:avLst/>
            <a:gdLst>
              <a:gd name="T0" fmla="*/ 0 w 1112"/>
              <a:gd name="T1" fmla="*/ 2147483646 h 720"/>
              <a:gd name="T2" fmla="*/ 2147483646 w 1112"/>
              <a:gd name="T3" fmla="*/ 2147483646 h 720"/>
              <a:gd name="T4" fmla="*/ 2147483646 w 1112"/>
              <a:gd name="T5" fmla="*/ 2147483646 h 720"/>
              <a:gd name="T6" fmla="*/ 2147483646 w 1112"/>
              <a:gd name="T7" fmla="*/ 2147483646 h 720"/>
              <a:gd name="T8" fmla="*/ 2147483646 w 1112"/>
              <a:gd name="T9" fmla="*/ 2147483646 h 720"/>
              <a:gd name="T10" fmla="*/ 2147483646 w 1112"/>
              <a:gd name="T11" fmla="*/ 0 h 7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2"/>
              <a:gd name="T19" fmla="*/ 0 h 720"/>
              <a:gd name="T20" fmla="*/ 1112 w 1112"/>
              <a:gd name="T21" fmla="*/ 720 h 7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2" h="720">
                <a:moveTo>
                  <a:pt x="0" y="720"/>
                </a:moveTo>
                <a:cubicBezTo>
                  <a:pt x="121" y="576"/>
                  <a:pt x="243" y="433"/>
                  <a:pt x="328" y="352"/>
                </a:cubicBezTo>
                <a:cubicBezTo>
                  <a:pt x="413" y="271"/>
                  <a:pt x="451" y="265"/>
                  <a:pt x="512" y="232"/>
                </a:cubicBezTo>
                <a:cubicBezTo>
                  <a:pt x="573" y="199"/>
                  <a:pt x="629" y="175"/>
                  <a:pt x="696" y="152"/>
                </a:cubicBezTo>
                <a:cubicBezTo>
                  <a:pt x="763" y="129"/>
                  <a:pt x="843" y="121"/>
                  <a:pt x="912" y="96"/>
                </a:cubicBezTo>
                <a:cubicBezTo>
                  <a:pt x="981" y="71"/>
                  <a:pt x="1079" y="16"/>
                  <a:pt x="111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9BA5CAE-E35E-434E-952A-62756FB1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3265490"/>
            <a:ext cx="397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B94C97D4-A989-844D-A700-8A6FFCFE1C53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722352" y="180975"/>
            <a:ext cx="55399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800" i="1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6D16ABA-746B-194A-A33A-C84C87C2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1395641"/>
            <a:ext cx="1197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model: 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102AFB07-D9CE-FF4B-BD64-923E3F9D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1954441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6DDAB7C3-0298-C945-A6BF-C3C4B77A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3767138"/>
            <a:ext cx="4381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improve model by including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adjustable parameters.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43F054DE-3FC7-CA4D-A198-E06AAA7ED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4713288"/>
            <a:ext cx="836998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↔ systematic uncertainty. Some point in the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space of the enlarged model should be “true”.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 of nuisance parameter decreases sensitivity of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parameter of interest (e.g., increases variance of estimate).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84615C-194C-CF4C-AF6B-7CFD42C1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007" y="3914322"/>
            <a:ext cx="2462400" cy="50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D2040-F93B-1B4F-8329-08C0D0C6D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86" y="1414236"/>
            <a:ext cx="1560775" cy="43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D71C78-EBC7-AF49-8A46-FE0DD4F1F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457" y="1969407"/>
            <a:ext cx="384619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825F9-392D-8F4A-B5A4-2658DBB814D8}"/>
              </a:ext>
            </a:extLst>
          </p:cNvPr>
          <p:cNvSpPr txBox="1"/>
          <p:nvPr/>
        </p:nvSpPr>
        <p:spPr>
          <a:xfrm>
            <a:off x="459915" y="794658"/>
            <a:ext cx="8224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likelihood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of interest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“profiled” (or “constrained”) values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06B06-DB94-484A-B73E-7754F38C52A0}"/>
              </a:ext>
            </a:extLst>
          </p:cNvPr>
          <p:cNvSpPr txBox="1"/>
          <p:nvPr/>
        </p:nvSpPr>
        <p:spPr>
          <a:xfrm>
            <a:off x="476207" y="2996944"/>
            <a:ext cx="3651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profile likelihood is: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9DDDE0-B006-D744-9062-A290687A56D9}"/>
              </a:ext>
            </a:extLst>
          </p:cNvPr>
          <p:cNvGrpSpPr/>
          <p:nvPr/>
        </p:nvGrpSpPr>
        <p:grpSpPr>
          <a:xfrm>
            <a:off x="2378165" y="2209122"/>
            <a:ext cx="3200400" cy="708414"/>
            <a:chOff x="2062480" y="2170406"/>
            <a:chExt cx="3200400" cy="7084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AC3C51-B1CD-AB4E-9CC6-AEBF1259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2480" y="2281920"/>
              <a:ext cx="3200400" cy="596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89367-B37B-484C-B0B8-BB9CA1C6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4251" y="2170406"/>
              <a:ext cx="215900" cy="1778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633467-4796-C244-B705-5F3576AF168F}"/>
              </a:ext>
            </a:extLst>
          </p:cNvPr>
          <p:cNvGrpSpPr/>
          <p:nvPr/>
        </p:nvGrpSpPr>
        <p:grpSpPr>
          <a:xfrm>
            <a:off x="4264590" y="2933086"/>
            <a:ext cx="2374900" cy="558181"/>
            <a:chOff x="6309185" y="1896165"/>
            <a:chExt cx="2374900" cy="558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B46A29-0B7B-F349-AF55-172714B7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9185" y="2022546"/>
              <a:ext cx="2374900" cy="431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C132C7-523B-CF4C-A3EB-4ECAE725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7799" y="1896165"/>
              <a:ext cx="215900" cy="1778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9B906E-B307-BC4A-A2CA-E4F780A195DC}"/>
              </a:ext>
            </a:extLst>
          </p:cNvPr>
          <p:cNvSpPr txBox="1"/>
          <p:nvPr/>
        </p:nvSpPr>
        <p:spPr>
          <a:xfrm>
            <a:off x="455239" y="3676740"/>
            <a:ext cx="80775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depends only on the parameters of interest; the nuisance parameters are replaced by their profiled values.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can be used to obtain confidence intervals/regions for the parameters of interest in the same way as one would for all of the parameters from the full likelihood.</a:t>
            </a:r>
          </a:p>
        </p:txBody>
      </p:sp>
    </p:spTree>
    <p:extLst>
      <p:ext uri="{BB962C8B-B14F-4D97-AF65-F5344CB8AC3E}">
        <p14:creationId xmlns:p14="http://schemas.microsoft.com/office/powerpoint/2010/main" val="23902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F52A3-81FE-4D44-A70B-016C4E5FD5B5}"/>
              </a:ext>
            </a:extLst>
          </p:cNvPr>
          <p:cNvSpPr txBox="1"/>
          <p:nvPr/>
        </p:nvSpPr>
        <p:spPr>
          <a:xfrm>
            <a:off x="360980" y="892629"/>
            <a:ext cx="85217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test/reject regions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(param. of interest).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Rejecting a point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should mean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possible values of the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the “profile likelihood ratio”: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4CF9E-F875-4643-9E50-ADA2393AF4A0}"/>
              </a:ext>
            </a:extLst>
          </p:cNvPr>
          <p:cNvSpPr txBox="1"/>
          <p:nvPr/>
        </p:nvSpPr>
        <p:spPr>
          <a:xfrm>
            <a:off x="422050" y="3352056"/>
            <a:ext cx="767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large-sample limit: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3F369-9152-B647-B745-22670A057F03}"/>
              </a:ext>
            </a:extLst>
          </p:cNvPr>
          <p:cNvSpPr txBox="1"/>
          <p:nvPr/>
        </p:nvSpPr>
        <p:spPr>
          <a:xfrm>
            <a:off x="422050" y="4436140"/>
            <a:ext cx="7773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the number of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of interest (components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So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345EC-119C-5442-A13F-0BE657776583}"/>
              </a:ext>
            </a:extLst>
          </p:cNvPr>
          <p:cNvGrpSpPr/>
          <p:nvPr/>
        </p:nvGrpSpPr>
        <p:grpSpPr>
          <a:xfrm>
            <a:off x="5745163" y="1996568"/>
            <a:ext cx="2298700" cy="1020536"/>
            <a:chOff x="5745163" y="1996568"/>
            <a:chExt cx="2298700" cy="1020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DDE2E7-3FD3-9144-933B-D8E05C36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5163" y="2128104"/>
              <a:ext cx="2298700" cy="889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A9BE7-02AD-C947-963E-D9F94C08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5828" y="1996568"/>
              <a:ext cx="215900" cy="1651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AA544BC-4AA8-114D-B33D-F28E8A22B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86" y="3953540"/>
            <a:ext cx="2781300" cy="482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ADDD97-477A-2442-835A-5B28DB32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5459239"/>
            <a:ext cx="6184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 (2)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92AE-252D-8C4C-8200-D7B7B9A238DB}"/>
              </a:ext>
            </a:extLst>
          </p:cNvPr>
          <p:cNvSpPr txBox="1"/>
          <p:nvPr/>
        </p:nvSpPr>
        <p:spPr>
          <a:xfrm>
            <a:off x="451757" y="2484486"/>
            <a:ext cx="824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recipe to get confidence regions/intervals for the parameters of interest at CL = 1 –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thus the same as before, simply use the profile likelihood: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BA065-3DD1-B94F-B54F-9DCEE63D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684815"/>
            <a:ext cx="4953000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CD3BF-C648-904D-8B12-C331256D3BAA}"/>
              </a:ext>
            </a:extLst>
          </p:cNvPr>
          <p:cNvSpPr txBox="1"/>
          <p:nvPr/>
        </p:nvSpPr>
        <p:spPr>
          <a:xfrm>
            <a:off x="451757" y="1000853"/>
            <a:ext cx="803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have a large enough data sample to justify use of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chi-square pdf, then if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it is rejected for any values of the nuisance parameters.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AB228-DEB2-4440-9A4C-D99C61AC0225}"/>
              </a:ext>
            </a:extLst>
          </p:cNvPr>
          <p:cNvSpPr txBox="1"/>
          <p:nvPr/>
        </p:nvSpPr>
        <p:spPr>
          <a:xfrm>
            <a:off x="440986" y="4670679"/>
            <a:ext cx="79084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chi-square quantile is equal to the number of parameters of interest.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large-sample limit is not justified, then use e.g. Monte Carlo to get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8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9C0648C0-81A0-92A9-E7B2-BF854A145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3016250"/>
            <a:ext cx="597535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Date Placeholder 1">
            <a:extLst>
              <a:ext uri="{FF2B5EF4-FFF2-40B4-BE49-F238E27FC236}">
                <a16:creationId xmlns:a16="http://schemas.microsoft.com/office/drawing/2014/main" id="{CDD57C5D-49FC-5882-9E03-77BAAF2B72D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  <a:latin typeface="+mn-lt"/>
              </a:rPr>
              <a:t>G. Cowan / RHUL Physics</a:t>
            </a:r>
            <a:endParaRPr lang="en-GB" alt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7107" name="Footer Placeholder 2">
            <a:extLst>
              <a:ext uri="{FF2B5EF4-FFF2-40B4-BE49-F238E27FC236}">
                <a16:creationId xmlns:a16="http://schemas.microsoft.com/office/drawing/2014/main" id="{8E0AE7FB-4013-B98A-CFB6-599D3A8E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70C0"/>
                </a:solidFill>
                <a:latin typeface="+mn-lt"/>
              </a:rPr>
              <a:t>CERN STEAM Academy / Lecture 2</a:t>
            </a:r>
            <a:endParaRPr lang="en-GB" alt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408BC172-9C2C-CBD7-A278-B4EB9CB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B073F9-F749-BF4D-8BA1-594AA281D220}" type="slidenum">
              <a:rPr lang="en-GB" altLang="en-US" sz="1200" smtClean="0">
                <a:solidFill>
                  <a:srgbClr val="0070C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GB" alt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15895835-8F77-9452-0EB4-AFC7F0EB4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32202"/>
            <a:ext cx="8539616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+mn-lt"/>
                <a:ea typeface="ＭＳ Ｐゴシック" charset="-128"/>
                <a:cs typeface="ＭＳ Ｐゴシック" charset="-128"/>
              </a:rPr>
              <a:t>How to read the green and yellow limit plots</a:t>
            </a:r>
          </a:p>
        </p:txBody>
      </p:sp>
      <p:sp>
        <p:nvSpPr>
          <p:cNvPr id="47110" name="TextBox 4">
            <a:extLst>
              <a:ext uri="{FF2B5EF4-FFF2-40B4-BE49-F238E27FC236}">
                <a16:creationId xmlns:a16="http://schemas.microsoft.com/office/drawing/2014/main" id="{C819FA76-A167-4B54-B7B9-C0AC001B4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0713"/>
            <a:ext cx="87137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every value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find the upper limit 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Also for each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determine the distribution of upper limits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would obtain under the hypothesis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dashed curve is the median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and the green (yellow) bands give 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±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(2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regions of this distribution.</a:t>
            </a:r>
          </a:p>
        </p:txBody>
      </p:sp>
      <p:sp>
        <p:nvSpPr>
          <p:cNvPr id="47111" name="TextBox 16">
            <a:extLst>
              <a:ext uri="{FF2B5EF4-FFF2-40B4-BE49-F238E27FC236}">
                <a16:creationId xmlns:a16="http://schemas.microsoft.com/office/drawing/2014/main" id="{A8EA1BBC-9F98-4536-9A96-507BEB023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50" y="2859088"/>
            <a:ext cx="3390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+mn-lt"/>
              </a:rPr>
              <a:t>ATLAS, Phys. Lett. B 716 (2012) 1-29</a:t>
            </a:r>
          </a:p>
        </p:txBody>
      </p:sp>
    </p:spTree>
    <p:extLst>
      <p:ext uri="{BB962C8B-B14F-4D97-AF65-F5344CB8AC3E}">
        <p14:creationId xmlns:p14="http://schemas.microsoft.com/office/powerpoint/2010/main" val="400019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135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C1EEF7-E0AA-9AE0-B762-ACB229033AAA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28" name="Picture 2" descr="goft">
              <a:extLst>
                <a:ext uri="{FF2B5EF4-FFF2-40B4-BE49-F238E27FC236}">
                  <a16:creationId xmlns:a16="http://schemas.microsoft.com/office/drawing/2014/main" id="{3F09BB2F-6FAB-664B-EB71-911D5AE5A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5392133F-CD75-C402-5533-D54C7F8A97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101CD974-4D19-BE32-1031-547616718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9" descr="txp_fig">
              <a:extLst>
                <a:ext uri="{FF2B5EF4-FFF2-40B4-BE49-F238E27FC236}">
                  <a16:creationId xmlns:a16="http://schemas.microsoft.com/office/drawing/2014/main" id="{FD1F6842-77DD-0446-9448-9CD2E91E53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txp_fig">
              <a:extLst>
                <a:ext uri="{FF2B5EF4-FFF2-40B4-BE49-F238E27FC236}">
                  <a16:creationId xmlns:a16="http://schemas.microsoft.com/office/drawing/2014/main" id="{12DEA598-5CBD-FD12-7677-AA87601128A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txp_fig">
              <a:extLst>
                <a:ext uri="{FF2B5EF4-FFF2-40B4-BE49-F238E27FC236}">
                  <a16:creationId xmlns:a16="http://schemas.microsoft.com/office/drawing/2014/main" id="{FADBCAA0-FE58-052C-9F0A-6C6F66FAFA9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7DBB6E22-9875-A2C3-9588-8E8F5C81F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459602E1-8FCF-6B30-9CD4-5D6A904EA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524D8507-1A20-B972-9FDC-6D6E605E8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5A9FB759-8ED9-73B2-0E2D-D37CC9495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2F255772-F173-1419-D64A-6C305D7B7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F455E359-EFF0-FE9F-97DF-3FC5A07D7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45A96008-2B7B-EC1C-F76A-097982FE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82D10FE-B02D-2777-FE3D-A44FD07FB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33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-0.95,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4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5222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1779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5226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5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42891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7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2452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maximum-likelihood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8AC0-A499-8049-B872-2BFAC525EFE2}"/>
              </a:ext>
            </a:extLst>
          </p:cNvPr>
          <p:cNvSpPr txBox="1"/>
          <p:nvPr/>
        </p:nvSpPr>
        <p:spPr>
          <a:xfrm>
            <a:off x="493713" y="794655"/>
            <a:ext cx="8321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likelihood has a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new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by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MLE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unique inverse,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of the likelihood is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to maximize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≡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34CA3-AE76-8442-8A92-DD2A1315AC5A}"/>
              </a:ext>
            </a:extLst>
          </p:cNvPr>
          <p:cNvSpPr txBox="1"/>
          <p:nvPr/>
        </p:nvSpPr>
        <p:spPr>
          <a:xfrm>
            <a:off x="5845628" y="32657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07915B-B9F3-BD48-81A5-20BBB9FAA247}"/>
              </a:ext>
            </a:extLst>
          </p:cNvPr>
          <p:cNvSpPr txBox="1"/>
          <p:nvPr/>
        </p:nvSpPr>
        <p:spPr>
          <a:xfrm>
            <a:off x="3766457" y="38535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EF334-36EE-A44C-932D-2A09694E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12" y="4504951"/>
            <a:ext cx="1803400" cy="520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0304D-FCF6-A74D-B685-981A0202804B}"/>
              </a:ext>
            </a:extLst>
          </p:cNvPr>
          <p:cNvCxnSpPr/>
          <p:nvPr/>
        </p:nvCxnSpPr>
        <p:spPr>
          <a:xfrm>
            <a:off x="4038601" y="4766290"/>
            <a:ext cx="75111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80CCD-B028-4647-AE31-7AB25D9E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2" y="4555751"/>
            <a:ext cx="1346200" cy="419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27A367-F265-7F4C-8BB0-95BC8D2D7274}"/>
              </a:ext>
            </a:extLst>
          </p:cNvPr>
          <p:cNvSpPr txBox="1"/>
          <p:nvPr/>
        </p:nvSpPr>
        <p:spPr>
          <a:xfrm>
            <a:off x="433718" y="5091045"/>
            <a:ext cx="83214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a function is the function of the MLE.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function many-to-one, some complications but related recipe.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useful result.</a:t>
            </a:r>
          </a:p>
        </p:txBody>
      </p:sp>
    </p:spTree>
    <p:extLst>
      <p:ext uri="{BB962C8B-B14F-4D97-AF65-F5344CB8AC3E}">
        <p14:creationId xmlns:p14="http://schemas.microsoft.com/office/powerpoint/2010/main" val="27284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MLEs: exponential example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E18B37-4343-AF49-8A9D-F1BC958A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84275"/>
            <a:ext cx="6059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written the exponential pdf as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F831E56C-1A46-5B49-9DBC-CC5BB0B953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1223510"/>
            <a:ext cx="21669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5B1EBBF-587A-AD47-A45B-D33A5A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3" y="1625147"/>
            <a:ext cx="685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we use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What is the MLE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22EA810-2BE2-C14B-BAB3-549A0D86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2655739"/>
            <a:ext cx="4119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decay constant we have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4F7501D5-FD5C-0D4F-8E0C-73B626CCC5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5" y="2444601"/>
            <a:ext cx="3124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1B19B8C5-FE3A-1C4F-9A25-A0AC5B7E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3813919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Caveat:   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36F8B493-3DCD-0B4D-8D62-99100020EC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3912344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269437D-27BC-3546-BC6A-133B9214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3" y="3793281"/>
            <a:ext cx="2974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biased, even though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A38F9A78-E500-C240-BB12-0B0D1BFF313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33" y="3937744"/>
            <a:ext cx="152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BC7869A-577D-3245-A4F9-1382182C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270" y="3793281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pic>
        <p:nvPicPr>
          <p:cNvPr id="20" name="Picture 16" descr="txp_fig">
            <a:extLst>
              <a:ext uri="{FF2B5EF4-FFF2-40B4-BE49-F238E27FC236}">
                <a16:creationId xmlns:a16="http://schemas.microsoft.com/office/drawing/2014/main" id="{AE3AE78E-A254-3641-A9AF-A3448C83F9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3" y="4504936"/>
            <a:ext cx="206851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9D92017E-5E2E-F942-B8E3-F71B9088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33" y="4517636"/>
            <a:ext cx="267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(bias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→∞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A8D9B9-2ED0-0D4D-B87B-BC905821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3" y="4490649"/>
            <a:ext cx="139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show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53521-3AFE-5049-B98A-04A736750306}"/>
              </a:ext>
            </a:extLst>
          </p:cNvPr>
          <p:cNvSpPr txBox="1"/>
          <p:nvPr/>
        </p:nvSpPr>
        <p:spPr>
          <a:xfrm>
            <a:off x="486683" y="5274881"/>
            <a:ext cx="854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MLE for a function of an unbiased estimator stays unbiased only for a linear function.</a:t>
            </a:r>
          </a:p>
        </p:txBody>
      </p:sp>
    </p:spTree>
    <p:extLst>
      <p:ext uri="{BB962C8B-B14F-4D97-AF65-F5344CB8AC3E}">
        <p14:creationId xmlns:p14="http://schemas.microsoft.com/office/powerpoint/2010/main" val="35110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9A1D58-1D9C-6147-BBC1-0036DB31EF5C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85375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Relationship between ML and Bayesian estimators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5744362-31B4-204D-8FDB-992B5929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1247380"/>
            <a:ext cx="3895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Bayesian approach: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C6000E-E60D-F941-8E98-4E7A7CCB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" y="1869680"/>
            <a:ext cx="781246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random variables.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subjective probability for hypotheses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experiment, knowledge summarized by prior pdf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Bayes’ theorem to update prior in light of data: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F6AAD76F-704D-4D4A-AE88-DA2EED80E8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1" y="4331739"/>
            <a:ext cx="344571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E298C77-F5B3-FB4F-BA68-10A537D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341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(conditional pdf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2D9A4A68-7FB0-B648-A86C-B5598430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49311" y="4979306"/>
            <a:ext cx="407080" cy="68399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0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CB3C65-A1E0-FC43-A7DD-4F629590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731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knowledge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3CA25E-B69C-3C4C-AB38-98B46B5D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1555750"/>
            <a:ext cx="803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Pragmatist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a complicated function,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F294687-01A6-1B40-81A1-BCF9DE89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2203450"/>
            <a:ext cx="43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using an estimator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DCE25801-AA0F-6845-8DFE-F076C85ED2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6950"/>
            <a:ext cx="80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32B7836-F608-DC43-9DA6-0F5FBD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79713"/>
            <a:ext cx="764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mode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(could also use e.g. expectation value)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FE3C74-D1A0-034D-A89C-09420F97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558417"/>
            <a:ext cx="4371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use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rule (subjective!), often represent ‘prior ignorance’ by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constant, in which case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A868587E-E903-2F46-9D5B-C2EE90859F6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92" y="5952285"/>
            <a:ext cx="17621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8083E-6ED0-644D-9037-B1EC0B50C761}"/>
              </a:ext>
            </a:extLst>
          </p:cNvPr>
          <p:cNvGrpSpPr/>
          <p:nvPr/>
        </p:nvGrpSpPr>
        <p:grpSpPr>
          <a:xfrm>
            <a:off x="5289377" y="3668314"/>
            <a:ext cx="3647160" cy="1839960"/>
            <a:chOff x="5289377" y="3668314"/>
            <a:chExt cx="3647160" cy="18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14:cNvPr>
                <p14:cNvContentPartPr/>
                <p14:nvPr/>
              </p14:nvContentPartPr>
              <p14:xfrm>
                <a:off x="5289377" y="3668314"/>
                <a:ext cx="89640" cy="1812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81817" y="3660754"/>
                  <a:ext cx="104760" cy="18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14:cNvPr>
                <p14:cNvContentPartPr/>
                <p14:nvPr/>
              </p14:nvContentPartPr>
              <p14:xfrm>
                <a:off x="5377937" y="5427274"/>
                <a:ext cx="2888640" cy="81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0377" y="5419714"/>
                  <a:ext cx="2903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14:cNvPr>
                <p14:cNvContentPartPr/>
                <p14:nvPr/>
              </p14:nvContentPartPr>
              <p14:xfrm>
                <a:off x="5497097" y="4499194"/>
                <a:ext cx="3230640" cy="80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9537" y="4491634"/>
                  <a:ext cx="3245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14:cNvPr>
                <p14:cNvContentPartPr/>
                <p14:nvPr/>
              </p14:nvContentPartPr>
              <p14:xfrm>
                <a:off x="8120417" y="5372914"/>
                <a:ext cx="816120" cy="9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2857" y="5365354"/>
                  <a:ext cx="831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B92D-D79B-8340-B1CE-863931DE51A5}"/>
              </a:ext>
            </a:extLst>
          </p:cNvPr>
          <p:cNvGrpSpPr/>
          <p:nvPr/>
        </p:nvGrpSpPr>
        <p:grpSpPr>
          <a:xfrm>
            <a:off x="5517977" y="3592714"/>
            <a:ext cx="1262520" cy="522720"/>
            <a:chOff x="5517977" y="3592714"/>
            <a:chExt cx="12625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14:cNvPr>
                <p14:cNvContentPartPr/>
                <p14:nvPr/>
              </p14:nvContentPartPr>
              <p14:xfrm>
                <a:off x="5517977" y="3734194"/>
                <a:ext cx="238320" cy="38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0417" y="3726634"/>
                  <a:ext cx="253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14:cNvPr>
                <p14:cNvContentPartPr/>
                <p14:nvPr/>
              </p14:nvContentPartPr>
              <p14:xfrm>
                <a:off x="5848457" y="3657514"/>
                <a:ext cx="6984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0897" y="3649954"/>
                  <a:ext cx="84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14:cNvPr>
                <p14:cNvContentPartPr/>
                <p14:nvPr/>
              </p14:nvContentPartPr>
              <p14:xfrm>
                <a:off x="6017297" y="3711154"/>
                <a:ext cx="1382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09737" y="3703594"/>
                  <a:ext cx="153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14:cNvPr>
                <p14:cNvContentPartPr/>
                <p14:nvPr/>
              </p14:nvContentPartPr>
              <p14:xfrm>
                <a:off x="6291617" y="3630514"/>
                <a:ext cx="23400" cy="28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4057" y="3622954"/>
                  <a:ext cx="38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14:cNvPr>
                <p14:cNvContentPartPr/>
                <p14:nvPr/>
              </p14:nvContentPartPr>
              <p14:xfrm>
                <a:off x="6420857" y="3748234"/>
                <a:ext cx="13320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13297" y="3740674"/>
                  <a:ext cx="148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14:cNvPr>
                <p14:cNvContentPartPr/>
                <p14:nvPr/>
              </p14:nvContentPartPr>
              <p14:xfrm>
                <a:off x="6443537" y="3744634"/>
                <a:ext cx="89640" cy="131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35977" y="3737074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14:cNvPr>
                <p14:cNvContentPartPr/>
                <p14:nvPr/>
              </p14:nvContentPartPr>
              <p14:xfrm>
                <a:off x="6463697" y="3592714"/>
                <a:ext cx="1231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6137" y="3585154"/>
                  <a:ext cx="138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14:cNvPr>
                <p14:cNvContentPartPr/>
                <p14:nvPr/>
              </p14:nvContentPartPr>
              <p14:xfrm>
                <a:off x="6696617" y="3672634"/>
                <a:ext cx="83880" cy="24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9057" y="3665074"/>
                  <a:ext cx="9900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14:cNvPr>
              <p14:cNvContentPartPr/>
              <p14:nvPr/>
            </p14:nvContentPartPr>
            <p14:xfrm>
              <a:off x="8793977" y="5608714"/>
              <a:ext cx="151200" cy="21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86417" y="5601154"/>
                <a:ext cx="16632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FD9C7-C157-E444-83C8-8EC8C2218AD5}"/>
              </a:ext>
            </a:extLst>
          </p:cNvPr>
          <p:cNvGrpSpPr/>
          <p:nvPr/>
        </p:nvGrpSpPr>
        <p:grpSpPr>
          <a:xfrm>
            <a:off x="7075697" y="4582714"/>
            <a:ext cx="82080" cy="797760"/>
            <a:chOff x="7075697" y="4582714"/>
            <a:chExt cx="8208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14:cNvPr>
                <p14:cNvContentPartPr/>
                <p14:nvPr/>
              </p14:nvContentPartPr>
              <p14:xfrm>
                <a:off x="7075697" y="4582714"/>
                <a:ext cx="1908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68137" y="4575154"/>
                  <a:ext cx="342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14:cNvPr>
                <p14:cNvContentPartPr/>
                <p14:nvPr/>
              </p14:nvContentPartPr>
              <p14:xfrm>
                <a:off x="7105937" y="4724194"/>
                <a:ext cx="3240" cy="76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8377" y="4716634"/>
                  <a:ext cx="18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14:cNvPr>
                <p14:cNvContentPartPr/>
                <p14:nvPr/>
              </p14:nvContentPartPr>
              <p14:xfrm>
                <a:off x="7108097" y="4844074"/>
                <a:ext cx="12600" cy="9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00537" y="4836514"/>
                  <a:ext cx="27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14:cNvPr>
                <p14:cNvContentPartPr/>
                <p14:nvPr/>
              </p14:nvContentPartPr>
              <p14:xfrm>
                <a:off x="7130057" y="4985554"/>
                <a:ext cx="9000" cy="12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22497" y="4977994"/>
                  <a:ext cx="24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14:cNvPr>
                <p14:cNvContentPartPr/>
                <p14:nvPr/>
              </p14:nvContentPartPr>
              <p14:xfrm>
                <a:off x="7140857" y="5159794"/>
                <a:ext cx="2520" cy="6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3297" y="5152234"/>
                  <a:ext cx="17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14:cNvPr>
                <p14:cNvContentPartPr/>
                <p14:nvPr/>
              </p14:nvContentPartPr>
              <p14:xfrm>
                <a:off x="7148057" y="5312074"/>
                <a:ext cx="9720" cy="6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0497" y="5304514"/>
                  <a:ext cx="248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903D0A-C798-334A-9001-7977C877A5D6}"/>
              </a:ext>
            </a:extLst>
          </p:cNvPr>
          <p:cNvGrpSpPr/>
          <p:nvPr/>
        </p:nvGrpSpPr>
        <p:grpSpPr>
          <a:xfrm>
            <a:off x="7026737" y="5650834"/>
            <a:ext cx="913320" cy="687960"/>
            <a:chOff x="7026737" y="5650834"/>
            <a:chExt cx="913320" cy="68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14:cNvPr>
                <p14:cNvContentPartPr/>
                <p14:nvPr/>
              </p14:nvContentPartPr>
              <p14:xfrm>
                <a:off x="7026737" y="5812834"/>
                <a:ext cx="18468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19177" y="5805274"/>
                  <a:ext cx="199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14:cNvPr>
                <p14:cNvContentPartPr/>
                <p14:nvPr/>
              </p14:nvContentPartPr>
              <p14:xfrm>
                <a:off x="7060217" y="5650834"/>
                <a:ext cx="173160" cy="10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2657" y="5643274"/>
                  <a:ext cx="1882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14:cNvPr>
                <p14:cNvContentPartPr/>
                <p14:nvPr/>
              </p14:nvContentPartPr>
              <p14:xfrm>
                <a:off x="7261457" y="6092914"/>
                <a:ext cx="10440" cy="9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3897" y="6085354"/>
                  <a:ext cx="25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14:cNvPr>
                <p14:cNvContentPartPr/>
                <p14:nvPr/>
              </p14:nvContentPartPr>
              <p14:xfrm>
                <a:off x="7260737" y="6035674"/>
                <a:ext cx="105480" cy="16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7" y="6028114"/>
                  <a:ext cx="120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14:cNvPr>
                <p14:cNvContentPartPr/>
                <p14:nvPr/>
              </p14:nvContentPartPr>
              <p14:xfrm>
                <a:off x="7418057" y="6117754"/>
                <a:ext cx="133200" cy="66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10497" y="6110194"/>
                  <a:ext cx="148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14:cNvPr>
                <p14:cNvContentPartPr/>
                <p14:nvPr/>
              </p14:nvContentPartPr>
              <p14:xfrm>
                <a:off x="7574657" y="6119914"/>
                <a:ext cx="64800" cy="4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7097" y="6112354"/>
                  <a:ext cx="79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14:cNvPr>
                <p14:cNvContentPartPr/>
                <p14:nvPr/>
              </p14:nvContentPartPr>
              <p14:xfrm>
                <a:off x="7558817" y="6117754"/>
                <a:ext cx="8892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51257" y="6110194"/>
                  <a:ext cx="104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14:cNvPr>
                <p14:cNvContentPartPr/>
                <p14:nvPr/>
              </p14:nvContentPartPr>
              <p14:xfrm>
                <a:off x="7711097" y="6086434"/>
                <a:ext cx="8388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3537" y="6078874"/>
                  <a:ext cx="99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14:cNvPr>
                <p14:cNvContentPartPr/>
                <p14:nvPr/>
              </p14:nvContentPartPr>
              <p14:xfrm>
                <a:off x="7841777" y="6085714"/>
                <a:ext cx="98280" cy="10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34217" y="6078154"/>
                  <a:ext cx="11340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AFF6F5-78A1-1740-91B9-6EDF83DF0F1C}"/>
              </a:ext>
            </a:extLst>
          </p:cNvPr>
          <p:cNvGrpSpPr/>
          <p:nvPr/>
        </p:nvGrpSpPr>
        <p:grpSpPr>
          <a:xfrm>
            <a:off x="8913137" y="5503594"/>
            <a:ext cx="2520" cy="4680"/>
            <a:chOff x="8913137" y="5503594"/>
            <a:chExt cx="252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2520" cy="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7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9618FF-7321-CB42-8D53-72011DDE2387}"/>
              </a:ext>
            </a:extLst>
          </p:cNvPr>
          <p:cNvGrpSpPr/>
          <p:nvPr/>
        </p:nvGrpSpPr>
        <p:grpSpPr>
          <a:xfrm>
            <a:off x="7023857" y="3994114"/>
            <a:ext cx="273240" cy="406080"/>
            <a:chOff x="7023857" y="3994114"/>
            <a:chExt cx="27324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14:cNvPr>
                <p14:cNvContentPartPr/>
                <p14:nvPr/>
              </p14:nvContentPartPr>
              <p14:xfrm>
                <a:off x="7071737" y="3994114"/>
                <a:ext cx="225360" cy="34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4177" y="3986554"/>
                  <a:ext cx="2404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14:cNvPr>
                <p14:cNvContentPartPr/>
                <p14:nvPr/>
              </p14:nvContentPartPr>
              <p14:xfrm>
                <a:off x="7023857" y="4303354"/>
                <a:ext cx="101160" cy="9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16297" y="4295794"/>
                  <a:ext cx="1162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4F20EE-EEE9-6349-ACFF-BEB94FB0FE32}"/>
              </a:ext>
            </a:extLst>
          </p:cNvPr>
          <p:cNvGrpSpPr/>
          <p:nvPr/>
        </p:nvGrpSpPr>
        <p:grpSpPr>
          <a:xfrm>
            <a:off x="7456577" y="3752554"/>
            <a:ext cx="815400" cy="267480"/>
            <a:chOff x="7456577" y="3752554"/>
            <a:chExt cx="8154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14:cNvPr>
                <p14:cNvContentPartPr/>
                <p14:nvPr/>
              </p14:nvContentPartPr>
              <p14:xfrm>
                <a:off x="7456577" y="3901954"/>
                <a:ext cx="221760" cy="11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49017" y="3894394"/>
                  <a:ext cx="236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14:cNvPr>
                <p14:cNvContentPartPr/>
                <p14:nvPr/>
              </p14:nvContentPartPr>
              <p14:xfrm>
                <a:off x="7734497" y="3909874"/>
                <a:ext cx="7560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937" y="3902314"/>
                  <a:ext cx="90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14:cNvPr>
                <p14:cNvContentPartPr/>
                <p14:nvPr/>
              </p14:nvContentPartPr>
              <p14:xfrm>
                <a:off x="7890377" y="3752554"/>
                <a:ext cx="100440" cy="23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82817" y="3744994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14:cNvPr>
                <p14:cNvContentPartPr/>
                <p14:nvPr/>
              </p14:nvContentPartPr>
              <p14:xfrm>
                <a:off x="8062457" y="3869914"/>
                <a:ext cx="209520" cy="120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54897" y="3862354"/>
                  <a:ext cx="224280" cy="13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E9786D6-6554-A848-A4D6-C945836958BC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613925" y="5305071"/>
            <a:ext cx="3403600" cy="4699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D9F7E6-DB6E-B744-9BF1-5E472B7FA1EF}"/>
              </a:ext>
            </a:extLst>
          </p:cNvPr>
          <p:cNvCxnSpPr/>
          <p:nvPr/>
        </p:nvCxnSpPr>
        <p:spPr>
          <a:xfrm>
            <a:off x="884266" y="6116134"/>
            <a:ext cx="56716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8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(3)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D09D795-EBCF-074E-B201-AD3BAE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3" y="966787"/>
            <a:ext cx="856950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const. cannot be normalized –  “improper prior”.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allowed for some problems; prior always appears multiplied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likelihood, so product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result in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normalizable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posterior probability.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we could have used a different parameter, e.g.,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if prior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constant, then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3534D-EDB5-9343-83EE-D92457DF5C45}"/>
              </a:ext>
            </a:extLst>
          </p:cNvPr>
          <p:cNvSpPr txBox="1"/>
          <p:nvPr/>
        </p:nvSpPr>
        <p:spPr>
          <a:xfrm>
            <a:off x="5233957" y="5432170"/>
            <a:ext cx="353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‘Complete prior ignorance’ is not well defined.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DCC37-05A9-A841-A909-CC7BD7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3751972"/>
            <a:ext cx="3226235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865B3-CAAB-CE44-8108-9840A4305DDA}"/>
              </a:ext>
            </a:extLst>
          </p:cNvPr>
          <p:cNvSpPr txBox="1"/>
          <p:nvPr/>
        </p:nvSpPr>
        <p:spPr>
          <a:xfrm>
            <a:off x="345893" y="4719352"/>
            <a:ext cx="805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we know say we nothing about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take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const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15C5D-8217-B042-91FD-C2C8EDA9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8" y="5356397"/>
            <a:ext cx="3251200" cy="901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A19C1-DE7C-604C-A308-72E3DE203755}"/>
              </a:ext>
            </a:extLst>
          </p:cNvPr>
          <p:cNvSpPr txBox="1"/>
          <p:nvPr/>
        </p:nvSpPr>
        <p:spPr>
          <a:xfrm>
            <a:off x="345893" y="55182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18115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D8C0BC-679F-BB43-8A51-A45DF3764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95275"/>
            <a:ext cx="84724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 frequentist upper limit on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4A33E11-B27F-374A-96D9-1A79B844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low fluctuation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formula can give negative result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 confidence interval is empty;  all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7698917-5B5A-BF43-BFD5-078497A3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0088"/>
            <a:ext cx="4940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36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90FA0-6442-9E4E-A995-613FB087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3219"/>
            <a:ext cx="8004629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near a boundary of the parameter space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894B641-54D0-644A-945A-4E5FF091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702769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e.g. </a:t>
            </a:r>
            <a:r>
              <a:rPr lang="en-US" altLang="en-US" i="1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 = 2.5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observe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0.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choose CL </a:t>
            </a:r>
            <a:r>
              <a:rPr lang="en-US" altLang="en-US" dirty="0">
                <a:solidFill>
                  <a:srgbClr val="0070C0"/>
                </a:solidFill>
              </a:rPr>
              <a:t>= 0.9,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from the formula for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</a:rPr>
              <a:t>up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67FEDBBB-F7D9-034F-B368-6E2949D5C0A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4725"/>
            <a:ext cx="3543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86B05A1-F6E2-2F4A-A476-8805E3A0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79713"/>
            <a:ext cx="8190319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knew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started; can’t use negative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upper limit to report result of expensive experiment!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Statistician: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interval is designed to cover the true value only 90%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 the time — this was clearly not one of those times.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3EBCC39-27D9-1A40-A8CF-A10DE4B3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00663"/>
            <a:ext cx="8467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uncommon dilemma when testing parameter values for which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has very little experimental sensitivity, e.g., very small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03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60E4EA-7B07-2344-BF26-706F8136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6713"/>
            <a:ext cx="47148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limit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84849B9-26A6-0541-B594-F05522FA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500438"/>
            <a:ext cx="25828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0D27A60-4699-7842-8F03-F0118F26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73150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I should have used CL = 0.95 — then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0.496</a:t>
            </a:r>
            <a:endParaRPr lang="en-US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438606-FA7E-7940-B608-4B8FFCFB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3238"/>
            <a:ext cx="637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better:  for CL = 0.917923 we get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10</a:t>
            </a:r>
            <a:r>
              <a:rPr lang="en-US" altLang="en-US" baseline="3000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98866E-91DA-4E4F-A0DF-DF2194E3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62213"/>
            <a:ext cx="7853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Reality check: 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2.5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typical Poisson fluctuation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√2.5 = 1.6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How can the limit be so low?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E0F9DF9-2DF4-1B4D-9F05-F040E2F6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21075"/>
            <a:ext cx="3946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mean limit for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no-signal hypothesis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(sensitivity).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123D73B7-A3FC-A24B-9232-ABD5B29F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5013325"/>
            <a:ext cx="36981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95% CL limits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2.5,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upper limit = 4.44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75B94A62-13C9-3D4B-BDD3-943D0D4AD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5516563"/>
            <a:ext cx="576262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0F0B3E46-47F6-C342-81B9-5828587086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37288"/>
            <a:ext cx="368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3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CERN STEAM Academy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f(t; \lambda) = \lambda e^{-\lambda t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128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lambda} = \frac{1}{\hat{\tau}} = &#13;&#10;\left( \frac{1}{n} \sum_{i=1}^n t_i \right)^{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257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lambd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32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"/>
  <p:tag name="PICTUREFILESIZE" val="175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E[\hat{\lambda}] = \lambda \frac{n}{n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9"/>
  <p:tag name="PICTUREFILESIZE" val="1270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\vec{x} ) = \frac{ L(\vec{x} | \theta) \pi(\theta) }&#13;&#10;{ \int L(\vec{x} | \theta') \pi(\theta') \, d\theta'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3702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"/>
  <p:tag name="PICTUREFILESIZE" val="66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 = \hat{\theta}_{\rm ML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1100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 = -0.197  \quad (\mbox{CL} = 0.9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79"/>
  <p:tag name="PICTUREFILESIZE" val="1819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9"/>
  <p:tag name="PICTUREFILESIZE" val="32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30298</TotalTime>
  <Words>4479</Words>
  <Application>Microsoft Macintosh PowerPoint</Application>
  <PresentationFormat>On-screen Show (4:3)</PresentationFormat>
  <Paragraphs>543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736</cp:revision>
  <dcterms:created xsi:type="dcterms:W3CDTF">2020-05-18T17:44:39Z</dcterms:created>
  <dcterms:modified xsi:type="dcterms:W3CDTF">2026-07-01T13:48:54Z</dcterms:modified>
</cp:coreProperties>
</file>