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1544" r:id="rId2"/>
    <p:sldId id="1577" r:id="rId3"/>
    <p:sldId id="1339" r:id="rId4"/>
    <p:sldId id="1346" r:id="rId5"/>
    <p:sldId id="1524" r:id="rId6"/>
    <p:sldId id="1350" r:id="rId7"/>
    <p:sldId id="1338" r:id="rId8"/>
    <p:sldId id="1340" r:id="rId9"/>
    <p:sldId id="1341" r:id="rId10"/>
    <p:sldId id="1539" r:id="rId11"/>
    <p:sldId id="1540" r:id="rId12"/>
    <p:sldId id="1360" r:id="rId13"/>
    <p:sldId id="1541" r:id="rId14"/>
    <p:sldId id="1543" r:id="rId15"/>
    <p:sldId id="1403" r:id="rId16"/>
    <p:sldId id="1436" r:id="rId17"/>
    <p:sldId id="1526" r:id="rId18"/>
    <p:sldId id="1447" r:id="rId19"/>
    <p:sldId id="1448" r:id="rId20"/>
    <p:sldId id="1449" r:id="rId21"/>
    <p:sldId id="1450" r:id="rId22"/>
    <p:sldId id="1440" r:id="rId23"/>
    <p:sldId id="1441" r:id="rId24"/>
    <p:sldId id="1442" r:id="rId25"/>
    <p:sldId id="1443" r:id="rId26"/>
    <p:sldId id="1444" r:id="rId27"/>
    <p:sldId id="1445" r:id="rId28"/>
    <p:sldId id="1528" r:id="rId29"/>
    <p:sldId id="1495" r:id="rId30"/>
    <p:sldId id="1496" r:id="rId31"/>
    <p:sldId id="1497" r:id="rId32"/>
    <p:sldId id="1132" r:id="rId33"/>
    <p:sldId id="1542" r:id="rId34"/>
    <p:sldId id="1321" r:id="rId35"/>
    <p:sldId id="1380" r:id="rId36"/>
    <p:sldId id="1327" r:id="rId37"/>
    <p:sldId id="1328" r:id="rId38"/>
    <p:sldId id="1329" r:id="rId39"/>
    <p:sldId id="1381" r:id="rId40"/>
    <p:sldId id="1382" r:id="rId41"/>
    <p:sldId id="1332" r:id="rId42"/>
    <p:sldId id="1333" r:id="rId43"/>
    <p:sldId id="1164" r:id="rId44"/>
    <p:sldId id="1165" r:id="rId45"/>
    <p:sldId id="1166" r:id="rId46"/>
    <p:sldId id="1167" r:id="rId47"/>
    <p:sldId id="1168" r:id="rId48"/>
    <p:sldId id="1169" r:id="rId49"/>
    <p:sldId id="1170" r:id="rId50"/>
    <p:sldId id="1171" r:id="rId51"/>
    <p:sldId id="1172" r:id="rId52"/>
    <p:sldId id="1173" r:id="rId53"/>
    <p:sldId id="1174" r:id="rId54"/>
    <p:sldId id="1175" r:id="rId55"/>
    <p:sldId id="1538" r:id="rId56"/>
    <p:sldId id="1119" r:id="rId57"/>
    <p:sldId id="1120" r:id="rId58"/>
    <p:sldId id="1121" r:id="rId59"/>
    <p:sldId id="1122" r:id="rId6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9/2/23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2:43.3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0 10114,'1'4'1999,"0"-2"-22,-1-2-1943,-2 1-79,2 3 45,-2 0 34,2 3 27,0 6-5,0 3 157,-1 11-101,-1-4 515,0 47-520,1-37 83,-1 34 135,2-29-2693,-1 4 2474,1 0-33,-1 0-2464,0 3 2525,0 7-101,0 18 67,1-14 124,0 8 0,0-1-106,1-10-90,-1-2 0,2 1 543,5 18-498,-4-35-794,2 7 1,-1 1 1123,0 3 831,0 2-858,-1 24 1394,-3-42-1692,1 23 247,-1-30-129,3 35-157,-2-28 190,2 15 1,-1 0-196,-2-17 3166,1 24-3082,-1-16-1462,0-12 1389,0 12 16,0-17 621,0 48-621,0-34-1320,-1 26 0,-1-1 1259,2-23 67,-2 34-1777,1-20 1721,1-21 648,-2 21-592,1-3 71,0-14-87,1 12 173,-1 20-213,0-36 28,-1 32 107,-4-8-107,3-21 17,-4 21 247,5 15-253,1-35-716,0 22 0,0 0 672,1-21 1578,-1 32-1551,1-30 1511,0 13-1505,0-7-27,0 7 150,2 5-67,1-7-56,-1 10 112,1-11 1,1-2-119,-2-4-16,1-2 0,-1 3 58,0 0 1,0-3-42,2 2-1,-2 3 1,1 2 112,3 11-57,-3-14-2085,4 30 2001,-4-48 521,1 14-526,-2-24 17,1 25-12,-1-17 1,1 21-1,-3-17-814,0-6 826,1 14 1860,0-15-1838,1 18-28,-1-12 2750,-1 3-2716,0-7 5,0 16-50,0-17-1437,0 24 1443,0-27 28,0 6-34,0-7 50,0 7-44,-1-2 5,-1 6 0,0-2-5,1-6-2258,-2 14 2263,2-18 2258,0 10-2264,1-13 40,0-4-51,-1 5 6,0-3 0,0-1 6,0 0 28,1-2-23,-2 12 73,1-6-6,-2 10 3320,1-10-3320,0 6-44,0-7-29,-1 4 1,2-10 112,1 1-85,0-3-27,0-1 55,0-2-559,-3 0-350,-11-25 0,8 19 0,-8-19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4.3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9597,'10'10'3686,"-2"-3"-2941,-8-1-572,0-1 252,0 5-419,1-3-6,2 6-4439,4 1 4439,1 3 0,-1-5 0,-3-6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5.3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0 9772,'0'8'3103,"0"-2"-2201,0-6 6160,0 0-7526,-3 0-1127,-1 1-1888,-8 2 3479,-5 1 0,6-1 0,-2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6.0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55 9016,'-14'-1'3248,"2"0"-1853,12 1-589,0 0-302,0-7 0,1 4-33,0-5 795,1 4-924,0 3-12,-1-1 196,-1 1-26,1-1 37,-1 0 247,3 0-465,-2 0-112,1-1-16,-1 1 234,1 2-290,-1-1-1,0 0 62,0 1-67,-1-1 68,4 0-124,-1 0 5,3 0 28,2-1-10,2 0-29,1 0 39,2 1-95,3 0 96,1 1-68,4 0-28,2 0 73,3 0-3431,17 0 3375,-9 1-28,10 2-11,-12 1-600,-1 1-817,1 1-8403,22-3 8225,-16-2 0,3-2 0,-26-1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6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10573,'9'13'3696,"-2"-3"-2755,-7-10 3406,0 0-3888,2 0 695,13 2-913,-1 0-135,13 2 28,-6-2-33,1 0-101,0 0 6,9 1-135,-8-2-750,6 1-2627,-4-1 3506,9-2 0,-16 1 0,3-1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6.9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23 10954,'9'8'3719,"-2"-2"-2593,-7-6 2033,0 0-2252,23 3-229,-12-3-202,18 2 39,-14-2-3313,11 0 2983,-1 0-135,9-4-16,-7 1-34,-1-3-118,1 0-4772,28-1-1293,-19 3 6183,21-3 0,-39 5 0,-6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7.3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 11497,'1'2'4386,"-1"-1"-1423,0-1-2364,16 0-89,-8 1 39,12-1 251,-3 2-481,-2-1-83,8 0 78,11-1-280,-5 0-808,45-1-659,-31-1-2354,35-2-2240,-34 0 6027,3 0 0,-22 2 0,-8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7.8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11508,'10'4'4089,"-1"0"-2952,-9-4 1681,0 0-1962,25 0-329,-8 0 268,58 0-666,-34 0-79,31 0-39,-29 0-11,-1 0-2682,34-1-1839,-25 1-5310,22 0 9482,-35 0 0,-18 0 0,-6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8.1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9380,'6'9'4486,"-1"-1"-2232,-5-8 827,0 0-2133,10 0-432,-3 0 19,10 0-221,-7 0 300,4 0-541,1 0-3347,14 0 3279,-5 0 40,9 1-45,-6-1-628,2 2-1270,12-2 1330,19 1 1,-26-1 0,5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8.6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10283,'6'14'4200,"0"-3"-2438,-6-11 108,0 0-255,17 0-1335,-10 0-181,13 0-99,-14 0 137,1 0-137,29-10 0,-24 7 0,21-7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6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10158,'12'8'4307,"-2"-2"-3685,-10-6 476,0 0-84,7 18-583,-6-11-84,5 15 56,-6-16 1,0 3-118,0 2 285,0 9-319,0-2-112,-1 7 28,0-4-50,-3-1 72,3 13-184,-1-9 33,1 9-34,1-9 1,0-1-6,0 1-885,0 8-185,0-6-694,0 6-348,0-5-2256,0-1 4368,0 2 0,0-14 0,0-4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4.6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9318,'9'6'3697,"-1"-1"-2661,-8-5 1619,0 0-2084,2 1-134,0-1-23,1 1-89,1-1 6,-1 0 28,1 0-79,-1 0-62,0 0 23,-1 0-17,0 0 241,1 0-208,-1 0-38,1-1 10,0 1 29,2-1-51,2 0 151,8 1-178,0-2 11,8 2-12,-1-1-78,2 0-12,1 1-3481,2 0 3426,0 0-34,2 0-67,0 0-376,1 0-756,1 4 1199,36 3 0,-40-3 0,22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4.7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11 8724,'-2'-6'2946,"1"2"-2256,1 4-164,0 0 275,-3 17-790,1-8-11,-2 14-952,2-3 952,0 0 0,1-3 0,1-6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5.3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30 9901,'-4'-14'3075,"0"2"-2515,4 12 1972,0 0-1765,0-1-84,4 1 207,2-1 758,12 1-1172,-1 0-152,9 0-150,-3 0-6,3 0 22,2 0-111,4 0-46,0 0-33,3 0-235,4 0-801,3 0-2577,14 0-6218,-1 0 9587,7-1 0,-30 1 0,-8-1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5.9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25 10035,'3'4'2599,"1"-1"-1787,-4-3 991,0 0-1136,3 0-11,-1 0-124,4 0-79,-1 0-44,1-1 33,1 0 69,2 0-24,1-1-39,3 0-39,1 0-73,4 0-96,1 0-3480,5 0 3346,1-1-28,5 0-50,1 0-28,4 0-95,3 1-263,3 0-980,3 2 1649,14 0-5739,0 0 5428,8 0 0,-32 0 0,-8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6.3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10198,'7'8'3500,"0"-2"-2710,-7-6 1159,0 0-1383,16 0-73,-8 0 139,13 0 159,-12 0 396,6 0-845,-2 0-169,7 0-111,-1 0 38,3 0-100,8 0-3397,5 0 2641,9 0-1065,6 0-1551,24 0-2391,3 0 5763,-30 0 0,-2 0 0,3 0 0,-11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6.9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19 10567,'-3'-10'3579,"-1"1"-2520,4 9 1680,0 0-1619,38 0 320,-10 0-1093,26 0-235,-19 0-112,-4 0-224,7 0-532,16 0-1099,24 0-227,-26 0 1,3 0-471,3 0 1,1 0 2551,3 0 0,-5 0 0,8 0 0,-21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5.8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65 9817,'5'2'3148,"-1"0"-2068,-4-2 1357,0 0-1888,-2-21 28,1 14 341,-1-16-581,2 20 329,0-1-100,0 1-493,0 1 503,0 0-374,0 0-12,0 1 96,0 1-202,0 3-84,0 6 0,0 8 532,0 25-363,0-3 32,0 21 393,0-10-499,0 4 123,1 3-61,2 25-22,0-19-91,1 12-44,-2-29 135,1-7-1,0-4-134,-1-6 0,1-5-11,-2-3-73,0-4 84,-1-3 0,0-3 235,0 1-240,0-4 5,0 1-23,0-4-55,0-2 78,0 1 84,0 0 17,1-1-101,-1 0 0,1-1-51,-1 0-33,0 0 84,0 1 0,0 1 56,0-1 39,0 1-95,0 0 0,0 0-128,0 1 128,0-1 0,0 0 44,0-3 24,0 0-74,0-1 6,0 2-28,0-2-22,0 2 61,0-2 370,0 1-488,0-1 107,0 1 0,0 0 308,0 2-308,0 0 0,0 2 62,0-4-40,0 1-11,0-2-128,0 1-830,0-4-1209,2-2-1787,6-10 3943,11-10 0,-7 11 0,2-4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6.4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252 20 9453,'10'4'784,"-3"0"-751,-7-4 135,0 0 107,14-11 106,-10 7 655,10-8-134,-13 11 7029,0 1-7691,-5 1-21,-3 5 5,-4 4 516,-5 8-651,-1 6 147,-4 2-12,-14 18-62,6-9-106,-9 11-6,12-16 264,2-2-224,3-4-90,4-5 0,4-6 67,5-4-62,4-5-5,2-2 0,1-2-459,1 0-616,0-2 430,0-2-732,0-2-1256,0-1 650,0-1-2262,0-3-774,-1-1 5019,-2-2 0,1 6 0,-1 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7.0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51 112 7946,'-6'-13'1305,"0"3"-756,6 10 1831,0 0-1562,-4-11 403,2 7-443,-2-9 197,3 10 28,1-1-718,-2 0 175,1 0-460,0-1 44,-2 1-38,-1-1 168,1-1-163,-1 1 442,0 1-346,1-1 672,2 2-437,0-1-158,1 2 466,0 0-532,0 1 2329,0 1-2419,4 0 196,4 2-112,7 4 532,20 10-498,-5 1-23,14 7 96,-11-4-214,-2 0-5,-1-1 0,-6 0-50,-3-2 100,-3-2-50,-6-2 0,-2-2-17,-4-3-72,-3-1 89,0-2-90,-2-3-95,-1 0-184,0-1-7394,0-1 7763,-1 0 0,0 0 0,0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9.1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 10102,'12'1'2851,"-3"0"-2095,-9-1 1070,0 0-1282,1-6 27,-1 5 95,1-4 68,-1 5 577,0 0-320,2 0-744,-1 0-119,2 0-38,0 0-56,1 3-29,0 5 107,1 20-78,-3 0-29,0 17 1,-2-2-6,0 3-28,0 6-3189,-1 1 1896,1 2-1917,-1 8-2919,1-4 6157,0 1 0,0-29 0,0-10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6.6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 10343,'2'3'2689,"1"1"-2012,-3-4 494,0 0 414,-5 22-1131,3-10-174,-4 19 89,5-15-206,-1 0-79,0 3-67,1 8 16,0-4-33,-1 7 0,1-8 0,-1 1-487,1 0-1854,-1 11 89,0-7-1904,1 5 4156,0-10 0,1-11 0,0-3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7.7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23 7722,'0'3'2369,"0"-1"-1551,0-2 1288,0 0-1473,0-7-90,0 5 39,0-6 174,0 5-27,0 1-51,0 0-90,0 0 5,0 1 1866,0 0-2447,-1 1-7,0 6 62,-1 2 62,0 9 11,0 4-50,0 4-46,1 5 12,1 18-56,0-10 0,0 13 62,0-18-62,0 0-969,3 26-246,-1-21-113,2 20-481,0-29-941,0 4-767,0-3 3517,1 2 0,-2-17 0,-2-4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5.2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9217,'13'18'3092,"-3"-4"745,-10-14-1003,1 0-2318,0 3-505,0-1 40,1 11-3821,0 11-1002,0-1 4772,1 6 0,-3-19 0,0-2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8.5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0 10293,'5'1'3752,"-2"0"-2968,-3-1 2678,0 0-2981,1 5 35,0 1 151,1 25-544,-1-7-50,0 18-28,-1-10-40,0 2 1,-3 24-141,0-13-671,-1 17-707,1-20-1427,2-1-623,-2 3 3563,-1 11 0,1-25 0,0 3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7.7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94 6826,'9'4'1120,"-1"0"-874,-8-4 712,0 0-566,-2 4 101,1-3 39,-1 3-73,2-4 5932,0 0-6167,2 0 28,-1-1-61,3 0 44,-3 0-62,0 0 96,-1 1 51,2 0 44,-1 0 34,2 0-107,-1-1-106,2 1-17,-1-1 0,1 1 11,-1-1-34,1 1-44,-1 0-45,1-1 45,0 1 5,0-2-94,-1 2 44,0-1-23,-2 0 12,0 1 5,-1 0 1922,1 0-1910,0-1-28,0 1-1,1-2 40,2 1-23,0-1 18,2-1-63,-3 1 1,1-1-1,-2 2 1,1 1 28,-2-1-34,0 0 5,0 1-5,1-1 6,-1 0-6,1 1 5,-1-1 1,1 1 0,0 0-6,1-2 0,-1 1 0,2-1 11,-2 1-11,3-2 5,-2 2-5,1-2 6,-2 3-6,0-1 0,0 0 0,0 0 0,-1 1 0,1-1 0,1 0 0,-1 1 11,2-2-5,3 1-1,-1-2 1,4 0-6,-3 0 0,0 1 0,-1 0 17,3-1-17,-4 2-6,3-2 6,-3 2 34,0 0 11,0-1-17,1 0-23,0 0-5,1 0 11,-1-1-5,-1 2-6,0 1-11,-1 0 11,-1 0 0,1 0 0,-2 0-6,0 0 6,1 0 6,1 0-6,0 0 5,0 0-5,-1 0 6,1 0-6,-1 0 11,1 0-11,0 0 0,0 0 0,2 0 6,-1 0 27,2 0-21,6 0 32,-2 0-38,5 0-6,-4 0 0,-2 0 6,1 0 5,2 0-6,-3 0 1,1 0 0,-4 0-6,0 0 11,0 0 22,1 0 7,0-1-35,1 0-5,0-2 6,1 1-1,-1-1-5,5 0-112,-4 1-246,4 1-493,-2 1-612,1 0-2312,8 0 3775,13-3 0,-14 2 0,4-2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8.4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18 110 11743,'-10'-3'3484,"3"0"-2335,7 3 855,0 0-1006,9-4-231,-3 2-157,9-4 29,-4 4-158,2-1-166,1 0-46,2 0-6,2-1-50,2-1 100,16-3-162,-4 1 1,12-2-46,-10 3-61,-1 0-45,2 0-1042,13-1-2190,-4 2-6599,9-2 9134,-12 2 1,-19 2-1,-6 0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8.9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14 107 11486,'-7'-4'4464,"1"1"-3282,6 3 812,0 0-1087,39-4-134,-17 0-129,34-3-118,-25 0-139,1 1-95,3 0-74,1-1-3504,1 2 3365,0-1-79,0 0 0,1 2-510,-2 0-795,0 0-2722,6-2 4027,15-4 0,-25 4 0,4-2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9.5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9957,'2'14'4296,"0"-2"-2537,-2-12 1417,0 0-2471,14 4-89,-5-3-106,12 3-68,-8-4-89,3 2-56,2-1 0,3 1-28,1-1-28,4 1 0,2-1-57,2 0-100,3-1-22,20 0-146,-12 0-353,14 0-880,-18 0-2715,2 0 4032,7 0 0,-21 0 0,1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8.5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21 128 8304,'-10'-35'3462,"0"17"-2907,10-3-79,-1 17-152,1 1-223,0-2 370,0 1-292,0 2 6,0-1 134,0 2-207,0 0-23,0 1 371,0 0 330,0-2 89,0 0-89,0-1-622,0 1 436,0-1 13,0 2-404,0 0 980,0 0-835,0-1 409,0 0-711,0 0 437,0 0-409,0-1 85,0 1 195,0 0-297,0 1 275,0 1-342,2 0 106,1 5 56,8 19-162,-1 5 90,5 18 224,-5 0-180,0 9 101,-3 6 230,-2 5-286,-2 4-72,-2 2-107,-1-2 117,0-1 102,0-4-214,0 16 321,0-24-175,0 11-151,0-31 0,-1-5-6,-1-8-78,0-2 84,0-10 146,1-4-146,0-7-6,0-2-325,0 0-806,-1 0 365,-1-3-1116,-3-3-2890,-3-10-2385,-2-3 7163,-2-8 0,5 13 0,3 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9.4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301 56 8158,'13'10'1284,"-2"-2"-775,-11-8 1166,0 0-717,7-16-493,-5 11 223,4-12-256,-5 15 94,-1-1 415,0 1-571,0-1 280,0 1-74,0-1 186,0 2-247,0 0 12,0 0 392,0 1-746,0-1 359,0-1-414,0 0 307,0 0-257,0 1 17,0 0 510,0 0-443,0 1-184,0-2 83,0 1 179,0 0-195,0 0 329,0-1-279,0 2-134,0-1 117,-2 10-168,-4 5 0,-2 15 173,-7 9 281,-2 8-303,-5 7-67,-5 3 106,-3 2-61,-3-2-129,-1-3-45,-13 9-195,15-21 240,-5 0-560,22-24 548,4-9-811,7-4-4224,4-17-1232,7-2 6279,4-14 0,-3 14 0,-2 4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0.3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58 9537,'1'5'2761,"-1"-1"-2447,0-4 1091,0 0-833,6-12 32,-4 9-268,4-9 287,-6 11 211,0 1-100,0-1-258,0 0-443,1-1 253,1-3-286,1 1 134,2-2 248,-3 1-326,2 1 392,-2 1-95,0 0 195,-1 2-425,0-1 146,0 2 1507,-1 0-1686,1 0 246,0 0 1753,-1-1-2123,3 1 68,0 0 83,6 3 209,2 2-108,13 13-218,-3 1 78,11 9 191,-4-2-269,2 3 73,3 2 297,15 9-510,-10-11 140,10 2-1160,-16-16-50,-3-4-2262,-4-6-6359,-5-2 9720,-6-3 1,-7 0-1,-4 0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2.2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388 154 13345,'14'8'3484,"-3"-2"-2537,-11-6 1176,0 0-1698,9 21-413,-5-8 575,7 17-368,-9-12-51,0 0 409,-2 2-471,0 1-39,-1 0-67,-4 0 119,-4 0-69,-18 7-50,2-7 185,-13 5-96,5-11-89,-2-3 0,-2-4-50,-14-4 50,14-2 0,-7-6 45,19-5-45,4-4 0,6-4-39,1-2-146,4-2 16,2-1 169,5-2 0,0 0 18,3 0-18,11-10-6,1 8 12,12-8-58,1 12 52,1 0 0,3 1 169,10-1-169,-10 10 0,8-1 112,-14 11 56,3 1 6,1 1-57,1 3 488,2 1-571,2 2 218,0-1-185,2-2 135,0-1 66,20-5-268,-14-2 219,14-4-96,-19-2-123,-2-2 0,-1 0-1170,7-4-802,-12 1-4621,2-1 6593,-18 6 0,-6 6 0,-4 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4.0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158 1 10752,'13'13'5153,"-3"-2"-3949,-10-11-39,0 0-1159,1-2 402,-1 1-296,0-1 124,0 2 336,-2 0-477,-2 2 336,-5 3-151,-2 6-269,-4 3 448,-9 15-291,5-4 263,-5 10-369,8-8 106,2 1-168,0 0 106,4-1 68,2-2-163,4-3 40,1-3 123,2-2 11,1-3-185,3 3 78,1-5 197,3 0-270,4-5 225,0-1 106,3-3-140,2-1-179,0-1-17,1-1 33,0 0 18,-1-1-46,2-3 23,-2-2 23,1-3 83,7-6-134,-6 2-34,5-5-66,-8 5 105,5-8 74,-5 5 44,3-7-129,-8 7 6,-1-1-78,-3 2-57,-1 1 135,-3 0 0,0 1-56,-2-1-128,0 2 172,-1-1-55,-3 1-218,-1 0 145,-3 1-12,-1 2-88,-8 0-29,3 3 157,-16 2-29,11 3 29,-7 1 112,9 1 0,0 2 28,1 0 22,2 3-50,1-1 0,2 1-44,-1 0-46,3 1 90,-2 1 0,2-1-22,-1 2 128,-3 1-106,4-2-28,-3 3-84,5-5 112,-3 5 28,3-4 90,-2 4-186,4-4 68,1 0-106,1-2-23,2 0 129,0-2 0,1 1 0,0-1 112,0 0-112,0 0-45,0 1 45,0 0 45,1-1 56,0 0 106,3-2-122,0 1-85,3 2 6,-2-1-80,2 2 74,-3-2 0,1-1 298,0 0-97,1-1-178,1 0-23,0-1 100,1 0-72,-1 0-28,1 0 23,2 0 134,-2 0-163,1 0 6,-2 0 0,1 0-67,-1 0 72,3 0 231,-3-1-96,2 0-140,-4 0 0,0 0 44,0-1-4,1 1-35,-2-1-5,1 1 101,-1-1 5,1 0-106,-1 1 0,6-1-50,-2 1 117,4-2-67,-4 1 112,-1 0-28,-2 0-84,-1 1-33,-3 1-35,0 0 175,-1 0-1,1-1-106,-1 1 0,2-1-386,-2 0 380,1 0-1445,0-2-3853,4-2-2605,-2-3 7909,5-6 0,-5 8 0,1-1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5.7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8 10310,'-7'-4'4088,"1"1"-3069,5 3 1564,1 0-2410,-1 7-167,1-1-163,0 11-515,0-7-1603,0 4-3673,0 5 5948,0-6 0,0 1 0,0-9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4.8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23 187 10008,'-13'-6'4862,"3"2"-2610,10 4-1142,0 0 389,6 0-491,1 0-214,6 0-323,1 0 997,0-1-1434,4-4 195,11-9-111,-4-2-129,7-7 11,-10 5 0,-1-1 33,1-7-33,-6 8 0,-1-2-106,-9 13-6,-3 1 112,-2 4-106,-1 0-107,0 2 174,0 3-62,0 3 17,0 5 84,1 14 50,-1-3 34,1 11-84,-1-7 0,0 3-420,0 10 140,0-10-1137,0 7-2286,1-12-4110,3-2 7813,2 0 0,-2-11 0,0-3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6.0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 7794,'8'14'1480,"-2"-3"-808,-6-11 3467,0 0-3764,0 1 302,0 1-285,0 1 124,0-1 50,0 1-415,0-1 191,0 0-253,0 0 90,0 0 482,1 0-263,1-1 353,1 0 111,1 0-498,1-1 241,3 0-415,1 0-190,4-3 325,8-4-325,-3-1 62,6-1 128,-8 3-78,-1 1-73,-1 0 270,-1 0-247,-5 3-62,-1 0 0,-4 2 39,-2 0-123,0 0 84,1 0 0,1 3-90,0 2 124,1 5-34,-1 4 0,0 2 90,-1 15-90,0-6 0,-2 11-51,0-10 113,0-1-62,0 0 101,0 7-152,-2-8 51,-2 3 0,0-11-95,-2-1 145,-1-3-50,-2 0 0,-1-3 62,-2-2-129,0-2 0,0-3-85,0-1 56,-3 0 96,4-3 0,0-2 164,4-2-266,3-2 102,1 0 0,2-1-45,0 0 96,1 0-35,0-1 232,0 1-64,2-3-133,3 3-1,4-3 17,3 1 325,2 0-268,2 1 178,-1 1 51,0 1-129,6 0-224,-7 2 0,5-1-118,-9 4 118,0 0-117,-1 0-1149,2-3-107,-2 0-2575,-1-7-3182,-2 1 7130,-5-5 0,1 8 0,-2 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6.4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45 13670,'1'6'6475,"1"-1"-5450,-2-5-415,0 0-733,5-24-1434,-3 17-7645,3-17 9202,-5 23 0,0 1 0,0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4.7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8304,'8'6'1558,"-2"0"-1273,-6-6 1031,0 0-1646,0 1 123,0 1-275,1 1 219,-1-1 50,1 0-39,0-1 168,-1-1 67,2 2 17,-2-2 207,1 2-11,-1-2 9248,0 1-9444,2-1 0,1 1-17,3 1-78,0 2 95,1-1 0,0 1 17,0 1 50,0 1-67,0 0 0,0 1-17,1 0-56,0 0 73,5 4 56,-2-3 28,3 2-84,1 0 40,-4-4-96,4 4 56,-6-4 0,1 1 33,-2 0 51,1 0-168,-1 0-73,1 0-823,-2 1 39,2-1-1311,2 2 1404,2 2 0,-9-8 0,0-1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5.5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 10349,'1'2'3484,"0"0"-477,-1-2-2687,0-7 464,0 3-230,0-4-257,0 6-229,0 2 923,0 0-991,1 0-84,1 0 123,2 0-39,-1 3 0,5 3-22,0 2 16,4 5 6,1 1 0,3 4 39,0 1 12,0 0-51,0 2-308,14 13-1087,-12-11-1787,10 14-4998,-16-16 8180,-4 1 0,-4-9 0,-2-5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6.3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9302,'8'2'3618,"-2"-1"-2683,-6-1 5266,0 0-5944,8 3-257,-2 1 135,9 3-141,-1 3 6,3 0-56,15 9-543,-5-1-1524,12 6-992,-7 0 3115,9 7 0,-18-14 0,1 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7.1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7 12034,'-9'-1'3580,"1"0"-2886,8 1 191,0 0-465,5 0-129,-1 0 185,4-1-464,-5-1 284,-1 1-60,-1 0 151,-1 1 72,0 0-453,1 0 206,1 0 264,4 0-241,0 0-201,5 1 16,-2 2 146,3 3-128,3 2-68,12 11 134,-4-2-134,10 9 0,-7-4-375,1 3-3540,18 12 3915,1-5 0,-9-5 0,-10-12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7.8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18 11082,'-2'-9'3311,"1"1"-2270,1 8 1553,0 0-2454,3 0-107,1 0 1054,13 9-375,-3-2-505,10 10 73,-6-3-280,3 2-146,13 13 101,-5-5-1047,6 8-728,-11-10-2678,-6 1-1333,-2-4 5831,-7-1 0,-4-9 0,-4-4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8.8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12 6903,'3'10'3445,"-1"-2"-1013,-2-8-444,0 0-966,-3-9-327,2 6-163,-2-7 39,2 7 917,1 1-727,-1 0-542,1 1-79,0 1-146,2 0 6,4 4 0,4 2 84,7 7 11,13 13-95,-5-4-509,7 9-579,-11-8-2160,0-1-3114,-3-3 6362,-1-5 0,-8-6 0,-3-5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9.5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23 8438,'-13'-12'2129,"2"2"-1367,11 10 2475,0 0-2682,0 1-488,0 0 544,0 3-264,0-2 135,2 3 279,2-2-643,0 2 391,3 1-44,0 1-364,4 1 605,1 2-3672,13 10 3179,-5-3-202,11 10-22,-9-6-605,0 1-824,-1 2-8391,4 14 9603,-8-13 0,-2 1 0,-10-17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6.2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9638,'13'6'5102,"-2"-2"-4239,-11-4 3030,0 0-3272,0 2-453,0 0-67,0 4-151,0 9-1872,0-1 376,0 3-1148,0-5 2694,-1-2 0,1-4 0,-1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0.3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9537,'4'1'3523,"0"0"-2050,-4-1 2391,0 0-2894,2 0-847,3 1 454,10 3-392,1 1 55,6 3-240,-4 2 34,2 1 117,1 4-151,13 11-224,-7-4-1457,7 8 657,-10-9-3093,-1 2 4117,7 3 0,-15-12 0,1-1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1.2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6121,'5'10'3080,"-1"-3"-1039,-4-7 3599,0 0-4461,2 0-204,8 0-156,1 4-779,8 3 882,-1 5-922,1 4 95,1 3-78,13 18-62,-8-3-330,10 15-1625,-11-9-1971,5 6 3123,8 9 0,-16-24 0,2 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2.0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 9010,'5'6'2884,"-1"0"-1847,-4-6 581,0 0-542,0-5-544,0 3-28,0-3 157,0 4-527,0 0 309,0-1 419,0 1 729,0 0-1596,2 1 5,3 0 313,4 5-218,4 2 34,5 7 90,13 12-326,-5-3-150,9 7-1037,-9-8-2419,0 1 3713,6 2 0,-15-12 0,0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1.2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35 11558,'7'14'2476,"-1"-3"-2000,-6-11 1194,0 0-948,0-2-179,0 2 1625,0-2-1709,0 1-16,0 1-46,2-1 57,0 1-45,2-1-17,2 0-123,3 0-3493,4-1 3359,4 0-1,4 0-100,3-1-34,4 0-112,4-1-286,4 0-3080,38-4 3386,-30 3 1,0 0 0,23-2-1,-11 1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1.8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25 9716,'5'10'3529,"-1"-2"-2309,-4-8 1743,0 0-2167,29 0 140,-14-2 486,38-2-1019,-26 0-129,13-1-5,-6 2-50,4 2-85,5 0-3436,4 1 3369,3 0-148,2-1-65,0-2-425,2 0-1350,10-1 1472,-19 1 1,-1 1 0,5-1 0,6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2.6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8867,'14'0'3237,"-2"0"-1962,-12 0-755,0 0-353,40 2-581,-15-2 435,45 2 0,-48-1 0,4-1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2.7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23 8063,'-1'-12'3283,"1"2"-2135,0 10 5428,0 0-6044,1 0-358,0 0-96,3 0 112,1 0-83,2 0 262,4 1-279,11 5-23,-3 2 11,9 4-83,-5 0 5,1 2-2078,12 9 67,-9-4-1540,9 12 3551,-10 2 0,-12-14 0,-1 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3.8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9768,'5'5'2846,"-1"-2"-1939,-4-3 1227,0 0-1530,1 1 320,0-1-597,1 1 289,-1 0 177,3 1-82,-1 0-476,2 0-145,-1 0 151,0 0-124,8 6-33,-3 0-45,9 4-39,-3 0 6,3 2 162,15 13-168,-7-3 0,10 10-683,-10-7-353,-2 3-880,2 4 1068,3 8 0,-12-19 0,-1 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8.6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31 8528,'10'0'3002,"-1"0"-2217,-9 0 9045,0 0-9707,0-2 23,0 2-409,0-2 263,-1 2 0,-1 0 56,0 0 16,-3 0-105,0 0 33,0 0-56,-1 1-46,1 1 102,1 2 0,-1 2 85,-4 6-130,4-3 45,-2 4-85,3-4-32,2 0 117,0 1-45,2 5 51,-1-3-12,1 3 6,1-4-129,2-3 79,3 1 95,10 0 128,-1-4-33,7 0-140,-5-3 0,3-2-84,6 0 84,-7 0 0,3 0 67,-10 0 52,-1 0-119,1 0 50,5-5-83,-2 0 33,5-4 0,-6 0 151,-1 0-84,6-7-67,-9 6 17,4-4-17,-10 10 50,-1-1 225,0 0-275,-2 1 0,-1-1 33,0 2-33,0-1 0,0-1 45,0-3-39,0 1-6,0-2 0,-2 3-51,-2 1 12,-8-5 112,3 4 0,-5-4-79,4 5 6,0 1-297,-8-1 297,4 3 0,-6-1-95,6 3 140,1 0-51,0 0-139,0 0 27,3 0 118,0 0 0,3 0-56,0 3-113,-8 13-368,5-2 503,-6 10-593,8-10-1019,0 0-4219,0 1 689,3-5 5176,2-3 0,2-5 0,1-2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0.4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107 1 9671,'3'6'2924,"-1"-2"-2017,-2-4 1519,0 0-1704,-3 0 252,2 0-761,-2 0 185,3 0 717,0 0-829,0 2-230,0-1-56,0 1 123,-2 5 134,1 0-94,-2 6-23,1 2 470,-2 6-341,-2 20-236,-1-5 197,0 16 5,1-14-156,2 1-79,1-3 544,2 9-528,0-13-16,1 7 202,0-17-180,0-2-22,0-4 112,0-1-106,0-6-6,0-2 0,0-5 84,0-1-140,0 1 56,0-2 347,0 1-347,0 0 331,0-1 150,-1 1-430,1-1-135,-2 1 84,1 2 0,0 0 39,-2 2-39,0 0 0,1 1 61,-3 1-61,3-2 0,-2 2-44,2-3 111,0 1-67,-1 0 95,0 4-140,0-2 45,0 0 0,2-3-17,1-2 62,-1 0-45,1 0 84,-1 0-89,1-2 5,-1 2 0,0-1-6,1 2 6,-1-1 0,1-1 263,0 0 594,0-1-997,-2 4 140,0-1 50,-2 3 102,3-2-197,-1-2 45,2-1-135,-1 1 141,1-2 162,0 1-202,0 0-1035,0-1 1069,0-27 0,0 21 0,0-22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6.7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7080,'3'11'4066,"-1"-2"-1965,-2-9 1792,0 0-2414,2 9-1294,-2-2 418,2 8-10434,-2 21 9783,1-22 1,0 16 0,0-29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1.9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18 579 8623,'-5'-12'2751,"1"1"-1496,4 11 794,0 0-1920,-4 0 95,3 0-151,-3 0 39,4 0 2134,0 0-1860,0-2-184,0 0 22,0-2 297,0 0-414,0-1-1,3-6 135,2-1-39,5-8-17,5 1 5,6-7 68,8-6-225,1 0 1,2-1-34,24-21-194,-16 15 1,1 0 160,21-15 33,-4 4-3292,6 0 3292,-25 20-40,-2 3-268,-25 20-711,-6 4 436,-1 3-1566,2 0 110,0 4-2740,2 0 4779,-1 1 0,-4-2 0,-1-2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2.8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93 112 7341,'-16'-7'50,"4"0"-50,12 7-67,0 0 118,-14 3 1102,9-2-587,-9 2-364,13-3-84,-1 0-57,-1 0-61,0 0 0,-1 1 6,-1 0 414,1 0 554,-2 1-257,4-2-297,0 1 1216,2-1 2559,0 0-3971,0-2 330,0 1-262,4-2-185,2-2-2245,19-6 2715,-1 1 218,13-6-706,-5 2 315,1 2-404,-2 1 118,-6 3-51,1 0-67,-12 5 39,1-1 3449,-10 4-3539,-2-1-560,-2 0 331,-1 1-5343,0-1 5623,-20 1 0,15 0 0,-15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3.5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9 7834,'5'0'1529,"-1"0"-958,-4 0 1529,0 0-1405,0-4-247,0 3 252,0-3-196,0 4 2571,0 0-3007,2 0 144,0 3-212,1 4 342,1 4 790,2 15-690,-2-3-10,0 11 312,-3-6-738,-1 0 285,0 0-123,0 6 39,-2-10-140,-1 4 107,-1-12 151,-1-3-173,1 0-152,2-4 61,0-1-111,2-6 50,0 0 0,-1-2 151,1 2-151,-1 0 0,0 2-101,1 0-118,-2 0 1,1 0-2896,-4 2-3798,1-1 6912,-4-1 0,5-2 0,1-2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5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5 8102,'6'14'1664,"-2"-3"-902,-4-11 2643,0 0-3405,-1 0 90,-1 0-79,0 0-11,0 0 0,1 0 39,0 0 17,0 1-56,-1 0-33,0 1-29,0 0 68,1-2 1641,1 1-1580,2-1 51,2-1-130,2 0 12,1-2-22,0 1-84,5-3 106,-3 2 84,4-1-34,-3 1-50,-1 1-134,8-2 134,-8 2 0,5-1 22,-8 2 45,-1 1-78,1 0-62,-2 0 6,1 0 73,-1 0-6,0 0 420,2 0-202,2 0-218,-1 0 112,1 0-134,-2-1 22,-1 0-118,2 0-324,-2 1-449,0 0-1030,-2 4-2639,-1 0 4560,-1 4 0,-1-4 0,0-1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2:06.8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9128,'9'12'2083,"-2"-3"-1467,-7-9 2734,0 0-3177,0 2 113,0 0 230,0 1-304,0 0 18,0-1-73,0-2 56,0 0-34,0 1-6,0 0-49,0 0 105,0 1 51,0-2-123,0 1 28,0 0 44,0 1 18,0 0 129,0 0-35,0-1-105,0 1 44,0-1 140,0 0-415,0 0-5,0 0 6,0 1 22,0 2-23,0-1 51,0 0-50,0-1 0,0 0 33,0 2 45,0-1-34,0 1 12,0-2 16,0 0-72,0 0 94,0 1-94,0 0 89,0 1-95,0 0 84,0-1 17,0 0-101,0 0 0,0 0 34,1 1-1,-1-2-33,1 2 73,-1 0-73,0 0 0,0 1-11,0-2 11,0 0 5,0-1 7,0 2 72,0-1-84,0 0 0,1 0 0,-1-1 0,0 1 39,0 1 6,0-1-45,1 0 5,-1-1 46,1 0-63,-1 0 12,0-1 0,0 0 34,1 1 11,-1-2-40,1 2-5,0 0 0,-1 0 17,1 3-17,-1-3 0,0 2 0,0-1 23,0 1-23,1 0-12,-1 0 12,0 0 0,0-1 28,1 2 6,-1-2-34,2 1 39,-2-2-33,1 1 27,0-1-21,-1 2-1,1-2-6,0 2 46,-1-1-51,0 0 0,1 1 39,0 2-33,0-1 66,1 1-72,-2-2 6,1 0-6,0 1 50,0-2-50,1 1 0,-2-2-5,2 2-6,-2-2 51,2 5-35,-1-1 23,2 2-28,-1-2 34,0-1 50,1 1-84,-1 2 5,0-3 46,1 2-1,-1-4-39,-1 1 29,1-1-52,-1 0 12,1 0 6,-2-1-6,1 0 34,0 1-34,1 1-6,0-1 6,0 2 6,-1-3 33,-1 1-39,1-2-6,-1 0 6,1-1-5,0 1 5,0 1 11,1 0 22,-2 0-33,2 0 34,-1 0-40,1 1 1,-1 0-40,1-1 51,0 0-6,0 0 67,-1 0-45,1 0-22,-1 1 0,1-2-45,-1 2 90,1 0-39,1 2-6,-1 0 0,1 0-28,-1-1 22,0-1 6,0 0 56,2 2-56,-2-2-11,0 2 11,0-1 0,0-1 0,-1 1 0,1 0 0,-1-1 101,2 1-101,-2-1-11,2-1-29,0 2 57,-1-2-17,0 2 34,-1-3 33,1 1-67,-1 0 0,1 1 6,1-1 61,-1 2-67,1-2 0,0 2 84,2 2-90,-1-2 6,1 2 45,-3-3-45,2 0 62,-1 0-23,-1-1-39,1 0 56,-2-1-611,-1-1-980,0-7-7869,0-5 9404,0-11 0,-1 11 0,1-2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2:09.1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0 298 7324,'14'12'1551,"-3"-3"-1315,-11-9 167,0 0-190,0 8-6,0-6-83,0 7 917,0-4-822,0-1 83,0 3-84,0-2-128,0 0-51,-2 1 34,2-2 17,-2 0 5,2-3-22,0-1 7595,0 1-7410,0-2 100,0-3-246,0 1 28,0-3 28,1 3-79,1-2 46,0 0-18,2-5-77,0 1-7,1-3 12,0 4 11,0 0 11,1-2-22,-1 2-11,-1 0 5,-1 1-28,-1 1 23,2-1 33,0-3-39,0 2-28,1-3 5,-2 3 51,2-1-50,-3 1 78,3-2-78,-3 4 44,2-1-44,-2 2-6,-1 2 73,2-4-67,-1 2 50,1-2-51,-1 2 35,0-1-40,0 1-34,2-4 34,-2 4 11,2-2 40,-2 2-46,0 0-10,0 0 5,1-3 5,-1 3-5,2-3 0,-3 3 56,0 0-56,1-2 0,0 2-45,0-3 45,1 2 0,-1-2 0,1 1 0,-1 0 51,1-1-57,-1 2 1,0 0-40,-2 4 45,2 1-28,-2 0-354,1 1 377,-1 1 5,0 2-34,0 4 34,0-1 0,0 1 6,0-1-6,0-1 0,0 0 39,0 3-34,0-2-5,0 3 6,1-1-40,2 0 34,0 6 17,-1-3-17,2 5 0,-2-3 11,0-2-11,0 1 51,0 3-18,0-5 29,2 3-56,-2-7-1,0 0-5,0-1 45,0 0-39,-1-1-6,1 1 101,1 0-101,-1-1 62,2 4-62,-1-2 0,0 2 5,0-3 46,-1 0-51,2 1 0,-1-2 0,0 1 39,-1-2-33,-1-1 27,1 0-16,1 1-17,-1-1 0,2 2 0,-1-1 0,1 1 50,1 0-50,-1 0 51,1-1-85,-3 0 34,0-1 0,0-1 62,-2 0-62,1-1-6,0 1 40,0-1-73,1 1 39,1 1-17,3 1 50,-2 0-33,1 0-28,-1-2-532,-1 0-4839,4-2-2942,-1-7 8341,3-3 0,-5 2 0,-2 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15.3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257 3237 6571,'8'7'2380,"-2"-1"-641,-6-6 8091,0 0-8816,0-2-1014,-1-1 256,0-1-267,0 0 875,-1 2-864,0 0 0,0 0 112,1 1-145,0 0 33,0 1 0,0-1-17,0 1-33,0 0 346,1 0-245,-1-1-152,0 1 101,-2-2 84,1 1-50,0 0-34,1 1 0,-1 0 0,2-1-84,-2 1 84,1-1-6,0 1 73,-1 0-67,1 0 0,-1-1-67,1 1 67,0-1 0,0 1 62,-1-1 33,2 1-140,-2-1 39,2 1-89,-1 0 95,1 0 140,-1 0-140,0 0-73,0 0 40,0 0 33,0 0 89,0 0-94,1-1 5,-1 1-23,0 0-5,1 0 28,-1-1 79,1 1-79,-1-1 0,0 1 5,1 0-55,-2-1 56,1 1 66,-2-2-60,2 2-12,-2-1 0,3 1 0,-1-1-79,0 1 90,1-1 73,-2 1-78,1-1-12,0 1 6,0 0-67,0-1 67,0 1 0,-1-2 79,0 1-74,0 0-5,0 0 28,0 0-61,0-1 33,0 0 0,0 0 5,-1-1 57,0 0-62,-3-4 5,1 1-38,-2-2 38,0 1-5,1 0 73,-1-3-11,0-1-62,-1-2 0,0-4-67,-2-1 61,1-2 6,0-1 17,-5-17-17,4 8 0,-5-15 0,5 9-39,1-4-6,0-4 45,1-29 45,3 13-40,0-26-438,4 12 433,1 30 0,2-1-26,2-9 1,1-1-9,2-2 1,1-1-1011,2 1 1,2 1 1043,-2 10 0,1 2-5,5-24 61,1 13-56,-2 7-51,13-26-66,-7 19 117,8-14 0,-9 28 0,3 1 386,2-1-386,4-3 0,6-3-101,4-4 40,8-4 61,-8 13 0,2-1 14,-9 11 0,0 0-12,11-9 1,0 2-3,11-8 2179,-8 10-2224,-9 9-50,-9 11 95,-8 5 6,4 3 61,-6 3-67,10-2 0,-2 1-34,7-1-5,8-2 39,33-5 50,-13 3-16,22-2-34,-25 7 0,-2-1-34,-3 1 34,-6-4 6,-2-2 5,-3-6 230,2-6-163,2-6-78,4-9 36,-10 6 1,3-1-29,-10 6 1,1 1-428,11-11 0,1 0 419,21-14 17,0 1 44,-2 4-61,-24 19 0,0 0-112,17-12 107,10-5 5,-30 21 0,-6 4 50,-5 4 51,-6 3-101,-4 3 838,-3 0-748,-3 2-124,1-1 34,-2 1-56,1-2-431,-4 4-1088,-1-4-7442,-5 3 9017,-1-6 0,0 8 0,-1-1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17.6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299 52 9744,'-11'-14'2571,"3"2"-2157,8 12 505,0 0-617,-5-4 275,4 1-465,-5-4 241,6 4-45,-1-1-157,1 2 365,-1 0-303,1 1-51,0 1 510,-1 0-459,0 0-213,-2 0 319,1 0-101,-2 0 79,1 0 263,-1 0-420,1 0 119,-1 0-259,1 0 100,1 0 24,-1 0-24,1 0 376,-1 0-408,3 0 156,-1 0-219,0 0 214,1 0-214,-1 0-5,-1 0 11,0 2 29,-1 2-40,0 4 0,-1 4 33,2 4-33,-2 3 0,3 3 34,-2 3 117,1 1-39,0 12-112,0-9 56,1 6-62,1-13 6,0-2 0,0-2 140,3 3-151,-1-8 11,4 2-6,-4-9-83,1-1 89,-2-1 0,0-1 28,-1-2-28,1 0-2622,-1-1 1486,-1 0 284,-4 0-263,-2 0-324,-2 0 560,-1 0-415,0 0 73,1 0 739,-1-1 90,1-2 376,-1-4 88,2 2 623,1-1-208,3 2-101,0 0 202,1 1-50,-1-4-415,1 3-49,1-3 94,-1 3-73,1 0-90,-1 0 107,-3 0-112,2 0 0,-3 1-22,2 1 22,0 1 6,-1 0 167,0 0 606,0 1-186,2-2-145,0 0-179,0 0-213,1-1 263,-2 0-319,1-1 214,-1 0-164,1 1 135,2 0 39,-2 1 302,2-1-291,1 2-61,0 0 621,1 1 1037,-1 0-1300,1 0 706,-1-1-1238,3 1 252,2 0-163,2 0 12,1 0 376,4 0-477,-3 0 218,4 0-167,-4 0-51,0 0 0,1 0-51,5 2 51,-2 0 0,3 1 62,-3 0-57,-1 1-5,-1 0 0,1 1-11,-3 0-56,1 1 67,-2-1 0,0 0 28,0 0 6,1 0-34,-1-2 33,0 2-33,-2-3 0,0 0 0,0 0 51,-1 0-18,2 0-33,0 0 0,0 1 0,-2-2-84,1 1 84,-2 0 0,1-1 17,-2 1-11,2 1-6,-2 0 0,0 1-331,-1 0-1764,0 5-5853,-5-6 7948,-2 3 0,0-6 0,1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1.2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1 133 14236,'2'14'4722,"-1"-4"-3708,-1-10 537,0 0-1417,4-11-50,-2 7 286,3-9-252,-5 12 386,2-1-375,-2 1 156,10-22-173,-3 3-123,7-16-62,-8 17-39,-2 7 112,-3 8 0,0 1 96,-1 0 55,0 2-151,0-1 0,0 1-420,0 0 425,0 7-5,0 0 34,-2 8 72,0 3-111,-1 1 5,0 5-51,1 1-33,0 16 84,1-6 90,0 14 28,1-12-118,0 1 0,0 0-28,0 16 61,0-13-33,0 10 95,0-19 23,0-2-124,0-4 6,0-3 0,0-3-84,1-4 84,-1-3 0,2-4 90,-2-3-28,3-3-62,0-1 56,5-1 89,5-6-145,7-3-134,5-7-1160,17-12-258,-13 7-3253,7-9-2343,-20 13 7148,-4-3 0,-6 10 0,-3 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1.6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1 133 11054,'7'11'3501,"0"-3"-2655,-7-8 3053,0 0-2959,21 1 191,-1-1-929,22 1 117,-5-6-319,3-3 118,2-6-269,14-8-600,-13 5-1421,12-10-5586,-20 8 7758,0-3 0,-16 11 0,-6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41.3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56 231 1386,'-25'-3'1479,"6"0"1272,19 3-2589,-5 5 912,4-3-945,-5 3 383,6-5-383,0 0 1551,6 0-1753,-4 0 11,5 0-426,0 0 393,-5 0 61,5-2 365,-6 0-179,3-3 609,1-8-481,-3 7-28,4-7 532,-5 4-677,0 4 50,-1-3 481,-3-10-420,2 7 18,-3-9 419,4-2-615,-1 11 66,-1-14-106,1 19-6,-2-3-83,3 6 50,-1 1-29,0-1 264,-1 2 398,1-1-269,0 0 2016,1-8-1966,0 5 454,-1-8 84,1 9-683,0-1-22,0 3 206,0 2-414,-2 5 62,2 1-3454,-5 26 3442,4-13-5,-3 16-12,2-17 74,1 10-62,1-6-1,0 3-38,0-9 112,0 3-57,0-1 6,0 4 129,6 13-123,-3-21 3370,4 13-3343,-4-19-49,0-2-1,2 3-16,-1-5 33,6 12 0,-5-9-22,6 12-6,-7-12-5,2 0 10,-4-2 539,10 0-499,-6-3 145,18 4-223,-13-4 33,7 0 96,7-1-96,-6 0-34,8-1 114,-4 0 15,-6-1-89,1-2 101,8-11-102,-17 5-38,10-7 22,-10 1-11,-2 2 28,1-3-23,0-8-22,-4 14 11,6-18-11,-7 18 0,2-7-17,-2 5 12,-1-8-12,0 2 11,-1-1-33,-7-8 39,1 15 6,-8-15 5,-4 11 0,3 2-11,-4 0-3369,-15-2 3374,16 7-5,-15-7-11,12 6 45,4 2-34,-3-2-208,-11 4 197,18 3-67,-18 0 27,17 3 3404,-1 2-3409,0 5-17,1 7 62,4-2-85,-3 10 63,9-11 33,0 5 0,3 4 11,0-7-6,0 5-49,0-1 44,0-10 5,0 14-10,0-15-7,2 10 12,1-9-11,1 0-67,3 2 78,-5-6 0,7 5-39,-5-4 39,0 0-6,-1-2-11,2-1 23,-1 0 67,2-1-40,-1 0 79,7 1-112,-7-1 29,12 1 5,-12-1-6,11 0-23,-10 0-5,5 0 0,-8 0 0,0 0 0,0 0 0,0 0 0,2 0 11,2 0 29,2 0-35,-2 0 1,-1 0 173,4 0-89,-2 0-85,2 0-5,-4 0 17,1 0-11,-3 0-1,4 0-5,-5 0 11,4 0 1,-2 0-1,5 0-6,-4 0-5,1 0 12,0 0-12,-5 0 0,4 0 0,-2 0 5,-2 0-5,2 0 6,-1 0-1,-1 0-5,-1 0 0,2 0-44,0 0-433,0 0-996,-1 0-8358,4-10 8688,-2-1 1,2-1 0,-3 3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2.5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246 26 10886,'-2'-6'4011,"1"2"-3266,1 4 778,0 0-1198,-23-6-325,13 4 230,-17-4 16,17 5-235,1 0 236,1 1-247,0 0 5,1 0 270,-3 3-264,1 3 196,-3 5 124,-1 4-224,0 3 385,-6 14-436,4-6 308,-3 10-358,7-12 106,1 0-106,4-4 139,3-2-156,1-4 11,2-1 185,2-4-180,3-1 163,3-5 34,2-2-101,2-1-17,2 0-84,1-5-269,2-3 213,1-9-1198,9-15 407,-8 6-77,4-12 347,-13 12 157,-2 1-78,-3 3 392,0 2-74,-3 3 494,2-1-101,-2 8 207,0 0-90,0 6-106,0 4-224,-2-1 6,2 1 55,0 0 23,1 4 796,3 12-342,0 1 285,3 9-638,-2-8-39,1 0-46,0-3 18,-1-1-236,1-2 46,0-4-1486,0-2-592,4-4-4320,1-1 6470,2-3 0,-7 1 0,-2-1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3.3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10013,'13'14'3534,"-3"-4"-2201,-10-10 807,0 0-1799,7 29 432,-4-15-387,7 25 886,-3-14-1154,-2-5 291,2 6-336,-3-7 33,1-3 123,-2 0-173,1 4 79,-3-8-34,1 3-101,-2-8 0,0-2 33,0-3 169,0-1-129,0-1-73,0-3-409,0-5 0,1-4-1356,6-17 1457,1 7-201,5-11 447,0 12-95,1 0 174,1 1-17,6 0 6,-5 6 218,2 2-168,-8 8 56,-2 2 257,0 1-279,-1 1-12,0 0-78,1 1 40,0 2 49,0 3-89,-2 2 802,1 8-668,-2-2 247,-1 4-263,-1-5-34,-2-2 223,0 1-139,2 4 157,-1-4-190,1 4-74,0-5-44,2-1 95,-1-1 224,2-3-146,1-2-50,3-2 7,3-1-147,3-1-1037,5-5 1037,30-25 0,-31 18 0,18-16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4.8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149 1 10175,'13'11'2168,"-2"-2"-1614,-11-9 1110,0 0-1116,-9 12 119,3-4-303,-10 12 252,5-7-285,-1 1-130,1 0 186,-1-1-247,2 0 56,-1 0 89,-4 5-195,3-4-90,-4 1 6,6-6 66,2-3-72,1-1 107,4-4 83,0 0-190,2-1-246,1 0-325,0-4 33,5-4 325,2-5-162,7-2 106,1 0 258,0 1-163,1 1 141,-1 2-12,0 1 28,4 1 17,-4 3 101,1 1 39,-8 4-28,1 1-112,-2 0 0,2 3 50,-2 3 208,4 14-101,-5-1 28,2 9-45,-5-6-135,-2 2-5,0-1 90,-1 2-6,0-2-73,0 1 28,-1-2 152,-8 7-191,0-7 0,-6 6 0,3-10-73,-2-1 73,2-3-17,-1-2-17,2-4-218,1-2 252,3-4 0,1 0 6,1-2-68,1 0 62,-1-2 0,3-1-5,0-3-113,1-2 113,1 0 5,2 0 190,7-2-33,2 3 168,6-2 436,1 4-295,2 2 256,4-2-246,5 2-330,4-1 425,2 2-263,1 0-67,0 1 44,-3 1-100,6 0-185,-12 0 74,3 0-24,-14-1-50,-2 1-6,-1-3 6,-2-1-969,1-2-2000,4-5 2969,12-12 0,-14 10 0,5-4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5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56 3 9134,'-13'-1'2346,"2"0"-1399,11 1 940,0 0-1506,-14 26 425,10-14-396,-10 22 447,14-20-219,7 1-274,4 2 504,9-1-414,3-1 6,4-1 72,1-1-359,10-1-173,-10-5 129,6 0 100,-12-6-167,-1-3-23,-1-5 84,4-11-229,-9-1-252,-2-7-499,-10 7 44,-4 1-200,-7 2 105,-4 4 242,-9 3-449,-3 3 393,-3 4 150,0 0-352,-1 2 924,-4 0 0,14 0 0,1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6.0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287 1 10758,'6'2'1708,"-2"-1"51,-4-1-589,0 0-609,-4 32 66,-1-10 62,-6 29-314,0-13-144,-3 5 794,-1 7-526,-1 6 117,-3 6-196,1 5-107,2-16 1,0 2-174,-8 26-124,8-28 1,0-1 387,-5 14-371,3-6 74,2-7-107,5-9 106,2-8-95,2-8-11,3-7 0,0-5 135,2-4 133,0-4-268,1-4 50,0 0-465,1-2 415,10-32 0,-8 24 0,7-24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6.8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60 10550,'0'4'3787,"0"-1"-3059,0-3 403,0 0-531,-6 0-186,2 0 23,-5 1 207,5-1-331,0 1 265,2-1-192,1 0 326,0 0-13,1 1-447,4-1 12,5 1 425,10-1-482,10 0-78,9-4 73,4-2-90,2-3-112,-3-3 0,-6 2-325,-6 0 73,-6 2-852,-6 2-1893,-7 2 2997,-4 3 0,-4 1 0,-2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7.5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26 7083,'-6'-11'2403,"2"1"-1848,4 10-152,0 0 213,-5 3-235,3-2 302,-4 2-134,5-2-185,1 1 387,0-2 279,0 1-195,0-1 3971,0 1-4801,0 0 57,0 1 89,0 1 196,1 0 555,4 0-666,4 0 184,7-1-163,5 0-223,7-1 498,5-1-297,6 0 594,20-2-689,-13-1-112,8-2-28,-24 0 73,-7 0-40,-7 3-33,-2-1-11,-8 1 11,0 1-84,-5 1-627,-1 0-4566,0-2-4547,-3 1 9824,-1-2 0,0 2 0,1-1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09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32 8774,'-5'-14'2712,"1"4"-1799,4 10 812,0 0-1350,-1-4-45,1 4-150,0-3-46,0 3 959,0 0-909,-2 0 438,2 0-230,-3 0-146,3 0 2264,-1 0-2471,1 0 6,-1 0-39,1 1 44,0 1-16,0 0-29,0 0-5,0-1 51,0 0-46,0-1 589,0 1-354,-1 0-105,1-1 234,-1 1-329,1 0-29,0 0 22,-1 3 40,1-1-67,-1 1-1,0-1 46,1 2-46,-1 0 85,0 3-84,1-2 45,0 3-12,0-3-5,0 0 33,0-1 11,0 2-72,0-2 44,0 1-44,0-4-1,0 2 35,0-1-40,0 1 5,0 0-5,0 0 0,0 1 11,0 0 23,0 3-28,0-1-1,0 2 1,0-3 27,0-2-27,0 1 44,0 0-44,0-1-6,0 1 6,0-3 44,0 1-50,0-1 6,0-1 27,0 0-33,0 0 11,0 1-11,0 0 0,0-1 12,0 2-12,0-2 5,0 1 1,0 0-6,0 0 5,0 1 1,0-1-6,0 2 11,0-3 28,0 3-5,0-2-34,0 1-6,0-1 6,0 0 0,0 1 6,0 0-6,0 0 0,0 0 6,0 0 33,0 0-34,0 0-5,0-2 6,0 1-6,0-1 6,0 1-1,0-1 1,0 0-6,0-1 0,0 4 5,0-2-5,0 2 0,0 0 6,1 0-6,-1 1 6,1-1-1,-1 2 1,2-1-1,-1 2 1,0-1 5,0 2-5,-1-4 39,0 1-40,0-2-5,1 1 6,-1-2-1,1 1 7,-1-1-7,2 0 1,-2 0-1,1-2 1,-1 2-6,1-1 0,-1 0 6,1 0-6,-1-1 5,0 2 1,0-1-6,0 1 0,2-1 0,-2 2 0,1 0 0,0 0 0,-1 1 0,2-1 5,-1 3-5,1-3 6,1 4-6,-2-5 6,0 1-6,0-1 5,0-1-5,-1 1-5,1 0 5,0-1 11,-1 1-11,1-2 0,-1 1 0,0-1-34,0 1 40,0 1-6,0 0 5,0 0 1,0 2-6,0-2-6,0 1 6,0 1 0,0-2-5,0 2 5,0-2 0,0-2 0,0 2 11,0-2-11,0 1 0,0 0 6,0-1-9837,1 1 8992,-1-3 1,1 2-1,-1-2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1.5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8119,'1'10'2415,"-1"-2"-1727,0-8 5653,0 0-6050,0 2-50,0 0 22,0 3 0,0 0 376,0 3-336,0-2-40,0 2-45,0-3-50,0 0-11,0-1-6,0 2-28,0 0-5,0-1 16,0 1 34,0 0-16,0 0 172,0 3-206,0-3 33,0 2-28,0-3-5,0 0-33,0-2-29,0 1-11,0-1-40,0 0 1,0-1 5,0 0-5,0 1-1,0 0 1,0 1-1,0-1 29,0 1-28,0-1 44,0 0 56,0 1-10,0 1-63,0 0 1,0 0 5,0-1-28,0 1 23,0-1 16,0 2-5,0 0 5,0 0-5,0 0 6,0 1-46,0-3 29,0 2 5,0-2-5,0 0 16,0 0-16,0 0 50,0 1-84,0-1 5,0-1 6,0 0-5,0-1 5,0-1-5,1 2-1,-1-1 7,2 1-7,-2-1 1,2 1-1,-2-1 1,1 1 0,-1-1-1,1 0-5,0 2 11,-1-2-11,2 2 6,-2 0 0,2 1-1,-2-1-5,1 0 6,-1-2-6,0 0 5,1 0-5,0-2 6,-1 2-6,1-2 0,-1 3 6,1-1-1,-1 3-5,1-2 0,0 3 0,-1-2-5,0 0 5,0 1 0,1-2 0,-1 2 0,1-1 5,-1-1-5,1 1 6,-1-2-6,1 0 0,0 0 5,-1 0-5,1-1 0,-1 3 0,0-2 0,0 4 0,0-3 0,0 2 0,0-2 0,0 1 0,0-2-5,0 2-174,0-3-381,0 1-421,0-1-1685,0 2-2963,0-2-1249,-3 0 6878,1-1 0,0 0 0,0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18.5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20 516 8679,'6'8'1877,"-2"-2"-1535,-4-6 290,0 0-172,0-2-421,0 2 2151,0-1-1888,0 1-61,-1 0 196,0 0-364,0 0 117,-1 0-60,1 0-102,0 0 173,0 0 208,1-1-308,0 0 28,0 0-12,0-1-117,0 2 2420,0-1-2302,-2 1 151,0 0-129,-1 0-84,1 0-56,0 0 50,0 0 152,1 0-163,0 0 62,-1 0 100,2 0-83,-2 0-118,2 0 2845,-1 0-2845,1-1 0,0 0 0,0-2-89,0 2 122,0 0 158,-1 1 453,1-1-644,0 0-23,0-1-78,0-1 101,0 1 0,0-1 51,0 2 55,0 0-190,0-1 84,0-1-22,0 0-79,0-2 101,5-2 39,13-9 45,3 1-95,14-9 11,2 2-50,11-5-40,17-7 90,6 0 0,6-2-676,-12 6 1,3 1 692,-6 1 0,5-1 0,-4 3-43,5 0 1,-5 2 25,-8 4 0,-3 2-45,27-5-89,-25 11 134,-11 7 0,-4 4 11,0 2 90,-3 8-107,-3 6-72,8 25 22,-12-4 56,7 15 0,-13-8 1412,-2 1-1356,-2 1-61,7 23-34,-5-13-45,8 18 134,-6-17-50,4 1 118,2 1 72,3 1-190,0-1 0,3-4 134,0-3-22,2-5-39,0-4 179,17 10-67,-12-15-185,12 8 0,-18-21 84,2-2 56,0-5-73,21-3 196,-4-6-44,19-4-112,-4-12-107,0-3 117,-3-7-122,-3 0 5,-17 4 0,-12 4 0,-15 3-236,-11 4-307,-6 1-5854,-24-6 6397,-8-10 0,2 6 0,2-4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42.7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6 195 7828,'0'4'1770,"0"-1"230,0-3-57,-2 2-1170,2-2 863,-2 1-1401,1-1 5714,0 0-5680,10-9-135,14-15-95,0 1-22,7-9-885,-14 13 901,-1 2-100,9-10 67,-10 12 0,4-6 0,-11 15 11,-2 1-11,-1 1-5,-2 3-1,0-1 757,-2 2-746,1 0 1,0 0-6,2 0 6,-1 0 44,2 0-16,-1 2 5,3 0 6,-1 2 235,14 13-185,-4-4-6,12 12 175,3 3-1453,-6-6 1239,7 6-5,-5-4-3014,-10-9 2745,2 5-644,-11-8-6877,-3 17 10,-3-5 7735,0 13 0,-1-21 0,0-5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20.2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114 116 9481,'-3'-7'2464,"1"2"-1960,2 5 370,0 0-124,-2-5-660,1 3 168,-2-3-230,2 4 134,-1 1-201,-1 0 39,1 0 0,-3 0 39,1 0 6,-1 0-45,0 0 0,1 0 0,0 0 0,0 0 0,0 0-17,0 0 17,1 0 0,-1 1-34,-2 1 23,2 0 22,-2 0 40,3-1 139,0 0-11,2-1-179,-1 0 23,2 0 78,-2 0 117,2 0-218,-2 0 78,2 0 197,-3 0-275,1 0 0,-1 0-16,1 0 4,-1 0 24,1 0 587,-1 0-437,2 0 2958,0 0-2689,9 0-279,-1-1 156,9 0-258,-1-3 56,3-1 365,19-4-438,-5 2-33,16-2 118,-9 3-62,-2 2-23,1 2 175,8 1-74,-14 1-134,4 0 0,-19 0 84,-3 0-56,-5 0-28,-3 0 0,-4 0 157,-1 0-157,-1 0-157,-1 0-1114,-11-3 179,-1 0-320,-8-3 180,4 1-1770,-4-3-454,1 1 3456,-1-3 0,10 5 0,3 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21.3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54 7151,'3'7'2117,"-1"-1"-364,-2-6-67,0 0-1266,0-10 230,0 7 89,0-10-67,0 11-381,0-2-50,0 2 168,0 1-314,0 0 617,0 0 38,0 0-543,0-1-156,2 0 117,1-5-168,1 3 0,1-3 0,-3 4 56,0 1-23,-1 1 2639,-1 0-2666,0 5 78,0 0 151,0 5-73,-2-1-162,-1 3 0,-1 0 151,-1 2-72,-1 1-79,-1 1 0,1 0 235,-2 1-78,1-1-157,-1 0 0,1-1 28,0 0-28,1-1 0,0-1 5,0-2 315,-2 6-320,1-5 0,-2 3 34,5-6-34,0-2 0,1 0 0,1-2 123,1-1-61,-1 0-62,2 0 0,-1-2-62,1 2 62,-1-1 0,1 1 79,-1-1-40,0 0-39,1 0 0,-1 0-34,0 2 34,0-2 0,-1 1 185,2-1-95,-1-1-90,1 0 0,0-1 151,0 0-4055,3-5-5097,4-4 9001,2-7 0,-2 7 0,-1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35.8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91 174 6803,'1'2'1523,"0"-1"225,-1-1-1305,-6 3-158,4-3-66,-4 2 184,5-2-157,1 0 124,-1 0 157,-2 2-449,-1-1-78,-1 2 0,0-2 6,0 2-6,-1-1 123,1 1-50,1-2-95,1 1 22,2-1 0,0-1-34,0 1 34,-1 0 0,0 1 22,0 0 34,-2 2-56,0-1-16,0 3 49,1-3 57,2-1 151,0-1-174,0 0-73,1-1 6,-2 2 0,1-1-39,-1 1 78,-1 1-39,2-1 129,0-1 302,1 0-95,0-1 1748,0 1-1888,4-4 67,0-1-196,4-2-16,-1 0-51,0 1 0,0 0 5,4 0-5,-1 0 107,3-2-6,-1 1-101,2-1 0,0 0 72,10-7 1,-5 4 11,8-7 23,-7 3-35,2 0-72,0 1-3392,1-1 3381,-2 2-56,0 2 67,-4 3 0,-1 1 28,-2 2 17,0-2-45,-3 4 3381,-1-3-3437,-2 2 56,-4 0 0,2 0 95,-1 1-129,-2 1 34,1 0-11,-3 0-39,1 1 50,0-1 0,0 0 78,-1 1 17,1-1-95,1 0 0,-1 0 11,0 1 17,0-1-28,-1 1 0,0 0 90,0 0-140,-1 0 55,1-1-5,1 0 67,0 0 1,1 0-80,-1 1 12,1 0 0,-2-1-5,0 1-415,0 0-101,-12 2 219,2 2-197,-13 3-106,5 0 470,-3 1-189,1-1 105,1 0 219,-1-1-341,0 1 72,-1-1-358,1 1-85,-1 0-520,-7 5 778,7-2 180,-7 5-146,12-4 185,-1 0-34,4-1-392,-4 2-253,5-4-1314,-1 1 2228,3-5 0,5-1 0,0-2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37.8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16 469 1562,'-8'-3'1932,"1"1"879,7 2-2151,0-1 706,0 0-817,0-2 674,3 0-802,-1-1 1476,2 1-1538,0 1-174,-2 1 173,0 0 376,1 0-258,-1 1-73,2-2-185,-1 0 365,1 0-280,-1-1 5,1 0-17,0-1-202,1 0-66,0-1-23,0 0 73,0-1-96,4-4 23,-2 1 28,4-1 34,-4 1-68,2 1 6,1-2-56,6-5 56,-4 3 0,3-3 140,-4 5-22,-1 1-90,0 0-28,-1 0 5,0 0-5,0-2 0,0 2 0,-1 0 62,0 0 5,2-2-67,-2 2-33,1-1-23,-3 3 56,-1 0 0,0 0 28,-1 0 44,-1 1-77,0 0 5,-1 2-79,-1-1-94,-1-1 139,2 1 29,-1-1-113,1 2-44,-1-1-18,1 0 40,-1 1 129,3-3 11,-2 3 11,1-2 23,-1 3-34,0-1 0,-1 1-50,0 2-18,0-1 102,-1 2-34,1-2 67,0 1-61,1-2-6,0-1 0,1 0-51,-2 0-16,2 0 67,-1 1 0,-1-1 45,0 1 28,-1 1-79,1-2-33,-1 0-17,0-2 56,0 1 0,0-1 67,1 1-61,-1-2-6,1 3-45,-1-1-73,0 4 191,0 1-28,-1 3 101,-1 1 190,-2 3-286,-2 0-11,-3 6-39,1-3 67,-2 4-67,2-4 0,1 0 79,-2 2-1,-2 3-78,2-2 0,-1 2-33,4-4 33,2-2 0,-1 0 173,0 0-50,0 0-123,0 0 0,-1 0 6,0 1-17,0-2 22,0 3 28,1-4 28,-1 4-72,2-5 5,1-1-23,0 0-38,-1 0 61,2 1 61,-2 0 29,1 0-96,0 0 6,-1 1 0,1 0-56,-1-1 56,2 0 0,-1-2 34,2-1 16,-1-1-50,2 1-11,-1 1-22,0 0 44,-2 0-11,1 2 89,-2 1-16,-2 2-73,2-2-11,-1 1-51,3-4 62,1-1 0,0-1 40,1-1 10,-1 0-50,1 0 0,-1 1-28,0 1-34,0-1 62,0 2 45,-1-2 17,1 1-62,0-1 0,1-1-51,0 0-5,0 0 56,0 0 23,0-1 33,0 2-62,-1-1-89,1 3 95,-1-2 0,1 2 45,0-3 16,0-1-66,0 2-29,-1-1-27,0 1 61,0-1 0,0 1 16,0 0-16,1 0 0,0-1-22,0 1-40,0-1 62,-1-1-8367,1 1 8367,-1-4 0,1 3 0,0-2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4.1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30 837 12533,'-14'9'1367,"2"-3"-897,10-5 897,1 0-1025,0-1 5174,1 1-5370,4-5-12,2-2-44,4-7-96,3-4-50,7-22-39,-4 5 95,3-15 0,-8 7-67,-4-1-107,-2-3 141,-3 0-130,-1 1-145,-1 0 157,0 4 151,0 1 0,0 1-229,0-16 111,0 14 34,0-10 17,-1 20 17,0 4 50,0 5 50,1-1 17,0 8-72,0-2 5,0 10 0,0 0 5,-1 3-5,1 1 0,-1 1 0,0 1 0,1 1-84,-2 0-151,1 0 235,0 2 0,-1 4 34,-1 3 10,1 5-44,-2 2-33,1 13-1,0-7 68,1 11-34,1-8 229,0 4-145,1 0-84,0 2 0,0-1 12,0-1 21,0-2-33,0 1 0,0-2 263,4 14-263,-1-11 0,2 9 34,-2-14-57,0-2 23,-1-2 0,0-3 135,1-1-6,-1-4-129,1 0 0,0-2 67,0-1 0,0-1-61,0-1-6,0 1 95,1-1-17,1 3-78,-2-3-11,3 3 11,-2-5 0,-1 0 73,1-1-12,-2 0-72,1-1 11,0 1-22,-1-3-29,-1 1 57,1 0-6,1-2 112,-2 2-39,3-2-73,-2 2 0,2 0-6,-1-1-44,1 0 83,-1 0-33,1 0 331,2 1-331,-2-2 0,2 1 117,-1-1-71,0 0-40,0 0-6,0 0 156,1 0-156,-2 0 0,1-1 0,-2-1-50,1-1 56,0-2-6,0-2 84,2-2-17,-1-1-106,1-3 39,-1 0-180,5-10 186,-2 5-6,3-7 17,-2 8 22,-1 2-73,0 1 34,-2 4-90,2-2 90,-2 5 0,0 0-11,-4 5-6,2 1-28,-2 0-56,1 1 23,0 0 78,0 0 0,1 0 101,4 4-112,-2 0 11,2 4-62,-2 0-16,0-1 83,1 2-5,-2 2 39,0-2 68,0 3-152,-1 0 45,0 0 0,-1 0-34,0 4 34,0-5 73,1 1 28,-3-7-135,0-1 34,-1-3 84,2 0-84,-2 0 281,1-1-180,0 0-107,0-5 6,2-1-95,1-7-95,2-3 190,2-2-11,0-2-141,2 0-22,1-3 152,-2 8-23,0-2-56,-5 11 107,1 2-6,-1 1 72,3 2-122,-2 0 50,4 1-56,-3 0-6,2 3 74,0 4-12,0 3 140,-1 4 22,0 0-140,0 2-22,-1-2 34,-2 0 50,3 2-84,-3-5 79,2 1-79,-3-6-163,0-1-761,0-2-8907,8-7 9379,-2-5 0,2 1 0,-6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5.0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21 9654,'-2'-12'3053,"0"3"-1754,2 9 763,0 0-1682,6 23 320,-3-8-151,5 20 22,-5-11 175,3 4-427,-3 6 409,2 2-308,-1 4-330,-1 3 397,2 21-353,-4-15 57,2 15-68,-2-22-56,2-6-67,-2-3 230,3 3-230,-2-12 95,-1 2-50,0-14 50,-1-3-129,0-4 34,0 1 0,0-2-67,0-1 101,0 1-34,0-3 89,0 0 24,2-1-113,-1 0 0,4 0 207,2 0-89,4 0 16,7 0 124,15 0-258,-4 0 0,9-1 11,-11-1-61,-4 0 106,-3 1-56,-5 0 78,-2 0 40,-4 0-180,-2 0 62,-2-1-151,-1 0-280,0 0-360,0-1-760,2-2-3457,4-6-2066,2-1 7074,4-7 0,-8 10 0,-1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5.7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41 10836,'7'8'3069,"-2"-2"-2033,-5-6 4611,0 0-5267,4-1-10,3 1 212,6-1-487,5 0 80,5-1-175,4-3 185,2-1-241,2-2 56,-1 0-118,-4 1 107,-5 0-589,-6 4-302,-4-1-1204,-5 3-6950,0 1 9056,-4 0 0,0 0 0,-2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6.1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32 10914,'9'0'2784,"-2"0"-1742,-7 0 1999,0 0-1674,6 3-510,0 0-140,8 1 140,-2-2-661,2-1 61,2-1-257,0 0 51,12-2-51,-4-2-555,11-2-385,-5-1-3306,4-1-5585,0 1 9530,-4 1 1,-13 3 0,-8 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7.9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2 894 8702,'1'2'1770,"0"-1"118,-1-1-1143,-1 1-342,0-1 224,0 1-5,1 0 1366,0-1-532,0 1-352,0 0-163,0-1-381,2 0 442,3 0-693,5-3-186,5-5 73,2-7-140,5-8-106,1-7 50,1-7-522,-2-5 24,3-36-29,-9 11 275,-8 19 1,-2 0-275,-3-26 364,-2-1 16,-1 5 40,-2 6-29,0 9 135,-2 10 0,-1 8-67,0 8 67,1 8 0,0 7-56,0 4-145,1 5 61,1 2 84,-1 2 357,-1 3-379,-2 5 145,0 3-67,-4 18 5,2-4 186,-1 13-62,2-6 44,1 3 326,-2 23-359,2-11-45,-1 17 11,3-20 213,1 3-240,2-3 117,0-1 168,1-4-252,0-2-79,0-4-33,0-2 73,0-3 28,2 8-34,1-11 146,3 8-78,0-13-135,1 0 0,0 0 101,3 3-101,-2-7 33,2 4 119,-4-9-57,1-1-95,-1-1 0,-1-2 0,-1-1-17,0-2 17,-2 0 0,1 0 84,-1-2-50,-1 0-34,0-1-51,-1 1 1,2-1 95,-1 0-45,1 0 224,3 0-224,-1 0 0,4-1-17,0-3-50,0-2 67,1-3 0,2-2-101,1-2-34,1-3 68,1-1-101,0-2-141,-1 1 141,3-5 168,-6 7-67,0 0 101,-5 7-68,1 2 34,-1 0-134,2-2 134,-2 4 0,0 0-45,-3 4-39,0 0 84,0 1-34,2 1 34,1 4 17,2 2 28,0 6 78,2 2 269,-1 2-206,3 6-186,-3-6 50,1 3 6,-4-10-50,-1-4 22,-1-3 185,1-2-219,6-7-179,0-5-364,7-8 549,-2-3-297,-1-1 297,-1 5-101,-4 5-73,-1 7 174,-3 3 0,2 9 0,1 5 717,8 17-363,-3-2 133,5 7-358,-5-13-96,-1-4-33,0-5-408,-2-4-3267,13-9-4514,-6-6 8189,9-8 0,-16 6 0,-3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8.9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9330,'6'11'3248,"-1"-3"-2251,-5-8 1238,0 0-1647,0-7-112,0 6-442,0-6 318,0 7-290,0 0 515,0 4 134,0 12-122,0 3-332,1 15 427,0-3-404,0 7-34,-1 1-3106,0 3 2905,0 0 179,0-1-224,0-2 67,0 1 151,-1-1-111,-1-2 27,-1-1 40,1-5 3398,0-3-3600,2-6 28,0-3 0,0-5 16,0-1-16,0-7 129,0 0-39,0-5-85,0 0 130,1-1-62,5 0 44,4 0 107,6 0-89,5-1-96,15-6-39,-8 1-56,9-4 95,-18 5-39,-5 0 0,-4 2-291,1-3-858,-4 0-2452,9-6-3317,-1 1 6918,5-5 0,-9 8 0,-3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6:31.8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1 815 3868,'12'0'2353,"-3"0"591,-9 0 4186,0 0-6042,0-2-954,3-2-78,2-6-5,4-3-18,2-5 432,2-4-465,2-6-359,9-22 70,-8 9 0,1-2-75,8-28-1716,-8 9 0,-5-2 1643,-6-7 354,-3 28 0,-1 1 16,-2-12 44,0-10 29,0 33 56,-1-19 100,0 37 12,-1 6-29,-1-1 18,1 6-12,0 1 280,-6 0-403,2 11 3314,-4-1-3325,-7 50 44,9-26-3300,-5 32 3412,10-18-323,2 22 256,-1-11-1114,4-8 1,1-1 1125,5 6-46,1 10 12,2-23 84,8 17-123,-9-31-39,8 21 39,-11-36 2132,-2-5-2182,0-1 278,-2-6-239,-1 0 683,15-12-672,-6 1-45,12-11-17,-3-6 434,-6 5-607,6-6 89,-8 9-67,0 2-6,-2 0 12,3-3 117,-2 4 6,1 1-118,9 12 364,-9 6 56,9 9 247,0 20 2398,-11-15-2875,7 11 12,-9-22 230,9-9-364,-3-3-41,7-7-296,-3-10 398,-6 14 28,4-6 964,4 32-224,-1 3-567,6 10-139,-9-5-701,0 1-5600,-1-13 6267,5-6 0,-9-7 0,-3-10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0.0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10909,'7'12'1636,"-2"-2"-780,-5-10 1307,0 0-1598,1 3-190,2 1 230,0 5-258,1 3 169,0 2 133,0 4 198,2 9-478,-3-6-218,1 8 482,-3-11-465,0 0 56,0-3-67,1-1 0,0-4-157,0-3 0,-1-3 5,0-2 230,-1-1-229,3-6-45,0-4-504,2-8 240,1-5-111,1-4-62,2-2 286,5-7 190,-3 12-101,0-2 50,-5 16 51,-2 3 0,-1 4 6,-1 1 61,1 1-61,1 0 179,0 0 246,2 4-347,1 3 638,5 11-621,-3-1 341,1 4-313,-2-4 73,-3-2 129,1-2-214,-1 1-117,-2-6 6,-1 0 67,-1-6-73,-1-1 84,0-1-135,1-6-83,0-4-220,2-7-32,2-3 296,2-1 74,7-5-18,-5 9-56,3-1 57,-5 12-1,0 3 6,1 2 28,4 3 28,-2 4 269,4 3-297,-3 4 297,-1 0-297,1-1 89,-3 0-105,1-1 16,-3-3-269,0-2-465,-1-1-2397,5-2 3131,6-2 0,-6-1 0,2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0.7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167 0 11407,'0'13'3344,"0"-3"-2431,0-10 129,0 0-784,-5-3 33,1 2 336,-3-2-403,1 3-6,0 0 163,0 0-291,-1 0 252,0 0-168,0 0-85,-2 2 359,-2 1-224,0 3 56,-1 0 112,0-1-353,1 2 202,2-2-207,0 2 319,1 5-213,2-2 285,-1 12-346,4-7 140,0 4-152,2-7-61,1 0 212,0-4-100,5-3-102,1-3 91,6-1-214,2-6-44,4-4-269,0-7-73,9-11 386,-8 8 62,3-4-89,-12 14 39,-2 3 84,-1 4 5,-1 1 84,2 1 6,-2 3 168,2 2-218,-1 3 336,8 4-337,-5-4 52,6 2-79,-6-4-12,1-1-180,-2-2-598,1-1-218,-1-1-1675,-1-1-359,3-2-907,0-3 3943,1-1 0,-5 0 0,-2 2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1.0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11592,'5'1'4509,"-1"0"-3389,-4-1 662,0 0-466,15 0-426,-5 4-487,13 0 56,-9 6-307,2 0-17,2 0-51,7 5-84,-5-2-45,6 2-112,-11-4-124,-2-1-27,-4-1-336,-1-3 196,-3-1-750,0-3-516,-2 0-1552,3-2-2587,0 0 5853,2-3 0,-3 3 0,-2-3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1.5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232 8 10539,'-11'-4'3400,"2"1"-2112,9 3 4448,0 0-5692,-3 2 108,0 3 464,-4 6-314,-8 13-38,2-2-258,-7 9 498,4-7-460,1 1 108,-1 0-3186,2 1 3146,-2-3-112,1 2 0,0-3 67,2-2-44,1-3-113,3-4 79,3-6 2232,2-2-5184,8-15-6868,5-4 9523,7-11 1,-5 10 0,-2 2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2.2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46 114 9078,'-12'-7'2072,"3"1"-1171,9 6 948,0 0-1306,-11 5 252,8-3-492,-7 4 184,10-5 107,0 0-465,0-1 364,0 2 515,0-1 219,0 0-488,0 0 190,3 0-167,6-1-583,7 0 488,7 0-487,5 0 116,3-3 180,3-1-358,-1-4-79,1-1-39,-2-1-5,1 1-46,-2-2 51,1 0-280,-2 0-123,0 1-1328,-2 0 1731,18-2 0,-27 6 0,11-2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2.8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11256,'12'6'4217,"-2"-2"-3068,-10-4 553,0 0-1595,2-2 370,-2 1 228,2 5 102,-2 6-3668,0 8 2990,0 4 487,1 6-291,0 3-128,1 2 27,2 1-129,0-2-229,8 8-1189,-1-12-1976,9 3-5035,-4-16 8334,0-5 0,-6-4 0,-4-4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3.2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46 12634,'8'0'3792,"-2"0"-2230,-6 0 1693,0 0-1911,13 0-1086,1 0 560,13 0-550,-1 0 52,5-2 72,3-1-3678,3-3 3247,2-2 39,1 0-661,0 1 95,-2 1-840,-2 3 1406,2 0 0,-20 3 0,0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4.5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184 0 10382,'4'9'2560,"-1"-2"-1787,-3-7 1109,0 0-1227,-14 13 29,4-3-404,-12 11 498,6-6-67,-9 6-195,5-5-477,-4 4 62,8-8-101,4-3 67,0-2-33,4-2 16,2-3-50,3-1 40,1-1-40,1 0-504,1 0-707,5-8 1060,2 2-118,7-8 269,2 4-50,2 1 151,-1 2-101,9-2 106,-5 5 146,4 0-185,-7 3-22,-3 1 201,0 4-156,-2 2 78,-1 4-168,-3 5 106,0 1 135,-4 2-16,0 0 357,-4 10-492,0-4 28,-2 7-68,-3-8 51,-2-1 140,-4 1-118,-7 8 112,3-8-151,-6 5-84,7-14 0,0 0-6,3-3-38,0-2 49,3-3-5,2-1 67,1-1-16,0-1-57,1 0-39,-1 0 12,2 0 33,-1-1 0,1 0 112,1-1 78,0 0-190,1 0 1558,0-1-1458,2 0-27,3 0 302,5 0-229,6 0 89,6-4 292,7 0-477,3-4 152,6 0-202,1-1 117,0 0 68,-1 2-107,7-4 202,-13 5-123,3-3-112,-16 5-45,-3 0 67,-3 1-100,-3 0 33,-3 2-62,-4 0-39,-2 1-2480,-1-1-7250,-10-2 9063,5-1 1,-5 0 0,7 1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7.2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9 906 8797,'0'2'2067,"0"-1"1282,0-1-2733,-3 2-117,2-2 285,-3 2-257,4-2 5102,0 0-4990,1-1-432,14-18-207,2-1 5,14-21-5,-3-2 0,1-8-369,-1-9 111,-2-6-140,-4-6-252,-4-3 393,-3 0-46,-6 2 270,-3 6-225,-4-12 247,-1 27 11,-1-6-140,0 34 56,-3 6 84,1 7 0,-2 6-6,1 2-150,0 4 150,-1 8-39,-2 6 45,-1 10 84,0 6 62,-1 6 61,1 4 174,1 3-331,2 4 180,0 3-191,0 4 336,0 23-341,1-18 66,1 14 192,1-30-180,1-5 45,0-4-157,1-3 95,2-4 29,1-2-119,3-4-5,1 0 79,-1-5 5,0-1-84,-1-2 5,2-1-38,-3-5 89,2-1-56,-4-6 336,5-1-336,1-2 0,5-5 5,0-4-94,1-7 89,1-2 0,1-3-62,-2-1 28,0-1 29,0 2-46,3-2-38,-6 8 89,2-1 0,-9 11-6,0 3-27,-2 2-7,0 1-60,-1 1-80,5 10 248,-1 0-68,3 10 268,-2 0-128,0 1-78,-1-1-62,0-2 73,0-2 84,-2-4-152,-1-6 258,3-2-117,0-3-191,6-7 45,3-4-224,3-7 73,3-3 117,1 1 34,-3 4-184,3 6 150,-8 4 34,2 8 0,-6 4 134,2 5-78,-2 2 146,1 1 78,0 0-129,-1-2-151,-2-1-218,5 1-533,1-5-1081,3-1-3612,4-4-3209,-3-6 8653,1-2 0,-9 1 0,-2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8.1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12264,'5'10'3552,"-2"-1"-2757,-3-9-230,0 0-565,2-1 79,0 1-79,1 4 621,1 5-83,-1 7-5,1 8 195,-1 6-331,0 6 107,0 6-162,-2 6-309,-1 2 287,0 25-175,0-20 124,0 15-157,0-26-62,0-4-50,0-3 23,0 9 27,0-14-50,0 6 56,0-19 62,0-3-118,-1-4 0,1-5 5,0-2 97,0-3-102,0-2 986,0 0-835,2 0-56,3 0-56,6 0 56,5 0 275,18-3-230,-3 0 252,12-3-314,-10 2 74,0-1-152,-4 1-152,2-2 152,-11 2-431,3-2-353,-10-1-2392,3-8-6655,1-1 9099,2-7 1,-9 11-1,-3 2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6:32.7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17 11200,'-7'-9'2571,"2"1"403,5 8-2240,0 0-152,12 47 790,1 6 1,2 5-1245,-5-16 1,1 3-1069,3 14 0,1 8 0,-3-14 973,-3-6-8,0-1 1,-1-3-1484,-3-13 1469,-2-12-5,1 2-6,-1-11 28,0-3 5,7 2 315,14-5-230,0 2 67,35-11-135,-19-1 17,10-2 1402,-17 3-1430,3 4-39,-17 1-11,9 0 6,-15 2 5,-2 2-297,1 0-589,-3 1-2514,-3-3 3400,1-14 0,-4 9 0,0-9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9.4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86 153 8416,'-9'-12'95,"1"3"-95,8 9 370,0 0 123,-27-13 342,18 6 89,-19-10-398,26 10 90,1 0-50,0 0 62,1 0 223,0 0-392,0 1-39,0-1 169,0 2-102,0-1-11,0 2-151,0 1-152,0-1 443,0 1-325,0 1 17,0 1 264,0-1-157,0 1-342,0-1 22,0-1 218,0 1-89,0 0 112,0-1 191,0 2-488,0 0 246,0 0-313,0 7 28,0 4 0,3 9 45,1 4 582,3 17-419,-1-11 39,2 7-124,-3-16-106,-1-5-17,-1-3 11,-1-5 56,-1-4-61,0-1 89,1-2 146,-1 0-129,1-2-224,3-6 61,3-6-447,4-8 448,2-3-230,2-1 280,-1 1-108,0 3 24,0 2 84,-5 8-72,-1 1-40,-4 9 112,-2 0 0,1 2 39,2 0 101,1 0-140,2 3 0,3 1 67,1 5 231,1 1-147,-1 3-28,0-1 179,1 4-307,-5-7 5,0 2 0,-4-8 89,-1-1-5,0-1-16,4-3-68,2-4 0,3-5-163,2-5-167,1-1 263,-2 2-17,0 4 84,-4 4-168,7 3 134,1 11 34,1 2 185,0 5-62,-6-1 135,0-2 111,0-1-173,5-4-196,-3-3-297,5-1 29,-4-2-948,2-1-2139,6-3 3355,11-2 0,-16 1 0,3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6:00.2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156 15 12729,'8'4'3921,"-2"0"-2935,-6-4 1193,0 0-1625,-4-6-39,3 4-464,-3-5 223,3 6-274,-1 0 101,0 0-28,-1-1-23,-3 1-16,0 0 61,-1 1-106,0 0 11,0 0 0,-1 0-68,0 0 113,-2 0-45,1 0 6,-2 0 123,1 0-135,-3 3 6,3 0 34,-1 4-1,5 0 40,-1 2 168,2 3-191,0 2 253,1 7-258,3-5 258,0 4-303,1-9 151,1-2 0,2-3 84,7-1-235,0-3 6,6-1-23,-1-4 17,3-4-34,1-4-22,2-2-44,-3 1 21,-3 2 79,-3 3-39,-5 3-129,-2 2 134,-1 1-5,-1 1 95,2 3-61,0 1 5,0 3 0,1 0-45,3 1 39,-1-2-582,3-2-1193,0-2-2554,6-2-2045,0 0 6380,3 0 0,-10 0 0,-2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6:00.6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12909,'6'11'4223,"0"-3"-3165,-6-8 1244,0 0-1540,9 0-499,-2 1 263,9 1-144,-2 1-248,3 3 359,4 2-392,4 2 89,3 2-156,1 0 151,0 2-236,7 3-33,-12-6 45,2 3-442,-17-7-119,-3-1-22,-4-2-2475,-1 2 145,-1-3-879,0 0-1540,0-2 5371,0-1 0,1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6:01.3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166 20 10259,'-1'-7'2297,"-1"2"-1418,2 5 3820,0 0-4257,0-2-330,0 2-72,0-3 117,0 3 34,0-1 139,0 0 1512,0 1-1780,-2 3 117,1 5 263,-4 6-352,-1 5 527,-9 19-438,0-5 275,-8 13-404,5-13 45,1-4-95,2-3 185,3-5-219,1-5 34,4-4 0,0-4 68,4-2 4,-1-3-72,3-1-2347,0-1-7484,2-6 9680,3-1 0,-3 0 0,2 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3:07.8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0 177 9162,'2'8'2548,"0"-2"-2061,-2-6 454,0 0-207,0-2-555,0 1 291,1-1 1485,-1 1-1848,2 1-68,0 0 28,2 0 297,17-1-319,-9 1-34,18 0-5,-11 0-45,-1 0 39,-1 0 56,2 0-45,-2 0-6,3 1 7,-5 0-7,-5 0-5,0-1 11,14 0-5,4 0 0,-1 0-6,-4 1 5,-5 0-5,-8-1 0,6 1 0,-10-1 0,0 1 0,2-1 0,-2 0 34,10 0-34,-8 0 5,5 0-5,-7 1-16,8 2 16,-7 0 5,6 1 51,-3-2-22,-2 0 117,4-1 51,-3 0-34,6 0 140,0-1-252,2 1-6,4-1-39,-8 0-5,4 0 67,10-5-73,-14 3 16,32-10-16,-30 7 0,33-10 0,-33 12 51,21-6-40,-14 5-5,-3 1 5,1 0-3011,2 1 3045,-10 1-39,10-1 5,-11 2-11,-1 0-28,0 0 28,-2 0 17,4 0 235,-1 0-123,12 0-124,-1 0 3410,18 0-3410,-17 0-5,7 0 0,-19 0 6,-1 0 44,5 0-44,-4 1 39,25 0 11,-19 0-51,16-1 1,-13 0 0,-9 0-1,9 0 1,-11 0-1,6 0-5,6 0 6,-2 0 50,28 0-50,-28 0 22,19 0-12,-21 0-10,-1 1 28,6 1-29,-4 1 118,6 0-83,-9-1 77,15 1-3458,-5-2 3346,-3 1 1,-4-2 5,-11 0 28,2 0 28,7 1 6,-3-1-11,5 0-57,-4 0 1,-3 0 28,6 0-34,-6 0 5,6 2 1,0 0 3386,-4 1-3213,21 5-134,-19-4-12,14 3 34,-16-5 34,5 0-56,5 0-39,-4 1 50,2 0 39,-5-1-90,-3 0-5,2 0 40,-2-1-12,4-1-28,-4 1 5,1 0-5,-6 0 6,-4-1-34,1 1 112,4-1-84,-4 0-6,7 0-22,6 0 28,-8 0 11,13 0-5,-12 0 39,4 0-40,-4 0 79,23-1-84,-18 1 6,17-2-6,-21 1 0,-2 0 6,0 1-6,-2-2 0,3 2 0,-4 0 16,3 0-16,-2-1 0,-1 1 34,2-2 39,3 1-3460,-3 1 3449,4-1-62,-4 0 6,1 1-6,0-1 5,1-1 40,13-1-39,-11 1-12,11 0 12,-15 1-1,8-1 40,-5 1-45,4 0 3398,-7 1-3438,5-2 80,-1 2-35,2-2-5,0 1 0,-7 0 0,3 1 6,-4-1-6,2 1 11,9-1-5,5-1-6,1 0 5,-2 0-5,-12 2 0,1-1 6,5-1-29,-2 0 23,1 0 34,-4 1-40,-3-1 6,-1 1 0,-1 1 0,1 0 0,-1 0 0,1 0 0,-2 0 0,-2 0 0,3 0 0,3-1 0,1 1-11,3-2 6,4 2 5,-3-1 11,17 1 6,-3-2-17,-3 2 0,-4 0 11,-10-1-11,-6 1-6,5-1-5,-3 1 17,9-1-12,-4 0 6,5 1-3386,8-1 3386,-10 1 0,13-1 0,1 0 5,-10 0-5,12 0 11,-3 0-2273,25-2 2267,-17 2-5,16-3 2274,-32 2-2257,26-2-11,-23 2-1,27-4-5,-32 4 6,0-1-40,-8 1 45,-8 1-11,-1 1 3409,0 0-3403,2 0-1,1-1-27,3 0 28,5 0-6,-1 0 33,4-1-33,-3 2 45,16-1-51,-14 1 6,12-2-5,-9 2 33,13-3-28,-5 2-3381,24 0 3381,-17 0 6,6 1-6,-11-1 0,-9 1 5,-1-1-5,7 1 0,4 0 6,13-1-6,-14 1 0,6-1 22,-15 1-22,-4 0 0,3 0 6,6 0-1,-3 0-5,8-1 0,-8 1-22,-5 0 39,23 0-12,-18 0 1,23 0 3386,-16 0-3375,-3 0-40,23 0 23,-30 0 6,13 0 11,-22 0-1155,-3 0 1144,2 0-1,1 0 7,0 0-1,7 0 34,0 0-12,6 0 12,14 0-45,-14 0 0,9 0 0,-17 0-550,-2 0 550,2 0 1068,3 0-1062,-1 0-6,13 0-1926,-9 0 1954,7 0-28,3 0-5,27 0 5,-19 0-40,15 1 85,-30 0 454,-7 1-499,14 1 0,-16-2 12,10 2-1,-7-2-11,-3 0 22,8 0-22,-14-1 2063,5 0-2058,-7 0 35,26 0-35,-13 0-3362,32 0 3368,-13 0 0,17-2 23,-10 0-2303,33-2 2269,-43 3 11,23-1-5,-38 2-6,6 0 6,-7 0 16,6 0-22,-9 0 0,0 0 0,-1 0 6,-1 0 2273,0 0-2228,16 0 10,19 1-55,-9 0 44,10 0 73,23-1-117,-34 0 0,41 0 5,-20 0-17,-6 0 12,8 0-6,-8 0 0,-25 0-11,13 0 16,-13 0 68,10 0-67,-17 0-6,0 0 5,-15 0 29,0 0-34,0 0 0,-1 0 3397,0 0-3385,21 0-12,-10 1 0,16 0 11,17 6-11,-23-5 5,26 4 1,-17-4 0,-6 0-6,6 1 11,-2 0-11,-18-2 0,8 1 0,-8-1 0,-5 0 5,4 0-5,-5 0 0,1 0 0,2 1-5,13 1-29,-8 0 34,7-1 0,-12-1 51,20 2-46,-13-1-5,14 0-3381,8-1 3381,-21 0 6,21 0 61,3 2-67,-21-2 0,22 2 23,-3-3-18,-22 0-27,48 0 61,-48 0-39,32 0 0,-39 0-6,9 0 6,-11 0 45,28 0-39,-20 0 83,41-2-89,-41 2 0,14-1 12,-6 0 21,-7 0 3359,7 0-3392,-12 0-17,3 0 79,-1-1-62,2 0 6,-4 0 5,7 0-6,-3-1-5,3 1 6,2-1-6,-11 1 0,16-1 0,-13 2 45,30-4-45,-26 3 0,21-2 5,-26 3-5,1-1 0,-7 1 28,5-1-28,-7 0 0,5 0 0,-3 1 12,-1 0 38,12-3-44,-2 2 5,6-3 50,44-7-61,-37 6 31,28-3 0,1 0-31,-24 5 0,36-6 0,-29 7-3386,-14 0 3386,16 0 0,-20 2-852,0 0 841,-1 0-22,9-2 94,6 0-72,20-1 17,-20 1 22,0 1-17,-25 1-6,-5 1 1,-1-1 2964,-4 1-2970,-2 0 1273,2 0-1222,0 0-18,3 0 29,3 0-57,-5 0-5,1 0 0,-6 0-2800,1 0-7031,-1-5 9349,0 0 1,0-2 0,0 3-1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6:41.0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302 2 10130,'-7'-1'2476,"0"0"-1748,7 1 5809,0 0-6593,0 1 39,-1 2 17,-2 0-73,1 3 163,0 1-90,-1 3 84,1-3-135,0 4 51,0-3-44,-1 1 38,1 9 6,-1-6 73,0 7-124,2-8 51,0 1-72,-1 8 111,1-5-39,0 8 11,1-6 62,-1 0-129,1 1 56,-2 8-11,2-6 55,-1 8-4,1-9 21,0 2-27,0 16-34,1-13-51,1 12 107,-1-17-44,3 1 66,0 8-134,0-6 56,1 7-6,-2-10-61,0 1 106,-1 0-11,0 7 68,0-6-130,0 5 34,-1-8 0,0 0 0,2 15 95,-1-12-11,1 11-84,-2-14 0,1-2 51,-2 9 33,1-7-62,-1 8-22,0-6 157,0 0-163,0 2 6,0 3 56,0 13-22,-1-7 44,-1 12 12,-3-10 27,-4 18-117,1-11 0,-2 15 17,3-16 45,1 1-62,1 1 184,-2 18-195,3-13 11,-3 16 0,3-18-33,-2 3 77,0 2 24,-2 3-986,-1 2 1069,0 3-134,-2 2-17,1 3 0,0 0-1507,3-18 0,0-1 1507,-2 21 62,-2 17 56,4-30-169,1 0 736,1 0-679,-2 23 61,3-18-67,-3 18 17,3-23 117,-1 0 3208,1 0-3342,-4 21-56,2-18 56,0 16 0,1-22 16,2-1-3335,-1 22 3319,2-16-17,0 18-67,1-20 129,0 0-45,-1 0 157,2 19-202,-1-18 45,0 12 0,1-24 3359,0 0-3275,0-2-256,0 18 324,0-12-197,0 13 45,0-17 0,0 0-39,0 0 78,-1 19 39,1-15 23,-2 14-163,2-19 62,-1 1-134,-1 18 179,1-14-45,-1 13 39,2-16 312,0 0-401,0 0 50,0 20-90,0-13 129,0 16-39,0-19 34,0 3 33,0 19-67,0-17 0,0 15-73,0-23 107,1 1-34,0 1 202,1 22-298,-1-15 96,0 17 0,1-20-39,-2 0 45,1 1 78,-1 22-28,0-16-112,0 17 39,0-23 6,0 1-3488,0-1 3533,0 0-34,0 0 73,0 1 5,-1 1-139,0 0 61,-1 0-17,1 1-645,-2-2 713,1-1 3063,-1-3-3080,1-3 66,-1-2-156,2-4 56,-1 18-44,0-13 88,1 12 795,0-17-806,0 0 74,-1-1-146,1 17 27,0-13-105,1 11 162,0-17-45,0 0 50,0-1 40,0 0-180,0 0 73,0-1-28,0-1-27,0-1 144,0 25 35,0-18-180,0 18 73,0-25 0,0 0-95,0 0 128,0 15 18,0-11 50,0 11-157,1-14 56,0 0-101,1 14 106,1-11-5,0 9 68,-1-15 32,0-2-167,0-2 62,1 9-91,-1-9 108,2 7-12,-3-10 67,0-1 0,1 9-67,-2-6 0,2 7-67,-2-9 72,1 0-5,-1 0 124,3 10-175,-3-6 51,3 8 0,-3-9-56,0 1 56,1 10 90,0-8-1,0 8-139,-1-11 50,1 0-17,-1 0-84,0 10 101,0-8 23,1 5 61,-1-10-151,1-2 67,0-1-118,0 4 124,0-6-6,0 3 84,1-8-12,-2-1-128,2 2-39,-1-5 106,-1 2-11,1-5 56,-1-1-11,0 0-45,0-1-28,0 0-73,0-2-3024,0 0-5574,1-6 8699,1-2 0,-1 1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6:53.5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2 250 9184,'-1'-13'1876,"0"3"-1238,1 10 4314,0 0-4381,6 1-386,0-1 22,6 2-67,-1-2 6,1 2 27,2-2-167,0 1 72,1 0-33,0 1-39,1 0 106,-1 0-112,0 1 117,0 1 57,10 0-56,-6 0-12,9 0-44,-6-1 196,1 2 16,12-1-128,-9 1-112,7-2 83,-11 0-117,-1-1 6,-2 1 89,9 0-50,-8-1 128,8 1-122,-7-3 106,2 0-146,3 0 106,15 0-117,-10 0 6,11 0 67,-15 1-40,-2 0 1,-1 2 11,1 0-40,-2-1 130,0 1-130,0-2 23,-1 0 45,1-1-11,15 0-62,-7 0 0,12 0 11,-11 0-6,-1 0 35,-1 0 32,10 0-38,-11 0-34,8 0 0,-15 0 62,1 0-12,11 0 17,-5-1-33,11-1-1,-9-2-33,3 0 6,0-2 33,19-3 62,-11 2-56,15-2-40,-17 2-10,1 0 5,1 1 0,-2 0-17,2 0 51,-1 2-18,1-1 29,0 2 22,0-1-50,19 0-17,-13 0 90,14 1-90,-19 0 50,0 2 1,-2 1 5,-1 0-56,-1 0 0,-3 0 0,-1 0 78,-2 0-72,0 0 89,1 0 40,16 0-79,-9 0-56,12 0 34,-13 0 50,0 0-40,23 0 29,-15 0-28,15 0-51,-19 0 6,-2 0 0,2 0 12,18-2 38,-13 2-5,15-3 11,-18 3-95,-2-1 39,1 1 22,16 0-11,-15 0 40,13 0-18,-19 0 29,0 0-57,1 0-5,0 0 0,1-1 28,1-1-28,1 0 73,0 1-56,2 0 78,19 0-95,-16 1-5,15 0 5,-22 0 0,0 0 89,20 0-78,-13 0-16,14 0 5,-18 0 0,-1 0 22,1 0 12,15 0-17,-15 0 50,12 0-101,-19 0 34,-2 0 0,1 0 6,14 0-6,-11 0 22,11 0 12,-16 0-68,0 0-5,28 0 45,-22 0 50,23 0-56,-29 0 50,1 0-95,15 0 45,-11 0-5,13 0 10,-16 0 23,2 0 0,1 0-28,22 0 0,-12 0 0,16 0 56,-18 0-56,0 0 0,20 0 11,-15 0-11,14 0 0,-21 0 0,-1 0 12,1 0-12,20 0 16,-14 0 35,14 0-57,-19 0 6,-2 0 0,0 1 6,21 3-6,-15-1 67,13 0-22,-20 0-90,-2-2 45,-2 1 22,15 1-16,-13 0 28,12 2-6,-15-3 22,0 2-95,15-2 45,-13 0-22,9 1 55,-18-3-33,-3 1 23,-2-1-23,10 0-28,-8 1 28,7 0 17,-12 0-17,1 0 95,30 1-140,-20-1 45,23 0 0,-26-1 0,-2 0 0,11 0 62,-10 0-18,9 0-49,-14 0 5,1 0-11,-3 0 5,0 0 12,-2 0-6,1 0 39,0 0 6,2 0-79,2 0-3392,17 0 3415,-8-1 22,15-1 23,-12 0-28,3 0 38,1 0-77,19-4 33,-14 3 33,13-3-33,-19 2 0,-1 2 34,-1-2-34,19 2-28,-13 1 3403,15 0-3380,-19 0 10,0 1-5,0-2 28,1 1-411,0 0 378,-1-1 5,-2 0 0,-1 0-45,-3 0 56,10-2 11,-13 2 23,8 0-56,-15 1 433,1-1-427,0 1 5,11-2 5,-8 1 23,7-1 11,-12 1-44,0 0 5,11-1-34,-7 1 40,8-2-6,-10 2 45,-2-1-6,1 1-34,12-3-10,-7 2-6,9-3 22,-8 4 11,-1-2-22,4 3 6,19-4-6,-10 3 17,15-1-51,-15 0 34,2 1 34,19-3-23,-17 2-11,11-1 0,-22 3 33,-5-1-66,-2 1 33,8-1 0,-10 1 33,8 0-33,-10 0 0,1 0 17,31-1-17,-19 1 6,23 0 27,-26-1-27,0 0 28,18 0-29,-13 0-5,12-1 0,-17 1 34,-1 1-34,1-1 0,15-1 33,-11 2-44,12-1 11,-14 2 0,-1-2 0,1 1 45,14-1-45,-11 1-11,9 1 5,-16 0 6,-4 0-22,7 0 61,-13 0-28,1 0-11,-14 0-134,-5 0 100,-3 0-173,-2 0-95,-1 0 72,-3-3-481,0 0-1440,-6-8 2151,-2-7 0,3 7 0,1-3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2.3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67 8125,'9'7'2028,"-2"-2"-1619,-7-5 6228,0 0-6637,-2 0-34,2 0 29,-3 0-29,1 0-95,-3 0-168,-3 0 180,1 0 5,-1 1 50,3-1 62,2 1 112,-1-1-101,3 0 79,0 0 16,1 0 18,0-8-85,2 3-39,2-7 0,1 5 0,1 1-34,2-1 40,-3 3-1,1-1 29,-4 3-34,0 1-39,-1 0-376,0 1 326,-1 2 89,0 3 0,0 8 5,-1-1 29,-2 5 39,-2-5-34,-2 0 6,0-2 50,-5 2 0,3-4-95,-4 0-5,4-4-1,0-3-145,-8 0 5,8-1 79,-6-2 0,12-3-17,0-2-95,2-12 195,3 7-4,1-10 111,3 10-84,2-1 11,7-3-38,-4 7 66,5-3-28,-7 8 57,4 2-96,-1 1 67,3 1-66,-4 0 21,-1 2-33,-2 2-5,2 6 5,-4-1 100,-1 3 80,-1-3-80,-2 0-16,0 1-22,-1 2-12,0-1-50,-1 0 34,0-3 22,-3-2-11,-8 2-45,-1-3-51,-7 2-33,5-5-39,0-1-22,1-1 94,1 0 46,2 0-12,0-4-50,4-1 61,1-5-78,5 1 6,0-2 72,4-5 6,0 3 67,6-3-61,0 6 33,2 0 11,5-2-16,-5 6-34,4-1 0,-6 6 0,-1 0 78,4 1-38,-4 2-35,3 2 85,-7 2-85,0 2 51,-2 1 12,-1 1 44,-1 5-62,0-3 0,-1 4-16,-1-4 56,-12 7-57,4-8 6,-9 3-33,8-8-6,-1-4-241,-11 0 180,9-1-23,-8-1-146,12-1 84,1-2-100,1-7 106,4 1 22,0-5 46,3 4 21,0-2 197,14-9 39,-5 6 16,10-7-27,-8 12 11,0 0 151,5 0-336,-6 5-34,2-1-44,-7 6 16,-1 1 68,4 8 61,-3-1 45,2 6-56,-4-3 11,-1 0 90,0 10-157,-2-8 50,-3 8 6,-1-11-50,-4-1 61,-14 4-117,7-5-23,-7 2 62,12-8 11,3-1-34,-3 0 34,5-1-101,-2-1-44,3-3-23,1-2-370,-1-14 420,2 7 79,0-7-28,2 11 56,0 1 28,2-7-12,1 5 34,2-4-33,-1 6 44,0 2 62,1 0-61,-2 3-18,2-1-33,-3 3-33,-1 0-23,2 1 56,0 0 5,3 3 163,1 2 101,0 3-95,2 3-79,-2 0 34,3 6 22,-5-4-95,2 4-17,-4-5-11,-1 3-28,-1-4 6,0 3 5,-1-6 95,-2 0-106,-3 0-61,-4-2-62,-1 0-90,-3-2-504,-12-1 577,9-3-342,-13-6 298,18-1 16,-2-7 95,8 1 11,0 0 6,4 1 23,0-3 38,1 3 174,1-1-173,2 3 72,2 1 337,13-6-281,-5 5 6,7-4-28,-8 9-73,-2 2 12,2 2-46,-3 0 35,1 3 16,-4 1 72,-1 4 1,0 1 22,0 0 79,2 3-196,-1-5 72,-1 4-33,-2-5 78,-1 2-112,-1-1 45,0 2 6,-1-3-40,-4 0-50,-2 0-285,-14-2-499,4-1-1199,-8-1-1888,8-2 3871,1-3 0,7 2 0,3-2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5.4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168 135 11861,'9'7'4078,"-2"-2"-2958,-7-5 661,0 0-1058,2-6-107,-1 4 492,2-4-917,-3 6-118,1 0-107,-2 0 28,-4 4 6,-3 5 0,-14 17-5,2 0 5,-7 13-6,8-8-22,2 3-3369,2 1 3385,2 19 7,5-11 5,1 12 45,7-19-6,0-1 123,13 9-61,-1-13 45,13 5 5,-2-17 3326,4-4-3343,3-5-67,3-3-56,2-3 29,1-3-7,0-1 12,-1-1 5,0-4 107,15-12-1887,-11-2 1786,10-9-23,-14 5 12,-3-2-11,-1 0 22,-4-1 28,8-15-34,-11 7-50,3-13 1826,-14 11-1832,-4 0-3403,-4-16 3409,-4 13-41,-7-9 41,-4 18 6,-7 2-79,-27-18 23,13 19-34,-22-13-12,19 24 24,-1 2-52,-21 1 74,14 7 11,-15 1 74,21 5-63,2 3 23,4 3 5,4 4-6,3 3 1,4 2-46,1 1 3410,3 2-3359,1 1 0,-8 22-12,8-12 12,-6 15 0,9-18-5,1-2 5,-1 1 0,-3 7 0,3-9 0,-1 4 0,4-13 0,2-4-6,2-3 6,2-4 0,2-1 0,0-1-67,0 0 56,0 2-40,0 3 51,0 1 0,2 3 12,2-1 60,4-1 40,10 3-5,-3-5-12,8 2-11,-3-6 22,3 0 1,2-2-3314,17 0 3285,-9 0-72,11-1 61,-13-2-56,0 0 123,12-7-785,-11 2 651,6-4 3103,-13 3-3103,-3 1 5,-2-1 46,4-3-18,-6 3 6,3-2 1042,-7 3-1075,-1 1 39,-2 1-45,-2 2 33,-3 0-27,-2 3 27,-1 0-5,-2 1-140,0 0-263,-6 0-818,-1 0-2403,-6 0-4458,0 0 8054,0 0 0,5 0 0,3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6.3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35 178 12976,'-19'-9'4402,"4"1"-3069,15 8 2033,0 0-2923,3-1-152,3-4-78,6-3-22,4-5-79,2-2-56,2-1-12,-3 0-38,1 2 44,-4 0-44,8-6 0,-9 8-6,5-4 5,-11 11-5,-3 2-28,0 1-17,-3 1-128,0 1 167,-1 6 6,-1 2 56,-7 18 17,1-2 28,-5 10 11,4-8-3247,-1 12 3281,4-10 156,1 15-195,3-17-40,1-3 34,3-5-45,0-12 5,3-2 46,3-3-96,3-1-465,9-7-274,-3-2 3062,6-7-4026,-9-2-2957,-5-5 4649,-3-10 0,-4 14 0,-3-3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6.6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47 12528,'9'13'4990,"-1"-3"-3668,-8-10 1153,0 0-1831,11-6 186,-6 5-472,7-4-162,-9 5-61,-2 0-376,-1 0-1641,-7-9 1882,-7-10 0,4 6 0,-1-4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9.3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177 17 13368,'2'2'3915,"-1"1"-2812,-1-3 847,0 0-1178,3-7-402,-2 5-113,2-5 18,-3 7-421,0 0 96,-4 3 111,-12 17-55,-2 1 0,-10 16-6,7-3 0,-2 5 5,3 1-3397,-3 23 3431,8-16-33,1 15 5,11-24-5,1-3 213,18 19-101,-3-22-34,15 14 44,-5-28 3421,1-2-3263,27-3-197,-17-6-44,22-3-39,-25-9 39,3-4-34,18-15-6,-13 4 29,13-9 16,-18 6-50,-1 0 45,10-17-628,-12 8 583,5-11-36,-19 11-26,-3-1 29,-7 1-74,-3-14 23,-5 12 73,-4-9-34,-4 16 627,-4 0-661,-1 4-161,-10-7 150,2 11-7,-9-2-3,3 11-12,-3 5-124,-18 2-450,11 2 641,-13 3-62,17 3 74,0 3-1,2 1-111,-8 7 55,10-2 28,-7 3 608,14-2-607,0 0-3415,-4 7 3470,8-5-5,-4 2-28,13-7-6,0-2 45,5-2-11,1 6-17,2-7 28,1 7 3392,1-6-3392,0 0 5,0 0 7,0 1 77,0-2-10,2 1 10,1-2 1,6 1-73,-2 0-6,4 1-11,-3-1 5,1 1-5,0-1 101,9 6-95,-6-6-1,8 2 57,-8-5-28,-2-2 10,7 0-10,-5-1 95,4-1 33,-5 0 1,1 0-39,3 0-29,0-2-22,8-4-73,-7 2 5,2-3 1,-8 3 39,6-2 22,-6 2-34,6-1 18,-6 1-12,5 0-39,-3-1 0,3 0 0,-6 2 0,-1 1 39,-1 0-39,-2 1-22,0 0 16,-2 0 12,3 1-6,0-1 5,6 0 1,-1 0 11,4-2-6,-4 1-11,0 1 0,-1-1 6,2 0-6,-3 0 11,1 2-11,-3-1 5,-1 0-5,7 1 0,-3-2 56,4 1-50,-4 0 39,1 0-40,-1 0 35,2 0-35,-6 0-10,2 1 5,-6-1 0,3 1 50,0-1-50,6 0 0,-2 0-34,4 0-201,-4 1-8564,4-5 8799,-3 0 0,1-1 0,-7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10.5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14 182 12461,'-7'-11'4525,"1"3"-3993,6 8 1104,0 0-891,31-20 72,5-5-699,12-6-34,-10 4 56,-22 14 45,-2 1 39,-3 3-73,-4 1 134,0 1-133,-2 3-102,-1-1-27,-1 4-102,-2 0-61,0 1 34,-1 0-29,3 0 23,1 8 73,2 1 39,3 10 0,1 2 0,0 3 90,12 37-90,-8-21 5,7 26 1,-11-30 44,-1-1-50,0 12 0,-3-12 0,-1 10 0,-4-16 6,-1-1 27,0-2-111,-11 12-107,4-16-5,-10 6 11,5-21-236,-8-3 147,1-3-68,-7-3-359,5-5-129,-1-5 320,1-4 319,-3-9 185,9 7 68,1-3 251,11 9 230,1 3 342,11-9-594,1 5 128,12-8 174,3 5-5,4-1 336,18-10-639,-12 6-78,8-5-73,-21 8-78,-3 3-6,-3-2-3510,3-6 3051,-7 3-544,1-3-946,-9 5-2762,-2-2-2044,-5 0 6699,-3-4 0,2 13 0,-1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10.7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17 149 18761,'1'-8'2493,"0"2"-2320,-1 6-173,0 0-1142,-9-43 1142,8 16 0,-8-21 0,10 32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29.6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175 63 10007,'4'14'2123,"-1"-4"-1585,-3-10 610,0 0-885,0-16 252,0 8-263,0-12-246,0 12 436,0 2-335,1 1 16,-1 1 73,1 2-196,-1 1 0,0-1 0,0 2 90,0-2 106,0 0 1081,0-3-1087,0 3 264,0-1-17,0 2 1686,0 1-2123,-2 0 106,0 3 73,-1 2-179,-1 4 56,-4 9 112,1-2-162,-2 7 128,1-4 141,-1 5-91,0 2-184,-2 4 0,0 2 34,-1 2 78,0 0-62,0 2-16,0 0 207,-4 11-247,5-13 6,-2 8 0,7-18-33,2-2 83,2 0 158,1 4-62,1-7-146,0 5 0,1-11 0,2-1-62,-1 0 73,4-1-11,-2 1 84,2-1 23,0 0-107,1-1 0,1-2-6,2 1 45,0-4-11,1-1 319,1-3-134,1-1-179,3 0 39,8-8-124,-4 2 96,5-7-45,-9 2 168,1 0-45,-1-2-123,-1-2 0,2-2 34,0-1-34,1-3 0,0-1 0,2-2 224,6-12-230,-7 9 6,4-9-73,-9 12-22,-3 1 95,-1 2 56,-1-8 39,-3 7-179,-2-4 84,-2 9-263,-2 0 196,0 2 67,-1-1 0,-2 0 101,-1 1-12,-2 0-145,0 0 56,-1 2-252,-3-3 252,3 7 0,-5-3-61,4 6 128,-3 1-101,-1 3-38,-8 0 4,4 2 68,-6 0 0,8 0 79,0 0-23,0 0-56,1 2 0,1 0-79,1 4-10,-1 1 94,0 1-5,0 1 174,-6 6-180,5-2 6,-4 5-72,6-5 4,1 1 68,0 0 68,-2 8-35,3-4-66,-1 4 33,6-7-112,1-1 11,2-1 101,0 0 0,1-2 50,0 1-16,0-2-68,0-1-5,0-1-123,3 2 162,-1-4 0,3 1 151,-3-4 11,2-1-162,0-1 123,5 0-44,-2-1-79,4 0 0,-4 0 101,0 0-12,0 0-89,-2 0 0,-1 0-28,0 0-22,0 0 50,1 0 0,0 0 291,4 0-291,-2 0 0,4 0 17,-3 0-79,0 0 62,1 0 0,0 0 129,0-1-67,1 0-62,0 0 0,-1-1 72,0 0-105,0 0 33,1-1 0,1-1 162,1-2-72,1 0-90,1-1 0,-1 0-23,7-1 23,-7 3 0,5-1 6,-8 3 112,0 0-118,-1 0 0,-1 1 156,-1 0-72,3-1-84,-4 1 68,0 1 16,-2 1-84,-2-1 0,0 1 28,0-1-73,-2 1 45,1 0 0,-1 0 168,1 0-168,0 0 0,-1-1 129,2 1-225,-2-1 96,2 1 0,-2 0-190,1 0-908,-1-1 202,0-2-2969,0-6-4547,0-3 8412,0-7 0,0 8 0,0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3:30.4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0 12236,'8'0'3691,"-1"0"-3046,-7 0-533,0 0 608,-11 6-356,6 3 50,-10 8-33,8 3-3388,0 3 3612,1 17-125,3 6-206,9 4 1,4 0-213,1 7-46,1-16 1,3-4 56,5-8 201,10-4-207,-4-5 45,46-14-78,-41-9-28,28-7 44,-7-16-50,-25 12 3403,22-15-3358,-6-15-51,-22 20-33,19-33-62,-33 26-3341,-1 0 3341,-6 3 28,0 10-5,-4 1-84,-2 1-73,-6 0-185,-19-7-1955,-13 3 2235,-23-3 56,17 9-23,-27 8 113,39 5 0,-14 4 16,1 10-28,31-5 1,-19 10-1,27 0 12,4-4 39,-3 18-1,9-16 2230,-2 6-2268,3-10 5,1-1 90,0-1-67,0 2 352,5 4-296,-1-8-18,4 6 113,7-4-118,-6-4 51,5 2 391,10-5-509,-12-3 6,15 1 44,1-1-38,-12 0-7,11 0 40,-4 0-34,-6-1-11,8 1 0,5-5 11,-16 2 1,15-4 21,-16 2 1,3-1-34,-5 0 5,1-1-5,-4 3 3392,4 0-3392,-4 0 17,4 0-17,-1 0 6,0 0 33,3-1-33,-7 4 55,2-2-50,-3 1 40,-4 1-51,1 1-1406,-2 0 1406,-18 1 0,13-1 0,-12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0.6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0 306 10545,'14'9'3680,"-3"-2"-2734,-11-7 1631,0 0-1900,0-5-155,0 2 435,0-4-481,1 5-28,0 0 269,0 2-622,-1-1 656,1 1-745,-1-2 543,1 2-404,0-1 107,-1 0 174,2 1-230,-1-1-196,2 0 73,1 0 319,2-2-247,2 0 74,4-5 16,2-2-78,3-4-163,4-5 6,3-3-17,0-7-89,2-2 112,5-13 33,-9 13 62,3-4-169,-12 19 68,-5 5-67,-2 4-39,-1 1 106,-3 3-6,0 0 124,0 3-191,-2 0 73,1 0-112,0 0-90,0 0 202,0 0 0,2 0-84,-1 2-50,3 3 39,3 12 84,-1 2-45,4 8 106,-3-3-50,1-1 162,0 2-162,4 8 0,-3-8-912,2 7 268,-4-9-925,-1 3-2005,1 9 3574,3 17 0,-6-24 0,2 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1.5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28 212 11295,'-3'1'5753,"1"-1"-4745,2 0 219,-10-4-527,7 3 375,-7-5-73,10 5-139,0-1-779,0 1 398,1-2-364,3-1 16,3-4 292,15-13-365,-3 0 113,11-10-73,-9 7-101,0 0 0,-4 5-79,0-2 79,-7 11 0,-2 0-106,-6 9-68,-2 0 57,0 7 117,0 2 89,-1 9-22,-2 5 29,-1 5 318,-2 4-280,-2 2-100,1 2-34,-1 1 168,2-3 39,2-3-207,2-6 0,2-5 90,0-4-45,0-5-90,4-4-22,1-2-818,7-2 213,1-2-6934,14-17 268,-7-1 7338,7-17 0,-17 18 0,-4 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1.7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95 17680,'-3'-2'4095,"1"1"-4090,2 1-4189,0 0-3455,-6-40 7639,4 29 0,-4-29 0,6 40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3.8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6439,'6'1'135,"-1"-1"-135,-5 0-219,0 0 219,7 20 124,-5-14-74,6 16 208,-6-19 106,-1 0 223,1-1 265,-1-1-342,0 0-230,2-1-134,-1 0-146,1 0-56,0-2-219,1-1-381,1-6 656,3-5 0,-4 5 0,1-1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4.1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16 233 7083,'-9'-13'3042,"2"2"-2219,7 11 107,42-59-185,-30 41 95,31-44-442,-40 54 285,1 1-185,1 0-391,1 1 206,2-3-313,0 4 45,2-2 45,-2 3-90,1 0 0,-1 0 6,0 2-141,-2-1 135,0 1-930,-1 1-313,0 1-936,1 0 2179,3 0 0,-5 0 0,2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5.8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291 32 10858,'-8'-12'3999,"2"3"-2844,6 9 939,0 0-906,-2-5-398,1 4-634,0-3 320,-1 4-168,2 0-302,-2 0 559,1 0-402,0 0 16,0 0-67,1 0-112,-3 0-11,1 0-79,-3 0 96,-1 2-6,-4 2 123,-2 5 46,-3 3-169,-9 11 5,4-3 46,-4 8 22,7-4 39,2 1 235,1 3-129,-4 17-218,5-8 51,-1 11 100,6-14-140,3 0 129,0 1-3235,2-2 3235,1 0-140,2-1 0,0-4 45,0-2-96,0-5 51,0 2 84,0-9-11,0 1-140,1-7 3459,2-1-3426,1-1 34,5 3 0,-2-4 140,4 2 6,-3-3-146,3-1 0,-1 0 50,3-2-67,0-1 17,2 0 0,-1 0 96,1 0-1,-1 0-95,4-4 5,-5-1-105,3-3 100,-5 1 0,-1-3-51,1-2-55,4-11 11,-3 2-129,3-8 106,-6 4 118,1 0 0,-2-2-3442,0 0 3442,-1-1-34,0 0-44,-2 0-314,0 1 263,-3 0 39,0-10-83,-2 9 44,0-6 129,-3 10 3325,0 1-3605,-4 1 140,-3-5 140,1 8 50,-3-2 0,2 10-50,1 2 0,-2 2-84,2 0-12,-4 2 96,2 1 0,-1 1 91,-1 1-30,0 2-61,-4 0-118,3 0 6,-3 1 112,4 3 0,0 2 95,-2 3-60,-8 6-35,5-3-186,-3 5 96,8-5 90,3 1 0,1 0-28,1 0 90,3 1-62,0 1 0,1 0 6,1 0 33,0 1 11,1 4 102,0-6-85,1 3-67,0-8 0,1 0 96,0-2-147,0 3 51,0-3 62,0 1-23,0-2-39,0-1 0,0-1 6,0 1 5,0-3-11,0 1 0,1-2 213,1 0-129,1 1-84,2 2 50,1 1-50,1 0 0,0 0 6,0-1 122,0 1-66,5 1-62,-4-1 123,4 1-44,-5-3-79,1-1 5,0-1 281,1 0-213,2-1-73,2 0 0,4 0 95,0 0-140,2-3 45,6-2 50,-7-1-5,3 0-45,-10 1 0,-2 1 90,-2 0-90,-1 0 0,-2 2 196,-1 0-90,-1 1-106,0-1 0,1 0 202,0 1-169,2-2-33,-1 1 0,2-1 275,0 0-191,0 0-6,2-2 141,-2 2-186,2 0-33,-3 1 0,-1 1 51,-1-1 10,0 1-61,-2 0 23,1 1-1295,-2 0 63,-4 0-254,-1-2 1463,-6-9 0,6 6 0,-2-5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6.6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21 154 11155,'-12'-6'4610,"3"0"-3787,9 6 4056,0 0-3994,2 0-739,1 0 531,2 0-105,2 0-500,2 0 572,3-1-498,3 0 39,3-4 72,1-1-128,2-3-134,2-2 5,13-8-107,-10 5 107,5-5 0,-16 7-5,-3 2 27,-4 0-72,-2 2 50,-1 1-124,-3 3-55,0 0 179,-1 3-481,-1 1 397,1 1 0,0 4-28,2 4 28,1 4 95,0 3 129,2 11-73,-2-6-67,2 11 0,-4-10-336,-1 4 330,1 0-918,0 2-706,2 2-2117,6 6-4077,4-1 7824,3 0 0,-6-17 0,-4-5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7.9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32 8338,'1'7'3517,"0"-2"-2497,-1-5 1192,0 0-1545,-1 3 453,0-1-717,0 4 437,0-3 415,1 3-459,-1-4-444,1 1-5,0-2 953,0-1-807,2 0-493,3-2 269,5-3-252,3-4-17,2-3 0,0 1 123,2-2-123,-7 5 0,-1 1-50,-6 5-68,-2 1 118,1 1-174,-1 0 152,1 0-68,0 5 85,2 2-118,-1 6 117,2 4 6,-2 4 0,1 5 22,-2 4 40,1 6-62,-1 3 0,-1 4 34,-1 21-34,0-16 0,0 13 22,0-23 23,0-4-45,0-3 0,-1 5-67,-2-11 67,-1 2 0,0-13-68,1-5 68,-2-1-11,2-3-39,-3-2 27,0-2-44,-3 0 67,-2-1 0,-1 0-218,-6-3 218,5 0-11,-3-3-63,8-2 29,2-1 45,3-1 45,2-9 12,1 3-57,0-6 0,2 5 129,3 1-129,3 0 0,5 1 33,2 0 404,4 0-325,3 0 140,4-1 314,2-2-264,18-12-302,-13 6 84,10-8-39,-19 10-45,-5 1 0,-5 1-1092,-4-10-673,-4 1-8066,-3-9 9673,-2 6 1,-1 15 0,0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8.2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15507,'10'12'1205,"-2"-3"-1905,-8-9-1317,0 0 1,0 0-1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49.8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18224,'12'3'1490,"-3"0"-1501,-9-3-2889,0 0 0,0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15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3316 7823,'-4'-9'1949,"0"2"-1283,4 7 471,-2 0-778,1 0 2576,-1 0-1661,2-2-887,0 1 259,0-2-242,0 1-298,0-1-5,0-1 414,0-2-73,0 0-217,0-2-113,0 3 34,0 0-51,1 0-39,0-1-56,3-4 6,-2 3 184,8-14-156,-5 12 106,13-25-135,-13 22 6,19-33-5,-17 30-6,7-14 22,-4 7-22,-6 11 6,6-13-6,-5 11-6,2-4 1,-1 3-6,9-20 11,-8 18 0,21-41 0,-19 40 0,13-24-12,-11 21-32,-1 3-7,0-3-50,-2 5 85,4-8-52,-3 3-4,12-25 83,-14 29-6,10-33-3397,-12 34 3392,3-13 0,-3 13-50,9-20-268,-6 14 318,5-14-2215,2-1 2215,-7 17 2154,8-17-2193,-2 6 5,-3 7 28,5-8-27,2-7 0,-8 19 33,7-14 3221,2-5-3221,-9 19 5,8-24-5,-9 23-1863,-1 0 1835,2 1 28,-3 6 5,4-9-27,-2 2 399,2-3-371,-3 6-6,-3 6 0,1-1-17,4-12 17,0-3 6,4-13 1946,-4 12-1941,8-26-11,-10 33-3387,16-45 3387,-16 47 0,6-16 0,-6 18-11,2-3-1749,0 0 1755,1-1-7,-3 7 40,3-9-50,7-8 2542,-3 5-2514,11-18-12,-6 13 29,-1 0-18,1-1-33,-7 12 23,2-4-29,-3 6 90,4-11-62,-7 16 6,4-10-11,3 0 2643,-1 1-2638,4-6 62,4-4 6,-13 17 5,8-12-67,-11 16 56,9-19-61,-8 17 10,6-14-5,-1 7-1826,-5 8 1826,7-8 0,-8 11-6,6-9 46,-4 5-40,2-3 0,-5 8 16,11-13-16,-7 10 1827,28-30-1827,-26 28 5,20-21 1,-24 26-6,7-6-11,7-8 11,-11 11 0,11-12-6,-13 14 0,-2 1 1,13-11 38,0-2-33,4-2-5,-6 5 5,-9 8 0,-5 5 0,0 0 0,-1 3 11,1-2-5,7-8-6,-3 3 0,6-8-6,0 4 0,-4 3 1,3-2 5,-6 6 0,0-2 0,-3 5 5,1-2 1,-4 3 0,2 0-12,2-3 6,0 0 0,2-1 6,-2 1-6,0 1 5,3-4 1,-3 4-6,3-3 0,-4 3-11,4-3 16,-2 3-5,3-4-45,-3 4 40,7-6 5,-4 5-11,6-6 11,-7 7-34,7-6 40,-3 4 27,3-2-33,-4 2-5,9-6 5,-10 6-12,16-8 7,-20 10 5,9-3 0,-10 5 0,3-3 0,11-4 0,-8 4 0,10-5-17,-5 3 23,-9 3-1,6-1 6,9-4-11,-10 3-3397,36-12 3391,-32 12 6,16-6-11,-16 7 11,-6 2 6,5-2 145,11-4-146,-12 4-2239,29-11 2239,-26 10 2269,7-1-2279,-15 5 5,-4 2 5,1-1 6,1-1 96,12-4-74,-9 3 3354,14-3-3387,-19 5 179,10-2-129,-9 3-44,8-3 56,8 1-62,-10 0 5,11 0 90,2 0-95,-12 2 12,24 0-12,-24 0 0,6 0 67,7 0-34,-14 0-49,16 0-35,-16 0 46,2 0 5,-6 0 50,7 0-39,-5 0-5,4 0-57,-1 1 51,-8 0 0,5 1 6,0 1 0,-3-1 27,5 1-27,-4-2 5,10 4-11,0 0 0,1 1 22,8 3-27,-18-6 10,10 2 1,-10-2-6,-1 0 6,1 0 195,4 0-162,-4-1 6,7 2-39,-3 0 100,10 3-106,-7-3 22,16 6-16,-24-8-6,9 4 17,-8-3 11,-2 0-34,3 1 6,-3-2 280,14 6-213,-9-4-55,10 5 88,-8-6-420,-5 1 325,7 0 23,-7-1-78,9 6 78,-10-5-28,7 4 0,-9-4 0,1-1 0,1 1 6,0 0-1,5 3 6,-3-1-50,11 6 39,-11-3 332,7 2-326,-10-4 100,8 3-106,-3-3 6,3 2 44,-7-3-3448,5 3 3421,-6-4-23,4 3-17,15 13 17,-13-12 11,21 16 12,-13-11-12,-5-2-11,4 1 112,-1 1-112,-7-5 0,6 5 5,12 14 23,-16-14 34,34 31-591,-33-31 529,12 11 3127,-17-17-3082,-1 0-45,-1-1 5,-2-2 35,4 3-40,-5-3 39,9 6-1429,-8-5 1390,6 4 732,-4-3-670,20 15-56,-13-10-6,14 12 16,-12-12-10,0 2 0,1 0 111,-2-1 29,9 7-95,-8-7 1456,6 6-1417,6 5-56,-16-14-1,12 11 23,-12-11 0,4 4-5,-3-4 10,10 8-22,-8-5-33,1 1 22,2 6-17,-6-4-5,2 4 83,12 14-49,-11-14-40,7 9 0,-7-10 5,-6-8 29,1 3-23,3 5 0,-2-1 12,3 1 10,-6-6 6,0-5-33,-4-1-6,2 0 101,8 8-40,-3-2-55,7 4 67,11 9-739,-15-14 666,12 10-5,-5-4 16,2 2-5,2 1 33,12 9-34,-17-12-5,8 5 23,7 14-23,-19-21 11,27 29 6,-16-17-12,0-1 91,23 17-96,-19-21 39,13 10-11,13-1 11,-32-18-28,28 16 40,-19-9 670,-9-4-676,18 12-34,-13-8-5,-3-2 16,27 22-16,-35-25-1691,12 11 0,0 0 1691,-14-10-1,18 17 34,-9-7-39,-7-5 0,6 7 6,-7-6 0,0-3-1,-3-3 29,12 10 3363,-18-18-3335,14 14-45,-17-15-12,3 3 91,-1 1-96,-4-7 0,2 4 5,-4-7 6,0 2 23,-1-2 11,2 4 28,0-1-62,0 0 28,-1-1 11,-2-2-38,1-1-9843,-2 0 8785,0-8 0,0 6 0,-1-7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4.8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179 9 11665,'9'0'3411,"-1"0"-2671,-8 0 604,0 0-1008,0-2 515,0 1-510,0-2 237,0 3-96,0-2-421,0 2 1053,0-1-1102,-2 1 21,-1 0-33,-3 1 0,-1 3-67,-3 3 28,-12 13 39,2-2 17,-7 7-17,7-5-45,2-3-45,1 0-341,-1-1 386,7-5 45,1-2-56,7-7 62,2-1-364,0-1-758,2-3 332,3-4-50,3-5-471,6-4 577,2-2-633,10-8 1103,-6 7 79,8-3 173,-12 10 6,0 3 0,-2 2 90,0 1-90,-3 4 146,-1 0-79,-3 2 308,-1 0-106,2 3-101,0 3 364,0 6-381,1 3 202,-2 4 17,1 1-241,-2 4 588,0 10-661,-4-7 224,1 6-275,-2-10 96,0-1-34,-1-1 152,-5 6-219,-1-6 5,-6 3 90,0-6-39,-1-2-56,-3 1 0,0 0 40,-1-3-74,3-1 34,2-4 0,3-1-73,2-3 112,-1-2-39,5-2 45,-2 0-56,2-1 11,2 0 0,-2 0-56,2 0 56,0 0 56,0 0 1882,2 0-1714,3 0-106,1 0 173,7 0-190,-2 0 498,5 1-308,-2 0 112,1 2 124,2 0 50,9-2-319,-3 0-163,8-1 359,-2-3-381,3-2 128,17-10-83,-13 2-124,9-2 6,-23 6-235,-3 3 224,-6 1-1104,-3 3-325,-4 1-3326,-1-1-2425,-2 1 7191,3-2 0,-3 2 0,1-2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6.0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0 765 10970,'12'6'3417,"-3"0"-2549,-9-6 1451,0 0-1384,15 0-32,-7 0-478,12-2 242,-9-1-416,1-4-10,1-2 45,2-3-174,-1 0-112,1-3 0,-2-1 5,0-1-55,-2-1 50,1-1 0,-1-2 112,0-2-73,0-1-44,0 0-135,3-13 95,-3 9 45,2-10 0,-5 12 56,1-1 11,0 0-78,4-12-146,-2 8 56,3-10 101,-3 12 0,0 0-207,1 1 123,0 1 78,0 1-83,0 2 38,-1 4 1,-1 2 50,-1 3 0,1 4 218,-1-2-218,-1 5 0,-1 0-100,-2 5 10,-1 2 90,3 1-11,-2 1 95,3 4-84,-2 4 0,0 4 89,1 1-77,-1 2 55,1 0-67,-2 1 117,0 0-111,-2 0-6,0-1 0,0 0 17,-2 7-17,0-6 0,0 6 145,-1-8-94,0 0-51,0 3 5,0-6-33,-2 2 34,0-6-6,-3-1 106,0 0-38,0 0-68,-3 0 0,-2 0-34,-3 1-5,-4 1 39,-3 0 56,-15 5 5,7-5-66,-8 3 5,11-5-34,3-1 1,1-1 33,1-1 0,7-2-140,3 1-521,7-3-2039,2 0-3971,5 0 6671,2 0 0,-2 0 0,2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6.7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89 12457,'-6'-1'4341,"0"-1"-2566,6 2 175,0 0-1599,17-8-228,-5 2 25,16-8 76,-11 4-126,-1 0 64,1-3-106,-6 5-56,0-1 0,-8 5 84,-1 2-67,-1 0-527,-1 2 510,-1 5 275,-1 0-214,0 5 79,0 0 196,0 5 23,1-4-207,0 3-147,1-6 230,0 0-229,0-3-6,2 1-336,1-4 246,2 1-554,2-2-639,2-1-1478,3 0 2761,7-8 0,-8 6 0,2-7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7.0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20 17288,'10'2'3294,"-1"-1"-3076,-9-1-3489,0 0-935,19-12 4206,-8 13 0,9-13 0,-14 16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8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41 12617,'0'3'2504,"0"-1"-1585,0-2 72,0 0-778,24-13 274,-15 7 129,19-9-241,-22 11 483,-1 1-354,0 0-118,-2 2-84,1 1-190,-1 0-112,0 0-17,2 0-33,-2 0 50,2 2 0,-1 2 230,1 4-96,1 10-134,0-3 34,0 7-12,-2-4-11,0 1-11,-1 1 196,3 8-196,-4-7 0,3 5-22,-3-12-96,1-1 118,-2-2-67,-1 3 67,0-5 0,0 2-235,0-6-275,0 0 477,0-2-292,-2 0 196,-2-1 28,-3-1-319,-1 0 241,0-1 39,-1 0-117,1-1 245,1-2 12,1-2 0,2-2 28,1 0 51,2 0-79,0 0 0,1 0 5,0 0 242,0-1-79,0 1 17,3 0 223,-1 0-301,4 0 111,5-2-123,-1 3 292,4-2-186,-1 3 68,1 0 364,8-3-397,-6 2-236,6-1 168,-10 3 101,1 0-219,-5 2 51,1-1 44,-2 1-94,-1-1-85,0 1 34,-1 0-711,-1-2-169,-1-1-6664,-1-10 352,-1 2 7192,0-8 0,-1 11 0,0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8.2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81 19232,'7'6'2811,"-1"-2"-2580,-6-4-1470,0 0-2412,13-33-4123,-5 21 7774,11-26 0,-13 34 0,-2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7.4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228 227 7585,'-3'-12'1390,"1"2"-901,2 10 200,0 0-59,0-4-92,0 2 49,0-4-284,0 4 143,1 0-105,-1-1-128,1 1 381,-1-1-90,1 1 487,0-1-874,-1 1 153,1-1-108,-1 0 135,0 0-191,0 1 57,0 1 246,0-1-342,0 1 286,0 0-23,0 0-224,0 0 309,0 0-191,0-1 28,0 2 465,0-2-341,0 2-68,1-1-275,-1 0 387,1 1-291,0 0 302,1 0-297,-1 0-89,0 0-45,0 0 17,-1 0-17,1 0 0,0 0-50,-1 0-23,1 0 73,0 0 0,2 0-140,3 7 140,0 1 0,4 8-84,-3-2 140,-1 2-56,0-1 61,1 7-21,-2-5-40,0 4 0,-1-8 78,-2-1 23,-1-1-101,-1-2 0,0-1 56,0-1 5,0-1-61,0 0 140,0-1 292,-7 2-270,1-2-162,-8 3 135,1-4-73,-1 1-62,-3-1 0,-1-1 95,-2-2-11,1 0-84,-1-1 0,2 0 6,2 0 5,-1-4-11,-4-5 0,5-3 56,-2-5-56,7 2 0,1 0-291,-1-10 291,3 6 0,1-6-34,3 10 96,2 0-107,2 2 45,0 0 0,0 1-34,0-1 34,2-1 0,2 0 6,5-1 95,3 0-107,12-6-28,-4 6-16,12-3 100,-8 7-44,3 2 128,10 2-134,-9 3 0,4 1-16,-12 3-52,-4 0 68,0 4 0,0 2 51,-2 2 16,0 2-67,1-1 0,0 1 39,1-1-22,0 0 134,10-1 140,-6-4-145,9-1-146,-8-5 0,2-4 90,10-14-90,-8 2-40,5-8 7,-14 11-1418,-6 3-3215,-5 4-4296,-13 5 8962,-5 1 0,1 2 0,2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8.3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20 126 13698,'-11'-3'3613,"2"1"-2532,9 2 2335,0 0-3220,3 0 1,0-4-130,3-2-67,1-4 0,1-3 17,1 1-95,0-1 78,1 1 0,-2 1 128,0 2-77,1-3-51,-4 5 5,1-1-61,-4 6 56,1 0 0,-3 2-622,1 0 532,-1 4 79,0 2 11,0 5 0,0 1 230,0 3-85,0-1-133,0 0-12,0-2 106,0-1-77,0 0-29,0-3 157,1-1-157,2-2-203,1-1-631,4 0 834,14-4 0,-13 1 0,10-4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8.5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28 15838,'-5'-5'3820,"1"1"-3204,4 4-582,0 0-1648,-4-8 1614,1 6 0,-2-7 0,3 9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9.7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164 64 10847,'8'3'2946,"-2"-1"-2038,-6-2 1024,0 0-1215,18 19-325,-6-8 302,14 17-335,-11-10 22,0 0 252,-1 2-627,-1 0 173,-1-1 39,0 8-184,-6-7-34,2 5 6,-7-10 301,-1-2-71,-3 3-180,-5-3 112,-5 0-135,-5-4-33,-5-3-67,-3-1-67,-1-3-57,-1-1 23,1-1 62,3-2-236,-1-3 326,4-2-141,-6-10-50,10 3 173,-3-5 0,12 3-10,0 0-57,4-2 56,2-6 45,1 6 0,3-4 62,3 8-62,5 1 50,4 0 84,5 1 57,2 1-40,3 0-145,3 2 414,1 0-420,3 2 151,0 2 145,17 0-10,-12 2-34,10 0-168,-17 3 308,-2-1-319,7 1 72,-10 0-9,4 0-64,-10 0 18,-4 0-84,0 0 229,0 0-174,2-3-61,1-1 0,0-3-1238,-2-1-3175,3-6-5418,-2-1 9120,1-6 0,-9 10 1,-1 2-1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19.5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6663,'5'3'1238,"0"0"-835,-5-3 527,1 0-577,0 0 168,2 0-230,0 0-190,0 0-101,-2 0-90,0 0 454,0 0 639,0 0-527,2 0-408,-1 0-63,-1 0-10,0 0 5,0 0 5,1 1 74,-1-1 139,2 1-212,-1 0 38,1 0 343,-1 0 212,0 0-196,1 0-145,-1 0-129,0-1-96,0 0 34,-1 0 264,3 0-236,1 2-89,-1 0-6,0-1 61,-3 1 46,0-2-51,0 1 39,5 1 17,2 3-107,-1-2 113,5 6 11,-9-6-67,2 3 16,0-3-10,-3 1 77,4 1-22,-3-3 68,1 1 145,-1 0-230,0-2 40,5 5-141,-5-4-5,5 5 0,-7-4 34,3 1-34,-2 0 6,2 0 22,-2 0-23,1-2 130,0 2-40,-1-3-39,-1 0-62,0-1 12,0 1-1,0 0-5,1 0 0,-1 1 28,2 1-39,-1-1 50,2 2-39,-2-2 196,2 3-196,-2-3 34,1 1 11,0-1 0,-1-1-1,1 1 7,-1 0-18,1 3-33,0-1 0,0 1 0,1-1 12,-1 0 200,4 3-167,-2-1 101,5 5-96,-4-5 34,1 1-45,-2-2 353,2 2-60,2-2-142,1 3 146,7 4-330,-8-5 44,6 6 12,-9-7 38,11 11-38,-7-9 84,11 13-68,-11-12-28,1 2-50,-3-3 45,-1 1 56,0 0-95,1 0 78,4 4-23,-4-4-61,2 3 0,-3-4 123,2 4-112,0-2 90,0 2 146,8 10-247,-11-13 319,19 25-235,-18-24 56,16 20-79,-15-18-55,4 4 39,-4-3-40,-1-3 40,0 3 6,2 0-12,2 6-6,-4-7 12,1 3 50,-2-5-1369,-3-5 1319,2 4-757,0 0 746,-1-3-34,1 3 95,3 1-50,-5-5-39,4 4 39,-3-4-1,-2-2 1194,2 2-1205,-3-3 884,0 0-911,-1-1-4168,1-1-2918,-5-2 7080,-9-8 0,6 5 0,-4-5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0.7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77 13273,'13'12'2862,"-2"-3"-1703,-11-9-386,0 0-269,44-16-471,-25 7 191,35-13-133,-38 10 379,3-1-302,-8 3 28,2 0 23,-8 7-119,-1 1-150,-3 1-224,1 1 173,-1 1 34,1 5 67,1 4 140,1 6 0,-1 2-140,3 14 50,-2-6-28,2 8-16,-3-9 100,1-2 270,1 12-298,-2-11-78,1 9-162,-3-13 122,0-1-38,-1-3 72,-4 5-419,-2-7 296,-4 2-196,-2-9-325,-2-3 342,-2-2-465,-6-2 728,7-4-347,-3-2 286,10-4-40,2-2-11,3-5 197,1 3-18,1-1 96,1 6 61,1 1-84,3 0 252,8-1 308,2 1 24,8-1 21,0 3 196,4-1-616,0 0 61,7-2-201,-12 3-280,2-2 140,-13 4-828,-2-2-8952,3-14 9780,-4 3 0,2-3 0,-6 11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0.9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15286,'8'2'3143,"-2"-1"-3034,-6-1-2447,0 0 1,0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3.5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25 308 9604,'-13'-2'3142,"2"1"-2347,11 1 3798,0 0-4492,2 0 89,2 0-117,4-1-73,3-2 202,4 0-146,1-3 342,4-1-314,3 0-84,2 0 241,3-1-185,2 1-56,1 0 0,1 2 17,-1 2-23,0 1 6,-2 1 0,0 1 22,-1 0 23,1 0-45,1 0 0,2 0-3353,0-1 3320,1 0 33,1 0 45,15-1-12,-12 0-33,13 1 6,-1-2-57,-10 1 3443,12-3-3392,-15 0 68,0-1-68,16-2 0,-10 0-6,11 0 6,-15 2 0,-3 1 0,-1 1 0,13-1 0,-12 1 0,12-1 0,-16 2-6,0-1 6,-2 1-3392,-1 0 3409,-1 1 56,-1 1-73,1 0 0,1-1-34,2 0 29,17 0 5,-9 1-11,13 0 16,-13 0 3387,-1 1-3392,2 0 67,14 0-67,-12 0 0,12 0-5,-17 0 10,-1 0-5,2 0 40,14 5-91,-11-3 51,13 5 0,-16-4 101,2-1-3375,21 0 3274,-12-2 123,18 0 28,-17-2-123,2-1 11,-2-2 196,18-3-235,-19 3 17,11-2 190,-23 4-123,0-1 3308,-1 1-3269,15-2-55,-11 1-68,12-1 0,-16 4 50,1 0-56,13 1 6,-13 0 6,10 0 56,-16 0-62,1 0 16,0 0 231,18 0-247,-10 0 45,11 0-29,-14 0-10,-2 0-6,-1 0 0,-2-1 162,-1 0-167,-3-1 5,1 1 0,-1 0 101,-1 0-12,14-2-55,-7 0 157,12-2-191,-11 2 0,2-1 6,0 1 27,17-1-33,-14 2 0,12 0 157,-19 1-224,-2 1 67,-3 0 0,10 0 11,-10 0-11,9 0 0,-10 0 151,1 0-151,13-1 6,-8 0-51,10-2 56,-14 1-11,-2 1 23,-2-1 111,7 0-134,-10 0 0,3 1-118,-11 0 124,-3 1-6,-2 0 56,0-1 62,-1 1-118,1-1 0,1 0 61,1-1 57,1 0 27,12-2-16,-1 1 39,12-3-151,-6 0-17,2 1 0,-1 1-90,2 0 90,-12 2 0,-4 2-235,-12 0-431,-3 0-287,-7 0-520,-7 3-4464,-6 1 5937,-6 2 0,13-3 0,2-2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8.3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226 128 9134,'0'7'3096,"0"-1"-2440,0-6 1030,0 0-1070,-2 0 426,2-1-426,-2 0 700,2-1-1025,0 1 214,0 0-197,0 0 353,0 1-684,4 7 23,0-1 0,5 8 73,-2-4 17,1 3-90,-1-1 0,0 1 5,-1 0-61,0 0 56,-2-2 0,1 1 45,-4-1 50,2 0-95,-3-2 0,1 0 6,-1-2-68,0 1 107,0-3-45,-3 2 252,-7 1-252,-2 0 0,-8 0 11,4-3-50,-2-3 45,1 0 89,-8-1-33,7-1-68,-6 0 6,9-2-112,-2-1 22,1-2 90,-1-1 0,2 1-16,0-1 77,3 1-72,3-2 11,2 1-185,2-5 185,3 2 0,1-3-50,1 3 67,3 0-17,2-2-51,8-2-22,-2 2 73,5-1 0,-5 5 73,1 3 90,-1 0-163,2 0 0,0 1 89,-1-2 29,2 2-118,-1-2 33,0-1 186,6-2-219,-7 1 0,5-2 5,-8 4 23,0-1-28,-3 1 51,1 0 55,-3 0-106,1 0 0,-1 3 56,-1-1 11,4 1-33,-2 0 134,4 0-67,-2 1-101,2-1 0,1 1 100,2-1-100,-2 1 0,2 0 112,-5 1-11,0 0-101,0 0 73,2-1 45,-1 0-57,0-2-5,-1-1 130,-2 0-102,1 0-84,0-2 0,-2 1-73,0 0-152,-3 1 68,0 2-464,0-2-4801,2-6 5422,6-9 0,-4 5 0,2-1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9.1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 88 10226,'-4'-13'3405,"1"3"-2083,3 10 1075,0 0-1943,-1-19 397,1 11-145,-1-13-437,1 15 481,0 2-324,0 1-152,1 1 437,-1 0-273,1 2-438,-1 3 34,0 2-34,-2 4 268,0 1-116,-3 2-152,-1 2 0,1 0 134,-1 0-95,1-1-39,1-1 6,1-1 117,1-3-61,2 0-62,0-2 0,0 0 50,0-3-50,0 0 0,0-2 112,1 0-280,7 0-308,1-1-981,6-2-1433,-1-7-2442,-3-2 5332,1-5 0,-7 7 0,-2 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9.8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11547,'1'10'3686,"0"-2"-2823,-1-8 285,0 0-913,2-3-56,-2 2-95,2-2 129,-2 3 448,0 0 487,1 0-621,1 2 105,2 1-55,0 1-504,0 1 600,4 2-668,-2-2 259,0 3-175,-1-5-89,-2 2 0,1-1 45,-2 0-56,-1 0 11,-1-1 0,0 0 134,-1 0-16,-4-3-118,-3 1 151,1-1-151,0 0 0,4 0 0,1 0-168,1 0-437,0 0-79,1-1 684,3-13 0,-3 9 0,3-8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1.1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84 0 9442,'4'8'3226,"-1"-2"-2773,-3-6 2135,0 0-2039,-2 0-431,0 2 425,-1 1-151,-1 2-387,-2 1 354,-1 2-309,-1 0 381,-5 5-341,3-2 100,-2 2-190,4-3 157,2-3-39,1-1-12,3-2 354,0-3-421,1 0 180,1-1-387,2-2 101,3-3-62,3-3 67,3-2-72,2 1 5,-1 1 95,0 1-168,1 3 62,-4 1 140,2 2 0,-5 1 50,2 0 90,-2 0-140,8 3-16,-5 2-52,4 4 68,-4 1 0,-4 1 51,0 1 33,-2 0-84,-1 0 0,-1-1 5,-1 0-33,0 0 79,0 1 22,-4 6 11,0-5-84,-3 4 0,1-7 51,1-1 22,1-2-73,1-1 56,1-3 134,2 2-22,0-4-95,0 1 78,0-2-117,0 1 526,0 0-180,0-1-38,5 2 162,3-1-398,5 0 45,1 1-67,9 0 23,-7-1-102,6 0 40,-11 0 6,-3 0 56,-2-1-107,-3 1-583,0-1 62,-2 0-1260,4 0-2599,2-4-2739,2-2 7119,3-3 0,-6 3 0,0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2.3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91 9548,'-11'-13'3797,"1"3"-2621,10 10 1334,0 0-2118,0-2 252,0 1-482,0-1 297,0 2 4342,0 0-4801,0-2 0,0 2 207,0-2-207,3 2 84,1 0 23,4 0-102,4-1 34,2-1 538,15-3-549,-3 0-28,9-2 135,-8 0-119,-4 1-16,0 1 84,0 1-50,-7 2-34,1 1 0,-8 1-17,-2 0-44,0 0 61,0 0 0,-2 0 50,-1 0-39,0 0-11,-2 0 0,0 0-196,0 0 196,-2 0-6044,1 0 6044,-2-6 0,1 4 0,-1-4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3.8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115 51 9352,'14'13'2430,"-3"-3"-1707,-11-10 1237,0 0-1316,8-1-218,-4 0 353,7 0-331,-8 1-90,0 0-83,0 0-236,0 0 135,0 0 66,2 0-60,-1 3 318,2 2-257,0 2 73,1 3 61,4 4-257,-2-1-12,3 2-38,-4-4 380,1 1-387,1-2 46,-2 1-79,1-1 134,-2-1-168,0 0 6,-1 0 0,-1-1 28,1 2-28,-3-3 0,1 1 90,-3-3-124,0-2 34,-1 1 0,0-2 28,0 1 23,-5 0-51,-3 1 39,-8 0 45,-3 0-168,-5-1 50,0-2-139,-1 0 89,1-1-17,1 0 101,2-2-6,0-3-139,-4-6 145,7 2 0,-3-4-73,9 4 79,1 0-6,3 0 84,1-1 22,1-6-106,4 3 0,0-3 0,2 7 6,0 0 78,0 2 100,3 0-72,1 1-28,5 0-78,0 0 95,4 1 173,9-5-123,-4 3 252,9-3-397,-9 4 280,4 1-281,-2 0-3330,2 0 3657,-2 1-327,-1 1 247,5 0-112,-7 1-140,6 0 6,-11 2 95,2 0 3291,-4-1-3392,0 1 168,-1-1-34,7 0-134,-2 0 78,5-1 141,-3-2-169,1 0 17,2-3 34,-1 0-28,-1 0-73,-3 1 0,-5 1-308,-3 3 297,-5 1-1933,0 1-2122,-6 0-4196,-4 0 8262,-6 0 0,6 0 0,2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5.1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72 9156,'-9'-5'6486,"2"2"-4588,7 3-979,2 0 728,7 0-1165,0 0 150,6 0-626,-1-3 179,0 0-185,2-4 56,0 0-28,-1-1-28,0 0 0,-4 0 22,-1 2 45,-3 0-72,-1 2-113,-3 2-11,0 1 129,-3 1-89,0 0-12,1 2 101,1 5-51,2 4 1,0 5 50,1 3 0,-1 1 22,1 1 62,-1 0-84,0-1 0,0 0-39,0-2-17,1 1 56,2 3 51,-2-6 5,1 2-56,-3-8 0,0-3-247,-2-1 174,0-2-128,-1-1 151,1-1-102,-1-1-346,0-1-40,-3 0 370,-2 0-415,-3 0 163,-3 0 314,0 0-353,-2 0 212,-3-4 118,5 1 68,-1-4 61,7 2 0,1-1 56,2 1 22,0-3 17,1 2-61,0-2 403,1 4-152,0 1 130,0 0 286,0 0-696,1 0 382,2-1-180,4-1-157,3 0 404,3-2-90,11-4 134,-6 1-414,7-3 84,-9 4-146,-2-1 124,-2 2 151,-1 0-196,-3 1 0,-2 2 67,-1 0-84,-2 2-84,0 1 0,-2 0-50,0 1-174,-1 0 5,2-1-935,-2-1-2559,1-4-3989,-1 1 7702,0-4 0,0 4 0,0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2.1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7096,'4'13'2397,"0"-3"-1439,-4-10 8872,0 0-13659,8 35-708,-5-16 4580,6 27 1,-8-33 0,0-5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5.7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10097,'3'14'2235,"-1"-4"-1619,-2-10 913,0 0-403,0 2-247,0 0-168,0 1 437,2-1-503,0 0 128,2 0-264,1-1-380,-1 1 453,0 0-414,0 0-112,-2-1 202,0-1-146,-2 1 454,1-1-549,-3 1-22,0-1 5,0 0 0,1 0-2230,1 0-1887,5 0-3680,1 0 7797,4 0 0,-4 0 0,-1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7.1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109 2 7632,'-14'-1'2666,"3"0"-1674,11 1 1422,0 0-1893,0 1 27,-1-1-368,1 1 195,-1 0-190,1 0 11,-2 1 454,0 1-370,0 1 129,-3 2-163,0-1-134,-1 3 28,-1-2-129,-5 6 152,3-3-119,-3 2-44,5-4 34,0-3 89,4-1 129,1-2 84,1 0 684,1-1-1020,4-3-50,8-6-29,0 0 79,6-3 0,-7 7-134,-3 1 84,-2 3-118,-1 0 56,-2 1-124,1 1 196,-1 3 40,1 2 0,0 2-33,0 2 72,0 0-39,0 1 0,0 0 50,0 2-50,0 0 0,-2 0 90,1 4-44,-2-5-46,0 3 0,-1-7 84,0-2-84,0-2 0,0 3 229,0-3-178,-1 2-1,0-2-33,-1-1 173,1 1-167,0-1 21,1 0 91,0 1-96,0-3-39,0 1 34,0 0 134,0-1-129,0 0-39,0 0 11,0 0 28,0 0-28,0 0 146,0-1-73,0 2 140,0-2 1798,0 0-1568,5 0-443,0 0 180,6 0-46,0 0 29,3-1-113,0-3-61,2 2 6,2-3 140,-1 2-62,2-1-84,-3 1 0,0 0 173,-2 1-173,4-3 0,-6 2-78,4-2 78,-5 0-420,-2 1-174,1-1-2111,-4 2 2705,-1 0 0,-3 1 0,-1 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31.1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1111 7716,'-5'-4'1552,"1"1"-914,4 3 2505,0 0-2813,0-2-78,0 1-252,0-2 560,0 2-403,0 0 7365,0 0-7225,0 0-196,0-1-101,0 0 0,0 1 62,0-1-29,0 0-27,1-1 78,3-3-50,4-3-34,6-5 0,6-3-51,6-7-33,7-3 84,6-5 0,5-4 112,9-5-56,5-5-1752,-9 8 0,1-1 1651,-11 8 1,0 1 18,13-11 1,-2 1-333,14-8 358,-9 7 28,-9 10 6,2 0-34,-15 13-101,4-1 95,-11 9 3221,2 1-3215,6-1-2840,7 0 2902,3-2-104,5 2 42,0-2-84,0 3 45,-5 2 39,10 0 6,-18 4-1,4 0-10,-21 3 3348,-4 0-3477,-3 0 94,1 4 40,-2 1 51,3 5 0,-3-1-51,2 1 0,0 1-113,1-1 107,-1 1 6,1 0 0,-3 1-50,1 0 112,-1 1-113,2 10 23,-2-6 23,2 7 5,-4-8 0,1 0 156,-1-2-54,3 2-102,-2-5 6,3 0 50,-5-5-51,2 0 1,-1-1 218,6 1-224,-4-1 0,5 0 5,-3-1 40,1-2-11,11-1 134,-4 0-101,9-1-73,-7 0 6,2-1-39,-1-2-17,10-3 56,-8 0 146,7 0-96,-10 1-50,3 0 0,2-1-28,22-7 28,-10 3 0,17-6 101,-12 1-28,5-2-73,-8 2 0,3-2-427,34-11 421,-22 7 0,2-2-354,-6 3 1,0 0 359,7-2 0,0-1 42,2-1 0,2 0-20,-8 3 1,3 0-1,-4 0-22,5-1 0,-2 1-14,12-4 0,-4 2-36,1 0 50,-12 5 0,-9 3 78,-1 2-28,1-1-55,-5 3 411,-4 0-484,-11 4 796,-7 1-718,-4 2 123,-6 2-39,-2 1-84,-5 0 0,0 1-84,-2-1-5075,1 1-290,-6 0 5449,-1 0 0,0 0 0,2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9.8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9621,'3'0'2851,"0"0"-2129,-3 0 2000,0 0-1624,2 0-532,0 2 38,1 2-133,2 4 56,-1 3-124,1 5 180,0 21-488,-2-3-90,-2 18-5,0-10-44,-1 2-5052,2 19 2386,0-14-182,-1 24-2261,0-22 5153,-1 6 0,0-28 0,0-7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9.1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 13 7319,'-7'-7'1759,"2"2"-1423,5 5 840,0 0-924,-4 3-68,4-3 68,-3 4-5,3-4 2520,0 0 4564,-1 1-8428,0-1-101,-2 1-13,1 0-245,-3 2 212,1-1 460,-1 0 280,-2-1 454,2 0 50,0-1 28,2 0 252,2 0 8004,1 0-8244,0 1-40,0 0 33,-1 2 74,1 1-7,-1 0-21,0 0-23,1 2 11,-1 1 11,0 2 29,0 8-62,0-4-12,1 8-27,0-6 39,0 0-45,0 0 5,0 7-257,0-6-425,0 5-831,0-7-2199,0 2-3138,0 0 6845,2-1 0,-1-7 0,1-2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0.0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9744,'0'10'4173,"0"-2"-3765,0-8 108,7-2 88,-6 2 58,6-3 441,-7 3-694,0-1 100,0 0 4572,0 1-4891,3 4 79,0 9-207,1 2-12,0 11-44,-3-2 55,0 5-5,-1 3-44,0 3 44,-3 1-56,0 1-252,-2-1-594,3 0-5265,1 16 6111,3-2 0,-1-11 0,1-12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0.7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6944,'1'12'2923,"0"-3"-373,-1-9 704,0 0-1524,0 3-576,0 3 12,0 3-600,0 4 608,0 0-928,0 3-139,1 1-107,0 1-1226,11 3-3726,-1-7 4952,7-1 0,-10-10 0,-1-2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7:40.3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3176 1183 8881,'5'13'1938,"0"-3"-1395,-5-10 472,0 0-523,-19-17 113,13 10-78,-15-14 329,15 13-587,0 2 0,-1-2 34,1 2-34,0 0 33,-5-5-218,3 3-84,-4-3 6,3 3 27,0 2 51,-2-3-33,3 4 50,-1-2-6,4 3-50,-1-2 44,0 0 387,-10-9-291,6 6-73,-7-9-56,7 9-50,0-3-1,-7-5-5,4 4 51,-9-10-40,9 11 22,-5-5-33,-3-2 0,4 3 0,-5-5 51,8 6-51,1 1 33,-9-10 18,7 8-51,-8-10 0,9 13-28,-1-4 61,-3 2-21,0-3 38,-22-15-50,15 12 0,-34-27 0,33 28 28,-14-12-22,18 17-12,-1-1 0,-11-7-380,7 6 386,-11-6 0,8 7 0,-1 0 0,-3 2 0,-14-7-11,12 6 11,-10-4 0,15 6 381,0 0-381,0-1-2301,-15-5 2301,11 3-5,-11-4 5,13 7-6,-2-1 12,-37-12-6,25 9 0,-26-10-6,36 14 6,3 2 0,1-1-244,2 2 244,1 0 0,-11-2 0,10 3-39,-29-6 39,31 8 0,-15-2 0,24 5 0,0 0 0,1 1 0,-6-1 2550,7 1-2550,-5 0 0,9 0 0,-2 2 0,1-2 0,-4 1 0,3 0-6,-12 0 1,7 2 5,-31-2 0,23 1 0,-19 1 0,22-1-6,-3 1 6,-17 0 0,9 0 0,-12 0 0,14 0 0,0 0 0,2 0-6,0 0 6,4 0-5,3 2-29,-3 1 34,11 1-168,-7 5 118,16-4 44,-3 5-33,6-4 33,1 1-10,-6 11 10,4-6-22,-5 9 28,3-8 0,-2 2 11,-7 7-5,2-4-6,-5 6 0,6-6 0,0 0 0,-13 17 5,9-15-5,-9 12 0,14-17-5,0-2-18,-7 13 29,7-10 22,-6 10-28,10-12 0,0 1-50,-3 7 50,3-5 11,-5 13-11,8-11-6,-4 17-3391,6-10 3441,-1 18-38,4-12 33,1 6 17,1-13-50,0-2 67,0 2-68,0-7 57,0 6-62,0-8 3392,1-1-3280,1 7-28,1-6-17,0 6-11,1-5 17,0 0-12,1 0 51,5 17-106,-3-13 5,3 14-11,-4-16 45,0 1-79,5 11 34,-4-7 51,4 6-18,-3-7-27,2-1 112,9 25-118,-6-16 39,7 17-28,-8-21 34,0 1 22,0 1 29,6 14-90,-4-9 100,4 11-50,-4-12-6,-1-1 191,9 13-157,-6-11 23,7 7-74,-6-12-33,-1-3 45,9 12-546,-7-9 529,5 7 6,-8-10-17,0 0-17,-1-1 67,15 26-62,-10-19 57,12 22 61,-13-25-67,16 30 28,-11-22 490,10 22-490,-14-27 39,0 0-39,1 1-11,2 1-68,1-1 135,13 18-129,-7-11 57,10 15 2,-13-15 0,-1 0-37,9 13-30,-9-11 0,0 0 42,2 6-3337,12 21 3371,-9-17-46,9 15-4,-9-25 32,-1 0 7,3-2 66,15 18-954,-9-12 926,13 13 2830,-15-16-2869,2 0-17,0 0-2877,17 20 2827,-14-15 50,12 14-1,-19-19-44,0-2-638,-3-2 1,0 1 677,9 9-43,-10-10 1,0-1 116,1 1-74,-1 1 11,-1-3 0,1 0-23,8 12-11,-8-12 1,-1-1-23,2 1 34,-1-1 16,13 13 45,-11-12-61,10 8-27,-13-17 116,0-3 79,29 19-196,-20-17 44,22 15 12,-27-20 2206,-1-1-2201,14 9-501,-12-8 473,10 6 3121,-13-7-3148,0-1-7,3 1 90,19 11-95,-11-7 6,16 6 61,-17-8 633,1-2-684,-4-1 1,2 0-17,11 6 28,-11-6 0,-1-1 6,3 2-23,-1-1 56,19 8-67,-15-6-22,14 4 22,-18-9 39,1 0-39,-1-2 0,1 0 34,17 6 11,-13-6-45,13 4 33,-17-7-22,16 6 6,-13-4-11,13 3-6,-19-6 0,1-1 0,0 1-3303,15 3 3303,-15-2 62,11 1-62,-19-3 0,-1-1-50,-2-1 50,12 5 0,-10-3 33,10 3 3404,-12-3-3437,1-1-62,28 8 62,-20-6 0,21 7 51,-27-9-51,-1 0 0,14 4 11,-10-4-5,11 4 38,-16-6-44,1 1 6,-2-3 22,-1 0-22,12-1-6,-10-1 0,11 2-6,-12-3 12,17 3-1,-9-3-5,11 1 6,-14-2-1,-1 0-5,-1-1-3392,8 0 3398,-12 0 22,5 0-22,-14 0-6,-2-2 0,0 0-6,7-5 12,-5 2-6,5-4 50,-6 2 3342,-1-1-3403,8-4 11,-7 3 0,6-4 0,-9 4 0,-1-1 5,0 0 7,7-7-12,-4 3 0,6-3 0,-8 3 0,3 1 0,-2 1 5,-1-2 1,6-5-6,-8 3-6,5-4 6,-8 5 6,8-13-6,-6 8 0,6-9 0,-8 13 5,-1-1-5,5-14 6,-5 10-6,4-11 0,-7 16 0,-2-1-6,2-8-50,-3 6 56,0-7 0,-2 7 17,-1-1-17,0-10-61,0 8 61,0-7 5,0 9 1,-1 0-1,-1-1 35,-6-18-35,3 13-10,-3-13 5,3 18 0,0 1-6,-5-13 6,2 9 0,-5-16-11,4 17 11,-1-5 0,0 1-6,2 7 6,-5-13 0,5 14-5,-5-14 5,5 13-6,-2-6 6,3 8 0,1 1 0,-1-1-6,-1-7 6,0 5 0,-1-6-5,2 7 5,0 1 5,-5-10-5,4 7 0,-4-7 0,4 9-11,0 1 6,0 0-1,-5-16-16,4 12 22,-3-12 0,5 16 0,2 1 0,-5-9 0,2 6 0,-3-7-23,2 8 23,0-1-11,-8-19-51,5 14 57,-6-14 5,9 18-23,-2 1-38,-9-20 27,7 15 34,-9-15-5,9 18-46,1 0 46,-7-8-46,6 7 51,-5-6-17,5 9 29,0 0-18,-14-17 0,9 12 1,-10-11 5,14 15 5,-1 2-5,0-1 0,0 1 0,0-1-5,-9-7 5,3 6-28,-5-5 28,-2-1 5,7 8 1,-6-8-6,10 9 0,2-2 6,-13-19-6,10 12 5,-9-15-5,12 19-28,-1 0 23,-8-9-1,4 7 6,-5-7 0,6 9 6,3 2-3393,-9-11 3382,8 10 5,-7-8-6,1 0 6,4 6 6,-21-26-1,18 22-5,-13-15 0,18 20 0,-1 0 6,-8-10-6,5 8 3392,-6-8-3392,9 10-56,-1 0 61,-18-18-5,14 14 23,-14-12-23,19 19 0,1 1-62,-7-8 62,6 7-5,-5-5-1,7 7 6,1 1 0,-1-1-6,-6-7 1,5 7-1,-5-7 6,8 10 45,0-1-39,-6-7-6,5 6-51,-5-5 46,2 2-7,3 5 12,-10-9 6,9 10-6,-4-3-11,6 5 11,1 0 0,-1 1 11,-4-4-11,1 4 0,-2-5 6,3 6-6,1-3 0,-14-11 0,9 8 5,-10-9-5,14 12 0,1 1-5,-7-7 5,7 7 0,-5-5 5,11 9-5,0 0 0,-3-3-5,3 2 5,-2-3 0,3 5 5,2-1 1,-3-1-6,3 2 0,-3-2-6,1 0 6,1 2 6,-5-5-6,4 5 0,-2-3-6,4 4 1,0 0 5,0 2 5,0-2 1,1 3-6,0-3 0,0 3 0,0-2-6,-2 0 6,2 0 0,0 1 28,1 1-28,1 1-5,0-2-29,-2 1 34,3 0 0,-3-1 6,2 2-1,0-1-5,0 1 0,0-1-39,0 1 39,-1 0 22,0-2-22,0 2 23,-1-2-62,1 1-23,-1-2 23,1 4 33,1-3-72,-5 0 72,4 0-27,-4 0-18,5 1 51,-1 1-11,-1-1 11,2 0-34,-4-2-33,3 2 62,-2-2-1,3 3 6,-2-2-95,-1-1 28,2 2-79,-8-4 79,6 4 61,-2-1-5,4 3-112,1-1 78,-2 0 45,2 0 0,0 1 0,1-1 0,0 1-50,-2-1-34,2 1 5,-1-1-5,2 2-56,-1-2-23,-1 0 6,0 0-11,-1 0-106,0-1-146,-1 1-314,-2-3-2610,-4-2-901,-1-3-1239,-2-3 5484,3 0 0,5 7 0,2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7:42.9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 6731,'2'5'1903,"0"0"-1269,-2-5-270,0 0-280,4-5 179,-2 3 17,4-3 28,-4 5-291,-1 0 17,0 0-34,0 0 0,0 0 78,-1 0 135,2 0 100,-2 0-245,1 0-29,0 0 34,-1 0 33,1 0 185,1 0-145,0 0-12,1 0 40,0 2-45,0 0 95,5 4-213,-5-3 23,5 2-34,-6-2 0,1-1 6,0 2-6,0-1 5,0 1-5,0-1 0,0 0 213,5 4-213,-3-3 0,4 2 11,-5-3-11,0 0 6,-1 0-6,0 1 0,-1-2-17,0 2 17,0-2 0,0 2 6,2 1-1,-1-1-5,1 1 39,-1-1-39,1 0-5,3 2 5,-3-2 5,1 2 1,1-2 28,-3-1-34,6 5 5,-4-5 1,2 3-1,-3-3 12,0 0 34,0 0-51,1 1 0,-2-1-12,2 1 7,-1 0-1,0 1 1,4 5 5,-1-2-174,1 3-443,1 0-1695,1 0 2312,1 2 0,-5-7 0,-2-1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19.5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0 9274,'8'1'1747,"-2"0"-1305,-6-1 9388,0 0-9427,0 6-420,0 0 51,0 6-34,0-2 17,0 2-12,0 7-5,0-4 0,0 6 0,0-7 0,0 2-5,0 1-415,0-1-974,-1 2-1693,-2 0-2329,-1-1 5416,-2-2 0,3-7 0,1-3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2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6819,'10'0'3389,"-3"0"-1417,-7 0 1949,-1 0-3515,0 2-412,-1 1-2996,1 17 2481,1-6-1098,0 15 1732,0-8 1,0-9-1,0 1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0.1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0 11738,'9'4'3500,"-1"-1"-2519,-8-3 2581,0 0-3254,0 2-17,0 2 202,0 11-241,0-1-22,0 11-186,-1-1-4,-2 4-40,-2 3-9831,-9 52 9558,4-31 1,-2 18 0,8-51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1.1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41 10774,'13'8'2958,"-3"-2"-2197,-10-6 119,0 0-437,0-13-191,1 9-79,-1-10-100,0 12-73,0 0-6,0 0-453,-1-2 454,0 1 5,-2-1 128,1 1 169,1 2 448,0 0-448,0 1 16,0-1 2555,1 1-2862,-2 0 419,0 6-189,-1 1-7,-1 8-61,0 0-67,1 4 28,-1 3-79,2 3-50,-1 13-56,2-10-448,0 8-1136,1-14-8191,0 1 9556,0-8 1,0-3 0,0-9-1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1.8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7294,'12'4'2940,"-3"-1"-800,-9-3 577,0 0-1703,0 1-471,0 3 480,0 2-115,0 4-2196,0 10 1663,2 0-179,0 9-140,1-6 78,2 3-134,-1 1-257,4 16-1143,-2-10-2756,3 14 4156,-3-4 0,-3-20 0,0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51.7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 46 8657,'-14'-14'1697,"2"3"-1114,12 11 503,0 0-380,-2-2 526,1 0-571,-1-1 0,1 1 68,-1 1-186,2 0-190,-1 1 151,1-3-404,0 2 35,0-1-96,0 2 34,0-1 744,0 1-435,0-2 38,0 2 2217,0-1-2653,-1 5 16,0 2 0,-1 3 0,2 3 0,-1 0 0,0 2 0,1 5 0,-2-3 5,2 5-5,0-5-157,0-1-5354,-2 20-3879,-1-13 9390,-1 11 0,1-23 0,0-4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53.1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6299,'8'8'1551,"-1"-1"-1131,-7-7 494,0 0-623,0 9 23,0-6 190,0 6 593,0-7-408,-1 1-207,1-1-84,0 1 56,0-1-74,0 1 108,0 1-236,0-1 61,0 2-27,0-2-45,0 1 661,0 1-538,0 0-146,0 2 96,0-2 55,0 0-111,0 0-28,0-1 83,0 2 118,0-1-116,0 1 21,0 0 33,0 1-117,0 1 213,0 5-247,0 0 23,0 4 39,0-2-50,0 0 55,0 14-279,1-11-6,2 8-84,-1-14-381,1 1-3959,3 10-646,-1-6 5070,2 8 0,-5-16 0,0-2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59.4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8 8724,'-4'-4'3238,"0"1"-2101,4 3 6060,0 0-7152,-2 0-39,2 0-6,-2 1 5,1-1 7,1 2 60,0 2 35,0 0 145,0 8-118,0 1-44,-1 6-40,0-3 0,-1 3-38,0 2 27,1 1-39,0 0-168,0 2-566,1-1-862,0 1-2107,0 4-5620,1-1 9323,0 0 0,1-12 0,-1-4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00.5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0 9649,'1'3'3271,"1"-1"-2409,-2-2 7304,0 0-8087,-2 2-74,2 3 108,-2 3-40,1 5 78,-1 12-117,2-3-23,-3 11 22,3-6 18,-1 1-51,1 2-174,0 2-129,0 0-246,1 1-554,2 0-2067,2 6-1574,1-3 4744,1 3 0,-3-20 0,-2-5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6.0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16 7626,'-11'-9'2090,"2"2"-1536,9 7 219,0 0-706,-3 0-67,0 0-218,-2 0-1076,1 1 594,3 0-482,-2 1-610,3 0 1602,0-1 10020,0-1-8229,-1 1-1321,0 1 0,0 1-33,-1 1 66,0 0-33,1 1-11,0-1-11,1-1 67,-2 0-45,2-1-56,-1 1 135,1 1-225,0-1 56,0 3 34,0-2-73,0 1-16,0 1 83,-1 0-44,1 0-40,-1 0-33,1-1 89,-1 5-61,1-3-27,-1 2 83,1 1-79,0-3-5,0 2-40,0-4 12,0-1-22,0 1 16,0-1-11,0 0 5,0 0 7,0 0-29,0 1-6,0 0-21,0-1 38,0 1-44,0 0 106,0 4-107,0-3 46,0 4 83,0-1-123,0-1 40,0 2-46,0-3 34,0-1 12,0 1-18,0-1 12,0 0-45,0-1 6,0 0-6,0 0 0,0 1 17,0 1-12,1-1 1,-1 2-1,1-2 1,-1 0 5,0 2 73,0 4-45,0-3 12,0 5-18,0-7-27,0 1 39,0-1-45,1 0 11,0 0 28,0 0-33,1 1-1,-1 1 1,0-1 44,0 4-44,-1-4-6,2 2 34,-1-4-34,0 0 0,0 1 5,0 2-5,1-1-5,-1 1-354,0-2-492,0-1-953,1 2-3326,-1 1 5130,0 2 0,-1-5 0,0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6.9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7867,'10'1'1261,"-2"0"-931,-8-1 6957,0 0-6895,1 0-78,-1 1 89,1-1 28,-1 1 56,1-1 164,0 2-422,-1-2-44,1 2-28,0-1-56,-1 0 50,2 1 230,-1 2-129,0 0-17,0 3-45,-1-1 17,2 2 29,-2 1-12,1 3-44,0 2 10,-1 3-61,1 2 22,-1 3 23,0 1-18,1 13-150,1-8 5,-1 8-5,1-13-6,-2 0-84,1-2-1076,2 6-436,0-7-2599,1 9-3042,-1-10 7237,-1 1 0,0-9 0,-2-3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0.0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34 10657,'-6'-2'4581,"2"0"-3270,4 2 1042,0 0-1647,27 0-40,-16 0-61,25 0-180,-21 0-122,2 1-35,5 0 142,13 0-326,-6 0-84,13-1-281,-10 0-447,5 0-840,3-1-5660,17-4 7228,-13 0 0,-2-1 0,7-1 0,8-2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3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9526,'11'12'2542,"-2"-3"-1360,-9-9-67,0 0-247,0 4-863,0-2-5,-8 44 0,6-34 0,-5 30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0.5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11710,'7'6'2873,"-2"-2"-2246,-5-4 1496,0 0-1445,16 0 185,-10 0-152,13 0-128,-12 1-63,1-1-145,3 1 6,2 0-101,3-1-39,3 1-50,3-1 196,17 0-292,-7 0-45,14 0-50,-14 0-285,3 0-3480,16 0 29,-1 0 3736,34 0 0,-47 0 0,7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7.4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2 8618,'-14'-1'2420,"2"0"-1670,12 1 1043,0 0-1183,8 3 124,-2-2 33,7 2 79,-1-3-258,1 0-386,3 0-113,4 0-55,3 0-34,7 0-527,33 1-1131,-6-1-309,-6 1 1,2-1-2392,31 0 4358,-33 0 0,-2 0 0,3 0 0,-11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8.1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 10388,'10'6'3792,"-1"-2"-3031,-9-4-10,0 0-700,2 0 44,0 0 151,2-1 102,-1 0 10,1-1 34,1 2-84,2-2 129,2 2 16,3-1 69,3 0-130,3-1-146,6 0-128,4 0-68,9 0-50,8 0-638,16 0-4239,21 1 3068,-28 1 0,2 0-1124,3 0 1,0 0 2893,4 0 0,-4 0 0,7 0 0,-20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40.7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0 7156,'2'11'2459,"1"-3"-1703,-3-8 2510,0 0-2992,-2 0-5,1 0 0,-2 0-51,2 0 2527,1 0-1905,4 0-376,3 0-37,7 0-74,3 0-141,6 0-150,6 0-644,26 1-937,-7 0-2693,29 2-3186,-17-1 7398,7 2 0,-32-2 0,-8-1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2.4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 11721,'0'2'4201,"0"-1"-2291,0-1-1227,0 2-279,0 2 94,0 4-67,1 3-44,-1 5 139,0 14-268,0-3-174,0 12-84,0-8-96,0 0-2407,-1 15-2241,-1-7-1345,-1 7 6089,-1-13 0,2-16 0,0-5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3.0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14 10758,'-9'-6'3691,"2"1"-2548,7 5 1001,0 0-720,5-2-1150,-3 4-33,4 4 112,-5 8 302,0 8-129,0 20-420,-1-5-38,0 15-68,-1-12-56,1 0-5162,-1 20 2333,1-9-1371,-1 11 4256,-2-18 0,2-21 0,-1-7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2.3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301 254 7778,'-15'-10'2302,"4"2"-1904,11 8 380,-27 0-218,14 0-123,-23 1 359,20-1-679,-1 1 152,1-1 179,0 0-274,1 1 363,2 0-330,-5 2-106,7-1-28,-4 2-73,7-2 0,1 0 56,1 1 286,1-2 67,1-1 17,1 0 341,1 0-767,1 0 224,0 0-79,-2 0 79,1 0-224,-1 0 0,0 0 163,2 0-12,-1 0-151,0 0 146,0 0-68,1 0 566,-1 0-330,1 0 11,-1 0 302,2 0 1720,-1 0-2279,4 0 100,0-1 156,4-1-324,0 0 0,6 0 163,4 0-51,6-2-112,5 2 0,6-1 39,5 0-17,3 0-16,2-1 72,1 0 309,-1-2-230,0 1-157,-1-1 95,13-3-95,-16 3 0,10-1 0,-21 5 117,-2 0-44,-2 1-73,-1 0 0,-2 1-22,0 0-51,-1 0 73,0 0 0,-1 0 134,-1 0-50,0 0-84,8 0-44,-5 0-7,5 0 51,-11 0 67,3 0 17,-7 0-84,1 0 0,-7 0-28,-1 0-56,-1 0 84,0 0 0,0 0 129,-1 0-6,1 0-123,0 0 0,1 0 56,-1 0-128,1-1 72,0-1 84,-1 1-12,1 0-72,-2 1-16,0 0-74,1-1 90,-2 1 0,2-1 34,-1 1 50,3-1-84,-1 0 0,2 0 0,1-1-79,-1 0 79,2 0 0,-2 0 11,2 0 62,-2 1-73,5-1 0,-4 0-89,5 0 89,-3 0 0,1 0 33,0 0 23,-1 1-56,0 0-17,-2 0-72,-3 0 89,0 0 0,-5 1-409,1 0 359,-3 0-130,-1 0 180,-3 0 0,-4 0 180,-4 5-225,-6 4 45,-6 7-6,-29 18 57,9-4-51,-19 12 0,19-10 123,4-2-179,3-2 56,6-3 0,6-5-95,5-2 162,7-6-67,3-4 67,6-3-50,3-4-17,2 0-711,1-1 173,2-1-880,3-6-558,3-4-3911,10-16 4486,-4 5 46,5-9 1075,-8 11 280,-2 2 627,-1 0 152,-1 1 50,-2 0-207,-1 1-18,-2 0-368,0 1-164,-2 2 102,0 0-168,0 1-6,0 0 89,-2 1 29,0 1-118,-1 0 112,-1 1 442,-2-2-470,2 4 242,-2-2 329,2 5-582,-1 0 151,0 0-140,-3-2 134,1 2-151,-1-2 185,1 3 426,2-1-678,0 1 448,2-1-297,-1 0-45,1 0 293,0-1-276,1 2 17,0-2 252,0 0-280,1 1-6,0-1-106,1 2 90,0 0 235,0 1-258,0 1 112,0 1 375,0-2-358,0 1-196,0-1 56,0 0-89,0-1 66,0 0 113,0 0 22,0 1-168,0 1 718,0 1-550,3 0 207,-1 0-314,2 0 79,-1 1 180,1 0-85,-1 1-202,1 0-33,-1-1 129,2 0 112,-2 1-241,2-1 56,-2 0 230,1 0-102,0 0-184,0 0 0,0 0 6,0 1 5,1 0 73,1 0-50,0 2 420,6 0-454,-1 1 0,5 1 34,-2 0 134,16 6-23,-4-1 124,15 3-84,-6-4-191,3 0 6,0-3 0,1-1-61,-3-2 72,-4 0-11,-6-2 84,-4 1 39,-8-1-129,-3 0 6,-4 0-145,2 0 156,-4-1-11,2 1 134,-3-2 18,-1 1-152,0-1-68,-2 0-2206,-1 0-1003,0 1 0,0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3.8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113 121 8696,'-5'-11'1406,"1"3"-790,4 8 1020,0 0-1602,-24 1 39,16 1 89,-19 0-162,21 0 0,2 0 112,0-2-45,0 2 118,1-1 50,0 0-196,0 1 297,2-2-296,0 0 72,1 1-45,-2-1 56,2 1-123,-1 0 62,1-1 150,0 2-105,0-2 324,0 1-431,0 0 0,0-1 0,-1 1 45,0 1-34,-2 0 84,-1 1 314,2-1-291,1 0 397,1 0-39,0-2 264,0 0-645,0 1 2196,0-1-1737,1 1-554,1-1 476,1 0-319,0 0 129,1 0 246,0 0-174,7 0-116,-1 0-203,4 0 392,0 0-291,1-1 129,4 0 201,5-3-380,6-1 212,10-2-167,9-2-57,18-4 404,15-2-323,-2 1 1,5 0-34,-22 4 0,-1 0-257,23-2 1,-5 1 124,1 2 6,-20 6 0,-12 1-89,0 2 156,3 0-67,-1 0 22,-6 0 142,-9 0-293,-12 0-188,-7 0-271,-9 0-935,-3 0-2135,-5 0-974,-7 1-2554,-3 0 7186,-7 0 0,7 0 0,1-1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4.7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156 21 7212,'-6'-9'2202,"2"1"-1654,4 8-178,0 0-230,-25-2-146,16 2 6,-19-2 0,21 2 28,1 0 28,-1 0-56,2 0 6,-5 0 179,2 0-96,-3 0 191,3 0 404,1 1-589,2-1 790,0 1-627,3-1 509,0 0-313,2 0 4145,0 0-4219,3 0 824,11 0-1008,6 0 431,15 0-95,6 2-420,8 1 556,10 3-416,6 1 72,2 0 147,1 0-292,-5-2-179,-5 0 0,-8-3 67,-9 0-84,-8-2 17,-9 0-5,-6-1-718,-9-1-997,-3-2-7622,-25-5 9342,2 1 0,-5 0 0,10 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5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430 86 8433,'8'8'1698,"-2"-2"-885,-6-6 273,0 0-966,0-4 520,0 2-54,0-4-121,0 3 423,0 1-782,0-3 588,3-5-694,1 2 371,4-3-371,1 3 0,0 0 184,0 1-4,-1 1-164,-1 1 326,-2 2-342,0 0 526,-3 2-195,1 0 974,0 0-1131,0-1 313,1 1-11,-1-1-397,0 2 570,-1 0-492,1 0-56,-2 0 974,0 0-1019,-6 2 45,-2 3 403,-6 5-442,-6 4 61,-7 3-123,-9 3 207,-5 2-195,-8 3-12,-1 1 0,-1-1 89,3-2-10,6-3-79,5-4-353,0 0 179,14-9-1092,-1-1 1266,3-15 0,12 6 0,-6-7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3.7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6732,'11'5'2700,"-2"-1"-784,-9-4 1803,0 0-2918,-1 5-454,0 0-269,0 4 166,1 0-244,-6 45 0,4-38 0,-4 33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8.5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0 107 7643,'2'6'2599,"-1"0"-1988,-1-6 626,0 0-894,11-9-265,-5 2-44,10-8-12,-10 7-117,1 0 95,-4 2 0,1-1-11,0 0-79,1-1-62,1 0-195,0-1-487,-2 2-566,-2-1 1400,-1 2 0,-1 2 0,0 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9.4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362 192 6102,'-14'-15'4476,"4"3"-1453,10 12 1884,0 0-3858,0 7-1049,3 1 485,0 8-463,4 1 1661,-3 3-1415,2 14-99,-4-7-214,1 8 45,-3-11 0,0-2-73,0-1 73,-7 5 62,2-9 106,-6 3-168,1-9 0,-2-2 0,-3-1-33,-2 0 44,-3-3-11,-3 0 50,-2-4 73,1 0-162,-1-1 39,3 0-17,0-1-100,3-3 117,1-3 0,4-3-11,0-2-57,3-2 68,0-2-50,1 0-298,-1-10 348,3 5 0,1-5-101,4 8 168,2 0-111,0 2 44,1 0-34,2 1-33,7-4 67,7-2 101,4 1-107,4 1 6,-3 6 0,1-1-118,1 1 118,9-1 96,-9 4 16,5-1-118,-13 7 6,-2 0 0,-1 3-73,-2 0 146,2 1-62,0 0 315,2 0-119,1 0-207,3 0 146,15 0 162,-6 0-241,12 0 50,-11-1 242,0 0-113,-1-1-246,9-2 73,-8-1 39,7-4-106,-13 1-6,-3-1 0,-3 1-40,-5 0-643,-4 1-1121,-4 1-4435,-2-3-1423,-1 1 7662,0-3 0,0 5 0,0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1.2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125 1 12096,'1'12'3377,"0"-2"-2469,-1-10 1349,0 0-1377,-4-4-611,3 3 532,-3-4-544,4 5 51,-1 0-297,-1 0-11,-1 0 0,-2 0 6,-2 4 5,-2 1 28,-1 7 28,-1-1 421,0 4-309,1-1-112,-1 2-67,3 0 314,-3 7-241,5-5-28,-1 6 224,4-9-174,2 1-95,0-3 62,1 3-57,1-5 1,4 1-6,1-5 218,3-1-134,1 0-84,0-1 0,0-1-28,0 0 23,1-2 5,1-1 0,1-1 246,8 0-246,-4-2 0,4-1-17,-5-4-33,-2 1 50,1-3 84,6-4-17,-5 4-67,3-5 0,-7 5 6,-2 0-74,-2-2 68,-1 2 0,-2 0 17,-2-1 34,0 1-102,-1-2 34,-2 1-291,0-5 308,0 3 0,0-2-44,-2 4 77,-2 2-33,-2 0-84,-6-1-39,1 3 123,-4-1 0,2 4-67,-1 1 67,-2 1 0,0 1 0,0 0 11,2 0-67,0 0 56,0 0 0,2 0 73,-1 2-73,4-1 0,-1 2-79,5 0 29,-1 1 50,0 0 6,-3 3 66,1-1-72,-1 1 0,5-3-22,0-1-51,2 1 73,1 1-95,-1-1 173,1 2-78,0-2 0,1-1-84,0 2 84,0-2 0,0 2 40,0-3-40,0 2 0,0-2 95,1 3-101,1-3 6,0 2 0,2-2 0,-1-1 123,1 1-123,0 0 0,0-1 168,1 1-201,-1-1 33,1 0 0,-1-1 168,5 0-168,-3 0 0,4 0 134,-3 0-201,1 0 67,0 0-22,3-2 106,-2 1-84,2-1 0,-4 0 190,0 0-190,0 0 0,-1 0 0,-1-1-62,-1 2 124,0 0-62,-1-1 0,0 2 67,1-2-67,-2 2 0,2-1-61,0 0 111,0 0-50,0 0 168,2-2-168,-2 1 0,2 0 0,-3 0-101,1 0 140,-1 0-39,1 0 79,-2-1 89,1 2-179,-1 0 11,-1 1-17,0-1-22,-1 0 39,1 1 0,-1-2-448,0 2-297,0-1-1787,0-4-5270,0-1 7802,0-5 0,0 6 0,0-1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1.9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9 133 12455,'-5'-11'3937,"1"2"-3511,4 9 890,0 0-190,2-1-358,1 1-119,1-1 566,2 1-654,-1 0-197,2 0-358,-1 0 699,4 0-570,1 0-1,6-3 28,2-4-38,3-4-124,1-3 0,0-2-12,-2 1-105,1-3 117,-9 7 39,0 0 73,-10 8-157,-1 2 45,-1 1-291,-1 0 241,0 0 50,1 1-68,1 3-60,1 4 128,-1 5 0,1 1 16,0 3 52,0 12-68,-1-5-644,1 9 235,0-9-1166,0 0-2384,2 0-3121,3-5 7080,1-2 0,-4-9 0,-1-3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2.7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88 10814,'-4'-11'4564,"1"3"-3258,3 8 4048,0 0-5230,0-2 212,0-1-331,3-3 141,1-2 44,3-1-50,5-5-140,-4 5 101,1-1-17,-5 6-84,-2 2 0,-1 1-106,0 1 223,-1 6 231,0 1-113,-1 8-235,-1-1 56,0 2 145,-2 0 219,1 7-319,1-8 134,0 2-145,2-9-90,0-4 0,0 0-465,0-3-22,3 0-476,3-1-556,4-3-4407,7-7 5926,6-12 0,-10 8 0,1-4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2.9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22 18498,'7'-12'936,"0"3"-1362,-7 9 426,0 0 0,0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3.4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 10903,'13'9'3170,"-3"-2"-2744,-10-7 61,0 0-112,0-4-139,0 2 67,0-2 33,0 3-6,-1 0-84,0 1 359,-1-4-487,0 2-51,0-1 6,1 3 28,1 0-107,0 0 62,-1 3-6,0 1 23,1 4-34,-2 0 12,2 2 134,-1 6-101,1-4 22,0 5 51,0-4-56,0 0 44,0 5-66,2-2-45,-1 2 44,1-5-44,-1 0 16,-1-1 23,1 4-11,-1-5-12,0 3 12,0-7 22,0 0-6,0-2 152,0 4-230,1-3 73,0 3 11,1-3-84,-1 1 106,2 0-100,-1 0 27,0 0-33,-1-2 11,1-1-11,-1 2 0,0 1 28,0 3-22,0-3 39,-1 3-45,0-3-179,0 6-180,0-3-290,0 4-2483,-2 1-239,0-3 3371,-2 5 0,2-10 0,0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4.0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7 8903,'-1'-4'3176,"1"1"-2190,0 3 476,0 0-386,0 3-959,0-1-5,0 2-61,0-2-51,0 1 157,0 8-101,0-2-56,0 7 56,1-5-56,-1 1 0,0 0 33,0 7-22,0-6 62,0 5-73,0-6 67,0 11-5,0-9-62,0 9 0,1-12-123,0 1-9638,4 10 9761,-2-8 0,1 4 0,-2-13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4.7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0 8746,'7'7'2241,"-2"-2"-1412,-5-5 1115,0 0-1367,-1 18-45,0-11-157,0 14 174,1-10-498,0-2 5,0 2 0,0-2 100,0 1-27,-1 4-129,0-2 45,-1 4-39,1-4-1,-2 1 34,1 0-44,-3 6-426,2-6-332,-2 6-345,3-9-1850,-3 1-1595,2-2 4553,-1-1 0,2-4 0,1-2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5.3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 9565,'7'7'2173,"-1"-2"-1462,-6-5 712,0 0-1087,0 5 151,0-1 482,0 5-532,0-3-62,0 1 275,0 1-180,0 1-251,0 0 33,0 1-62,0 1-33,0 4 56,-1-3-129,0 4-34,0-5 6,-1-1 46,2 2-7,-1 5-61,0-3-29,0 4-5,1-6 34,-1 1-29,1 6-5,0-2-325,-1 3-683,1-4 39,-1-2-779,0 2 1748,0 19 0,0-22 0,1 13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9/2/23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TAE 2023 Benasque / Lecture day 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FB55227-64D8-B648-9164-48F145E10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388805-F080-234A-A951-63D974138D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TAE 2023 Benasque / Lecture day 2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C05FB6-2CFA-A844-8032-7F098057BE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7912-FF0F-714F-AEB3-88899AB313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888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TAE 2023 Benasque / Lecture day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21.xml"/><Relationship Id="rId7" Type="http://schemas.openxmlformats.org/officeDocument/2006/relationships/image" Target="../media/image3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8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37.tiff"/><Relationship Id="rId5" Type="http://schemas.openxmlformats.org/officeDocument/2006/relationships/image" Target="../media/image36.tiff"/><Relationship Id="rId4" Type="http://schemas.openxmlformats.org/officeDocument/2006/relationships/image" Target="../media/image35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26.xml"/><Relationship Id="rId7" Type="http://schemas.openxmlformats.org/officeDocument/2006/relationships/image" Target="../media/image39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3.png"/><Relationship Id="rId5" Type="http://schemas.openxmlformats.org/officeDocument/2006/relationships/tags" Target="../tags/tag28.xml"/><Relationship Id="rId10" Type="http://schemas.openxmlformats.org/officeDocument/2006/relationships/image" Target="../media/image42.png"/><Relationship Id="rId4" Type="http://schemas.openxmlformats.org/officeDocument/2006/relationships/tags" Target="../tags/tag27.xml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tiff"/><Relationship Id="rId2" Type="http://schemas.openxmlformats.org/officeDocument/2006/relationships/image" Target="../media/image76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tiff"/><Relationship Id="rId2" Type="http://schemas.openxmlformats.org/officeDocument/2006/relationships/image" Target="../media/image79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tiff"/><Relationship Id="rId4" Type="http://schemas.openxmlformats.org/officeDocument/2006/relationships/image" Target="../media/image81.tif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tif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tiff"/><Relationship Id="rId2" Type="http://schemas.openxmlformats.org/officeDocument/2006/relationships/image" Target="../media/image8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tiff"/><Relationship Id="rId2" Type="http://schemas.openxmlformats.org/officeDocument/2006/relationships/image" Target="../media/image8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3.tiff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92.png"/><Relationship Id="rId5" Type="http://schemas.openxmlformats.org/officeDocument/2006/relationships/image" Target="../media/image91.jpeg"/><Relationship Id="rId4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tags" Target="../tags/tag36.xml"/><Relationship Id="rId7" Type="http://schemas.openxmlformats.org/officeDocument/2006/relationships/image" Target="../media/image95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9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8.png"/><Relationship Id="rId4" Type="http://schemas.openxmlformats.org/officeDocument/2006/relationships/tags" Target="../tags/tag37.xml"/><Relationship Id="rId9" Type="http://schemas.openxmlformats.org/officeDocument/2006/relationships/image" Target="../media/image9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tiff"/><Relationship Id="rId2" Type="http://schemas.openxmlformats.org/officeDocument/2006/relationships/image" Target="../media/image104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7.tiff"/><Relationship Id="rId4" Type="http://schemas.openxmlformats.org/officeDocument/2006/relationships/image" Target="../media/image106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5" Type="http://schemas.openxmlformats.org/officeDocument/2006/relationships/tags" Target="../tags/tag7.xml"/><Relationship Id="rId10" Type="http://schemas.openxmlformats.org/officeDocument/2006/relationships/image" Target="../media/image9.png"/><Relationship Id="rId4" Type="http://schemas.openxmlformats.org/officeDocument/2006/relationships/tags" Target="../tags/tag6.xml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3.png"/><Relationship Id="rId299" Type="http://schemas.openxmlformats.org/officeDocument/2006/relationships/image" Target="../media/image323.png"/><Relationship Id="rId21" Type="http://schemas.openxmlformats.org/officeDocument/2006/relationships/image" Target="../media/image1870.png"/><Relationship Id="rId63" Type="http://schemas.openxmlformats.org/officeDocument/2006/relationships/customXml" Target="../ink/ink51.xml"/><Relationship Id="rId159" Type="http://schemas.openxmlformats.org/officeDocument/2006/relationships/image" Target="../media/image253.png"/><Relationship Id="rId324" Type="http://schemas.openxmlformats.org/officeDocument/2006/relationships/customXml" Target="../ink/ink182.xml"/><Relationship Id="rId170" Type="http://schemas.openxmlformats.org/officeDocument/2006/relationships/customXml" Target="../ink/ink105.xml"/><Relationship Id="rId226" Type="http://schemas.openxmlformats.org/officeDocument/2006/relationships/customXml" Target="../ink/ink133.xml"/><Relationship Id="rId268" Type="http://schemas.openxmlformats.org/officeDocument/2006/relationships/customXml" Target="../ink/ink154.xml"/><Relationship Id="rId32" Type="http://schemas.openxmlformats.org/officeDocument/2006/relationships/customXml" Target="../ink/ink35.xml"/><Relationship Id="rId74" Type="http://schemas.openxmlformats.org/officeDocument/2006/relationships/customXml" Target="../ink/ink57.xml"/><Relationship Id="rId128" Type="http://schemas.openxmlformats.org/officeDocument/2006/relationships/customXml" Target="../ink/ink84.xml"/><Relationship Id="rId335" Type="http://schemas.openxmlformats.org/officeDocument/2006/relationships/image" Target="../media/image341.png"/><Relationship Id="rId5" Type="http://schemas.openxmlformats.org/officeDocument/2006/relationships/image" Target="../media/image1600.png"/><Relationship Id="rId181" Type="http://schemas.openxmlformats.org/officeDocument/2006/relationships/image" Target="../media/image264.png"/><Relationship Id="rId237" Type="http://schemas.openxmlformats.org/officeDocument/2006/relationships/image" Target="../media/image292.png"/><Relationship Id="rId279" Type="http://schemas.openxmlformats.org/officeDocument/2006/relationships/image" Target="../media/image313.png"/><Relationship Id="rId43" Type="http://schemas.openxmlformats.org/officeDocument/2006/relationships/customXml" Target="../ink/ink41.xml"/><Relationship Id="rId139" Type="http://schemas.openxmlformats.org/officeDocument/2006/relationships/image" Target="../media/image244.png"/><Relationship Id="rId290" Type="http://schemas.openxmlformats.org/officeDocument/2006/relationships/customXml" Target="../ink/ink165.xml"/><Relationship Id="rId304" Type="http://schemas.openxmlformats.org/officeDocument/2006/relationships/customXml" Target="../ink/ink172.xml"/><Relationship Id="rId346" Type="http://schemas.openxmlformats.org/officeDocument/2006/relationships/customXml" Target="../ink/ink193.xml"/><Relationship Id="rId85" Type="http://schemas.openxmlformats.org/officeDocument/2006/relationships/image" Target="../media/image217.png"/><Relationship Id="rId150" Type="http://schemas.openxmlformats.org/officeDocument/2006/relationships/customXml" Target="../ink/ink95.xml"/><Relationship Id="rId192" Type="http://schemas.openxmlformats.org/officeDocument/2006/relationships/customXml" Target="../ink/ink116.xml"/><Relationship Id="rId206" Type="http://schemas.openxmlformats.org/officeDocument/2006/relationships/customXml" Target="../ink/ink123.xml"/><Relationship Id="rId248" Type="http://schemas.openxmlformats.org/officeDocument/2006/relationships/customXml" Target="../ink/ink144.xml"/><Relationship Id="rId12" Type="http://schemas.openxmlformats.org/officeDocument/2006/relationships/customXml" Target="../ink/ink25.xml"/><Relationship Id="rId108" Type="http://schemas.openxmlformats.org/officeDocument/2006/relationships/customXml" Target="../ink/ink74.xml"/><Relationship Id="rId315" Type="http://schemas.openxmlformats.org/officeDocument/2006/relationships/image" Target="../media/image331.png"/><Relationship Id="rId54" Type="http://schemas.openxmlformats.org/officeDocument/2006/relationships/image" Target="../media/image202.png"/><Relationship Id="rId96" Type="http://schemas.openxmlformats.org/officeDocument/2006/relationships/customXml" Target="../ink/ink68.xml"/><Relationship Id="rId161" Type="http://schemas.openxmlformats.org/officeDocument/2006/relationships/image" Target="../media/image254.png"/><Relationship Id="rId217" Type="http://schemas.openxmlformats.org/officeDocument/2006/relationships/image" Target="../media/image282.png"/><Relationship Id="rId259" Type="http://schemas.openxmlformats.org/officeDocument/2006/relationships/image" Target="../media/image303.png"/><Relationship Id="rId23" Type="http://schemas.openxmlformats.org/officeDocument/2006/relationships/image" Target="../media/image1880.png"/><Relationship Id="rId119" Type="http://schemas.openxmlformats.org/officeDocument/2006/relationships/image" Target="../media/image234.png"/><Relationship Id="rId270" Type="http://schemas.openxmlformats.org/officeDocument/2006/relationships/customXml" Target="../ink/ink155.xml"/><Relationship Id="rId326" Type="http://schemas.openxmlformats.org/officeDocument/2006/relationships/customXml" Target="../ink/ink183.xml"/><Relationship Id="rId65" Type="http://schemas.openxmlformats.org/officeDocument/2006/relationships/image" Target="../media/image207.png"/><Relationship Id="rId130" Type="http://schemas.openxmlformats.org/officeDocument/2006/relationships/customXml" Target="../ink/ink85.xml"/><Relationship Id="rId172" Type="http://schemas.openxmlformats.org/officeDocument/2006/relationships/customXml" Target="../ink/ink106.xml"/><Relationship Id="rId228" Type="http://schemas.openxmlformats.org/officeDocument/2006/relationships/customXml" Target="../ink/ink134.xml"/><Relationship Id="rId281" Type="http://schemas.openxmlformats.org/officeDocument/2006/relationships/image" Target="../media/image314.png"/><Relationship Id="rId337" Type="http://schemas.openxmlformats.org/officeDocument/2006/relationships/image" Target="../media/image342.png"/><Relationship Id="rId34" Type="http://schemas.openxmlformats.org/officeDocument/2006/relationships/customXml" Target="../ink/ink36.xml"/><Relationship Id="rId76" Type="http://schemas.openxmlformats.org/officeDocument/2006/relationships/customXml" Target="../ink/ink58.xml"/><Relationship Id="rId141" Type="http://schemas.openxmlformats.org/officeDocument/2006/relationships/image" Target="../media/image245.png"/><Relationship Id="rId7" Type="http://schemas.openxmlformats.org/officeDocument/2006/relationships/image" Target="../media/image1610.png"/><Relationship Id="rId183" Type="http://schemas.openxmlformats.org/officeDocument/2006/relationships/image" Target="../media/image265.png"/><Relationship Id="rId239" Type="http://schemas.openxmlformats.org/officeDocument/2006/relationships/image" Target="../media/image293.png"/><Relationship Id="rId250" Type="http://schemas.openxmlformats.org/officeDocument/2006/relationships/customXml" Target="../ink/ink145.xml"/><Relationship Id="rId292" Type="http://schemas.openxmlformats.org/officeDocument/2006/relationships/customXml" Target="../ink/ink166.xml"/><Relationship Id="rId306" Type="http://schemas.openxmlformats.org/officeDocument/2006/relationships/customXml" Target="../ink/ink173.xml"/><Relationship Id="rId45" Type="http://schemas.openxmlformats.org/officeDocument/2006/relationships/customXml" Target="../ink/ink42.xml"/><Relationship Id="rId87" Type="http://schemas.openxmlformats.org/officeDocument/2006/relationships/image" Target="../media/image218.png"/><Relationship Id="rId110" Type="http://schemas.openxmlformats.org/officeDocument/2006/relationships/customXml" Target="../ink/ink75.xml"/><Relationship Id="rId152" Type="http://schemas.openxmlformats.org/officeDocument/2006/relationships/customXml" Target="../ink/ink96.xml"/><Relationship Id="rId194" Type="http://schemas.openxmlformats.org/officeDocument/2006/relationships/customXml" Target="../ink/ink117.xml"/><Relationship Id="rId208" Type="http://schemas.openxmlformats.org/officeDocument/2006/relationships/customXml" Target="../ink/ink124.xml"/><Relationship Id="rId261" Type="http://schemas.openxmlformats.org/officeDocument/2006/relationships/image" Target="../media/image304.png"/><Relationship Id="rId14" Type="http://schemas.openxmlformats.org/officeDocument/2006/relationships/customXml" Target="../ink/ink26.xml"/><Relationship Id="rId35" Type="http://schemas.openxmlformats.org/officeDocument/2006/relationships/image" Target="../media/image194.png"/><Relationship Id="rId56" Type="http://schemas.openxmlformats.org/officeDocument/2006/relationships/image" Target="../media/image203.png"/><Relationship Id="rId77" Type="http://schemas.openxmlformats.org/officeDocument/2006/relationships/image" Target="../media/image213.png"/><Relationship Id="rId100" Type="http://schemas.openxmlformats.org/officeDocument/2006/relationships/customXml" Target="../ink/ink70.xml"/><Relationship Id="rId282" Type="http://schemas.openxmlformats.org/officeDocument/2006/relationships/customXml" Target="../ink/ink161.xml"/><Relationship Id="rId317" Type="http://schemas.openxmlformats.org/officeDocument/2006/relationships/image" Target="../media/image332.png"/><Relationship Id="rId338" Type="http://schemas.openxmlformats.org/officeDocument/2006/relationships/customXml" Target="../ink/ink189.xml"/><Relationship Id="rId8" Type="http://schemas.openxmlformats.org/officeDocument/2006/relationships/customXml" Target="../ink/ink23.xml"/><Relationship Id="rId98" Type="http://schemas.openxmlformats.org/officeDocument/2006/relationships/customXml" Target="../ink/ink69.xml"/><Relationship Id="rId121" Type="http://schemas.openxmlformats.org/officeDocument/2006/relationships/image" Target="../media/image235.png"/><Relationship Id="rId142" Type="http://schemas.openxmlformats.org/officeDocument/2006/relationships/customXml" Target="../ink/ink91.xml"/><Relationship Id="rId163" Type="http://schemas.openxmlformats.org/officeDocument/2006/relationships/image" Target="../media/image255.png"/><Relationship Id="rId184" Type="http://schemas.openxmlformats.org/officeDocument/2006/relationships/customXml" Target="../ink/ink112.xml"/><Relationship Id="rId219" Type="http://schemas.openxmlformats.org/officeDocument/2006/relationships/image" Target="../media/image283.png"/><Relationship Id="rId230" Type="http://schemas.openxmlformats.org/officeDocument/2006/relationships/customXml" Target="../ink/ink135.xml"/><Relationship Id="rId251" Type="http://schemas.openxmlformats.org/officeDocument/2006/relationships/image" Target="../media/image299.png"/><Relationship Id="rId25" Type="http://schemas.openxmlformats.org/officeDocument/2006/relationships/image" Target="../media/image189.png"/><Relationship Id="rId46" Type="http://schemas.openxmlformats.org/officeDocument/2006/relationships/image" Target="../media/image198.png"/><Relationship Id="rId67" Type="http://schemas.openxmlformats.org/officeDocument/2006/relationships/image" Target="../media/image208.png"/><Relationship Id="rId272" Type="http://schemas.openxmlformats.org/officeDocument/2006/relationships/customXml" Target="../ink/ink156.xml"/><Relationship Id="rId293" Type="http://schemas.openxmlformats.org/officeDocument/2006/relationships/image" Target="../media/image320.png"/><Relationship Id="rId307" Type="http://schemas.openxmlformats.org/officeDocument/2006/relationships/image" Target="../media/image327.png"/><Relationship Id="rId328" Type="http://schemas.openxmlformats.org/officeDocument/2006/relationships/customXml" Target="../ink/ink184.xml"/><Relationship Id="rId88" Type="http://schemas.openxmlformats.org/officeDocument/2006/relationships/customXml" Target="../ink/ink64.xml"/><Relationship Id="rId111" Type="http://schemas.openxmlformats.org/officeDocument/2006/relationships/image" Target="../media/image230.png"/><Relationship Id="rId132" Type="http://schemas.openxmlformats.org/officeDocument/2006/relationships/customXml" Target="../ink/ink86.xml"/><Relationship Id="rId153" Type="http://schemas.openxmlformats.org/officeDocument/2006/relationships/image" Target="../media/image250.png"/><Relationship Id="rId174" Type="http://schemas.openxmlformats.org/officeDocument/2006/relationships/customXml" Target="../ink/ink107.xml"/><Relationship Id="rId195" Type="http://schemas.openxmlformats.org/officeDocument/2006/relationships/image" Target="../media/image271.png"/><Relationship Id="rId209" Type="http://schemas.openxmlformats.org/officeDocument/2006/relationships/image" Target="../media/image278.png"/><Relationship Id="rId220" Type="http://schemas.openxmlformats.org/officeDocument/2006/relationships/customXml" Target="../ink/ink130.xml"/><Relationship Id="rId241" Type="http://schemas.openxmlformats.org/officeDocument/2006/relationships/image" Target="../media/image294.png"/><Relationship Id="rId15" Type="http://schemas.openxmlformats.org/officeDocument/2006/relationships/image" Target="../media/image1840.png"/><Relationship Id="rId36" Type="http://schemas.openxmlformats.org/officeDocument/2006/relationships/customXml" Target="../ink/ink37.xml"/><Relationship Id="rId57" Type="http://schemas.openxmlformats.org/officeDocument/2006/relationships/customXml" Target="../ink/ink48.xml"/><Relationship Id="rId262" Type="http://schemas.openxmlformats.org/officeDocument/2006/relationships/customXml" Target="../ink/ink151.xml"/><Relationship Id="rId283" Type="http://schemas.openxmlformats.org/officeDocument/2006/relationships/image" Target="../media/image315.png"/><Relationship Id="rId318" Type="http://schemas.openxmlformats.org/officeDocument/2006/relationships/customXml" Target="../ink/ink179.xml"/><Relationship Id="rId339" Type="http://schemas.openxmlformats.org/officeDocument/2006/relationships/image" Target="../media/image343.png"/><Relationship Id="rId78" Type="http://schemas.openxmlformats.org/officeDocument/2006/relationships/customXml" Target="../ink/ink59.xml"/><Relationship Id="rId99" Type="http://schemas.openxmlformats.org/officeDocument/2006/relationships/image" Target="../media/image224.png"/><Relationship Id="rId101" Type="http://schemas.openxmlformats.org/officeDocument/2006/relationships/image" Target="../media/image225.png"/><Relationship Id="rId122" Type="http://schemas.openxmlformats.org/officeDocument/2006/relationships/customXml" Target="../ink/ink81.xml"/><Relationship Id="rId143" Type="http://schemas.openxmlformats.org/officeDocument/2006/relationships/image" Target="../media/image246.png"/><Relationship Id="rId164" Type="http://schemas.openxmlformats.org/officeDocument/2006/relationships/customXml" Target="../ink/ink102.xml"/><Relationship Id="rId185" Type="http://schemas.openxmlformats.org/officeDocument/2006/relationships/image" Target="../media/image266.png"/><Relationship Id="rId9" Type="http://schemas.openxmlformats.org/officeDocument/2006/relationships/image" Target="../media/image1620.png"/><Relationship Id="rId210" Type="http://schemas.openxmlformats.org/officeDocument/2006/relationships/customXml" Target="../ink/ink125.xml"/><Relationship Id="rId26" Type="http://schemas.openxmlformats.org/officeDocument/2006/relationships/customXml" Target="../ink/ink32.xml"/><Relationship Id="rId231" Type="http://schemas.openxmlformats.org/officeDocument/2006/relationships/image" Target="../media/image289.png"/><Relationship Id="rId252" Type="http://schemas.openxmlformats.org/officeDocument/2006/relationships/customXml" Target="../ink/ink146.xml"/><Relationship Id="rId273" Type="http://schemas.openxmlformats.org/officeDocument/2006/relationships/image" Target="../media/image310.png"/><Relationship Id="rId294" Type="http://schemas.openxmlformats.org/officeDocument/2006/relationships/customXml" Target="../ink/ink167.xml"/><Relationship Id="rId308" Type="http://schemas.openxmlformats.org/officeDocument/2006/relationships/customXml" Target="../ink/ink174.xml"/><Relationship Id="rId329" Type="http://schemas.openxmlformats.org/officeDocument/2006/relationships/image" Target="../media/image338.png"/><Relationship Id="rId47" Type="http://schemas.openxmlformats.org/officeDocument/2006/relationships/customXml" Target="../ink/ink43.xml"/><Relationship Id="rId68" Type="http://schemas.openxmlformats.org/officeDocument/2006/relationships/customXml" Target="../ink/ink54.xml"/><Relationship Id="rId89" Type="http://schemas.openxmlformats.org/officeDocument/2006/relationships/image" Target="../media/image219.png"/><Relationship Id="rId112" Type="http://schemas.openxmlformats.org/officeDocument/2006/relationships/customXml" Target="../ink/ink76.xml"/><Relationship Id="rId133" Type="http://schemas.openxmlformats.org/officeDocument/2006/relationships/image" Target="../media/image241.png"/><Relationship Id="rId154" Type="http://schemas.openxmlformats.org/officeDocument/2006/relationships/customXml" Target="../ink/ink97.xml"/><Relationship Id="rId175" Type="http://schemas.openxmlformats.org/officeDocument/2006/relationships/image" Target="../media/image261.png"/><Relationship Id="rId340" Type="http://schemas.openxmlformats.org/officeDocument/2006/relationships/customXml" Target="../ink/ink190.xml"/><Relationship Id="rId196" Type="http://schemas.openxmlformats.org/officeDocument/2006/relationships/customXml" Target="../ink/ink118.xml"/><Relationship Id="rId200" Type="http://schemas.openxmlformats.org/officeDocument/2006/relationships/customXml" Target="../ink/ink120.xml"/><Relationship Id="rId16" Type="http://schemas.openxmlformats.org/officeDocument/2006/relationships/customXml" Target="../ink/ink27.xml"/><Relationship Id="rId221" Type="http://schemas.openxmlformats.org/officeDocument/2006/relationships/image" Target="../media/image284.png"/><Relationship Id="rId242" Type="http://schemas.openxmlformats.org/officeDocument/2006/relationships/customXml" Target="../ink/ink141.xml"/><Relationship Id="rId263" Type="http://schemas.openxmlformats.org/officeDocument/2006/relationships/image" Target="../media/image305.png"/><Relationship Id="rId284" Type="http://schemas.openxmlformats.org/officeDocument/2006/relationships/customXml" Target="../ink/ink162.xml"/><Relationship Id="rId319" Type="http://schemas.openxmlformats.org/officeDocument/2006/relationships/image" Target="../media/image333.png"/><Relationship Id="rId37" Type="http://schemas.openxmlformats.org/officeDocument/2006/relationships/image" Target="../media/image195.png"/><Relationship Id="rId58" Type="http://schemas.openxmlformats.org/officeDocument/2006/relationships/image" Target="../media/image204.png"/><Relationship Id="rId79" Type="http://schemas.openxmlformats.org/officeDocument/2006/relationships/image" Target="../media/image214.png"/><Relationship Id="rId102" Type="http://schemas.openxmlformats.org/officeDocument/2006/relationships/customXml" Target="../ink/ink71.xml"/><Relationship Id="rId123" Type="http://schemas.openxmlformats.org/officeDocument/2006/relationships/image" Target="../media/image236.png"/><Relationship Id="rId144" Type="http://schemas.openxmlformats.org/officeDocument/2006/relationships/customXml" Target="../ink/ink92.xml"/><Relationship Id="rId330" Type="http://schemas.openxmlformats.org/officeDocument/2006/relationships/customXml" Target="../ink/ink185.xml"/><Relationship Id="rId90" Type="http://schemas.openxmlformats.org/officeDocument/2006/relationships/customXml" Target="../ink/ink65.xml"/><Relationship Id="rId165" Type="http://schemas.openxmlformats.org/officeDocument/2006/relationships/image" Target="../media/image256.png"/><Relationship Id="rId186" Type="http://schemas.openxmlformats.org/officeDocument/2006/relationships/customXml" Target="../ink/ink113.xml"/><Relationship Id="rId211" Type="http://schemas.openxmlformats.org/officeDocument/2006/relationships/image" Target="../media/image279.png"/><Relationship Id="rId232" Type="http://schemas.openxmlformats.org/officeDocument/2006/relationships/customXml" Target="../ink/ink136.xml"/><Relationship Id="rId253" Type="http://schemas.openxmlformats.org/officeDocument/2006/relationships/image" Target="../media/image300.png"/><Relationship Id="rId274" Type="http://schemas.openxmlformats.org/officeDocument/2006/relationships/customXml" Target="../ink/ink157.xml"/><Relationship Id="rId295" Type="http://schemas.openxmlformats.org/officeDocument/2006/relationships/image" Target="../media/image321.png"/><Relationship Id="rId309" Type="http://schemas.openxmlformats.org/officeDocument/2006/relationships/image" Target="../media/image328.png"/><Relationship Id="rId27" Type="http://schemas.openxmlformats.org/officeDocument/2006/relationships/image" Target="../media/image190.png"/><Relationship Id="rId48" Type="http://schemas.openxmlformats.org/officeDocument/2006/relationships/image" Target="../media/image199.png"/><Relationship Id="rId69" Type="http://schemas.openxmlformats.org/officeDocument/2006/relationships/image" Target="../media/image209.png"/><Relationship Id="rId113" Type="http://schemas.openxmlformats.org/officeDocument/2006/relationships/image" Target="../media/image231.png"/><Relationship Id="rId134" Type="http://schemas.openxmlformats.org/officeDocument/2006/relationships/customXml" Target="../ink/ink87.xml"/><Relationship Id="rId320" Type="http://schemas.openxmlformats.org/officeDocument/2006/relationships/customXml" Target="../ink/ink180.xml"/><Relationship Id="rId80" Type="http://schemas.openxmlformats.org/officeDocument/2006/relationships/customXml" Target="../ink/ink60.xml"/><Relationship Id="rId155" Type="http://schemas.openxmlformats.org/officeDocument/2006/relationships/image" Target="../media/image251.png"/><Relationship Id="rId176" Type="http://schemas.openxmlformats.org/officeDocument/2006/relationships/customXml" Target="../ink/ink108.xml"/><Relationship Id="rId197" Type="http://schemas.openxmlformats.org/officeDocument/2006/relationships/image" Target="../media/image272.png"/><Relationship Id="rId341" Type="http://schemas.openxmlformats.org/officeDocument/2006/relationships/image" Target="../media/image344.png"/><Relationship Id="rId201" Type="http://schemas.openxmlformats.org/officeDocument/2006/relationships/image" Target="../media/image274.png"/><Relationship Id="rId222" Type="http://schemas.openxmlformats.org/officeDocument/2006/relationships/customXml" Target="../ink/ink131.xml"/><Relationship Id="rId243" Type="http://schemas.openxmlformats.org/officeDocument/2006/relationships/image" Target="../media/image295.png"/><Relationship Id="rId264" Type="http://schemas.openxmlformats.org/officeDocument/2006/relationships/customXml" Target="../ink/ink152.xml"/><Relationship Id="rId285" Type="http://schemas.openxmlformats.org/officeDocument/2006/relationships/image" Target="../media/image316.png"/><Relationship Id="rId17" Type="http://schemas.openxmlformats.org/officeDocument/2006/relationships/image" Target="../media/image1850.png"/><Relationship Id="rId38" Type="http://schemas.openxmlformats.org/officeDocument/2006/relationships/customXml" Target="../ink/ink38.xml"/><Relationship Id="rId59" Type="http://schemas.openxmlformats.org/officeDocument/2006/relationships/customXml" Target="../ink/ink49.xml"/><Relationship Id="rId103" Type="http://schemas.openxmlformats.org/officeDocument/2006/relationships/image" Target="../media/image226.png"/><Relationship Id="rId124" Type="http://schemas.openxmlformats.org/officeDocument/2006/relationships/customXml" Target="../ink/ink82.xml"/><Relationship Id="rId310" Type="http://schemas.openxmlformats.org/officeDocument/2006/relationships/customXml" Target="../ink/ink175.xml"/><Relationship Id="rId70" Type="http://schemas.openxmlformats.org/officeDocument/2006/relationships/customXml" Target="../ink/ink55.xml"/><Relationship Id="rId91" Type="http://schemas.openxmlformats.org/officeDocument/2006/relationships/image" Target="../media/image220.png"/><Relationship Id="rId145" Type="http://schemas.openxmlformats.org/officeDocument/2006/relationships/image" Target="../media/image247.png"/><Relationship Id="rId166" Type="http://schemas.openxmlformats.org/officeDocument/2006/relationships/customXml" Target="../ink/ink103.xml"/><Relationship Id="rId187" Type="http://schemas.openxmlformats.org/officeDocument/2006/relationships/image" Target="../media/image267.png"/><Relationship Id="rId331" Type="http://schemas.openxmlformats.org/officeDocument/2006/relationships/image" Target="../media/image339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26.xml"/><Relationship Id="rId233" Type="http://schemas.openxmlformats.org/officeDocument/2006/relationships/image" Target="../media/image290.png"/><Relationship Id="rId254" Type="http://schemas.openxmlformats.org/officeDocument/2006/relationships/customXml" Target="../ink/ink147.xml"/><Relationship Id="rId28" Type="http://schemas.openxmlformats.org/officeDocument/2006/relationships/customXml" Target="../ink/ink33.xml"/><Relationship Id="rId49" Type="http://schemas.openxmlformats.org/officeDocument/2006/relationships/customXml" Target="../ink/ink44.xml"/><Relationship Id="rId114" Type="http://schemas.openxmlformats.org/officeDocument/2006/relationships/customXml" Target="../ink/ink77.xml"/><Relationship Id="rId275" Type="http://schemas.openxmlformats.org/officeDocument/2006/relationships/image" Target="../media/image311.png"/><Relationship Id="rId296" Type="http://schemas.openxmlformats.org/officeDocument/2006/relationships/customXml" Target="../ink/ink168.xml"/><Relationship Id="rId300" Type="http://schemas.openxmlformats.org/officeDocument/2006/relationships/customXml" Target="../ink/ink170.xml"/><Relationship Id="rId60" Type="http://schemas.openxmlformats.org/officeDocument/2006/relationships/image" Target="../media/image205.png"/><Relationship Id="rId81" Type="http://schemas.openxmlformats.org/officeDocument/2006/relationships/image" Target="../media/image215.png"/><Relationship Id="rId135" Type="http://schemas.openxmlformats.org/officeDocument/2006/relationships/image" Target="../media/image242.png"/><Relationship Id="rId156" Type="http://schemas.openxmlformats.org/officeDocument/2006/relationships/customXml" Target="../ink/ink98.xml"/><Relationship Id="rId177" Type="http://schemas.openxmlformats.org/officeDocument/2006/relationships/image" Target="../media/image262.png"/><Relationship Id="rId198" Type="http://schemas.openxmlformats.org/officeDocument/2006/relationships/customXml" Target="../ink/ink119.xml"/><Relationship Id="rId321" Type="http://schemas.openxmlformats.org/officeDocument/2006/relationships/image" Target="../media/image334.png"/><Relationship Id="rId342" Type="http://schemas.openxmlformats.org/officeDocument/2006/relationships/customXml" Target="../ink/ink191.xml"/><Relationship Id="rId202" Type="http://schemas.openxmlformats.org/officeDocument/2006/relationships/customXml" Target="../ink/ink121.xml"/><Relationship Id="rId223" Type="http://schemas.openxmlformats.org/officeDocument/2006/relationships/image" Target="../media/image285.png"/><Relationship Id="rId244" Type="http://schemas.openxmlformats.org/officeDocument/2006/relationships/customXml" Target="../ink/ink142.xml"/><Relationship Id="rId18" Type="http://schemas.openxmlformats.org/officeDocument/2006/relationships/customXml" Target="../ink/ink28.xml"/><Relationship Id="rId39" Type="http://schemas.openxmlformats.org/officeDocument/2006/relationships/image" Target="../media/image950.png"/><Relationship Id="rId265" Type="http://schemas.openxmlformats.org/officeDocument/2006/relationships/image" Target="../media/image306.png"/><Relationship Id="rId286" Type="http://schemas.openxmlformats.org/officeDocument/2006/relationships/customXml" Target="../ink/ink163.xml"/><Relationship Id="rId50" Type="http://schemas.openxmlformats.org/officeDocument/2006/relationships/image" Target="../media/image200.png"/><Relationship Id="rId104" Type="http://schemas.openxmlformats.org/officeDocument/2006/relationships/customXml" Target="../ink/ink72.xml"/><Relationship Id="rId125" Type="http://schemas.openxmlformats.org/officeDocument/2006/relationships/image" Target="../media/image237.png"/><Relationship Id="rId146" Type="http://schemas.openxmlformats.org/officeDocument/2006/relationships/customXml" Target="../ink/ink93.xml"/><Relationship Id="rId167" Type="http://schemas.openxmlformats.org/officeDocument/2006/relationships/image" Target="../media/image257.png"/><Relationship Id="rId188" Type="http://schemas.openxmlformats.org/officeDocument/2006/relationships/customXml" Target="../ink/ink114.xml"/><Relationship Id="rId311" Type="http://schemas.openxmlformats.org/officeDocument/2006/relationships/image" Target="../media/image329.png"/><Relationship Id="rId332" Type="http://schemas.openxmlformats.org/officeDocument/2006/relationships/customXml" Target="../ink/ink186.xml"/><Relationship Id="rId71" Type="http://schemas.openxmlformats.org/officeDocument/2006/relationships/image" Target="../media/image210.png"/><Relationship Id="rId92" Type="http://schemas.openxmlformats.org/officeDocument/2006/relationships/customXml" Target="../ink/ink66.xml"/><Relationship Id="rId213" Type="http://schemas.openxmlformats.org/officeDocument/2006/relationships/image" Target="../media/image280.png"/><Relationship Id="rId234" Type="http://schemas.openxmlformats.org/officeDocument/2006/relationships/customXml" Target="../ink/ink137.xml"/><Relationship Id="rId2" Type="http://schemas.openxmlformats.org/officeDocument/2006/relationships/customXml" Target="../ink/ink20.xml"/><Relationship Id="rId29" Type="http://schemas.openxmlformats.org/officeDocument/2006/relationships/image" Target="../media/image191.png"/><Relationship Id="rId255" Type="http://schemas.openxmlformats.org/officeDocument/2006/relationships/image" Target="../media/image301.png"/><Relationship Id="rId276" Type="http://schemas.openxmlformats.org/officeDocument/2006/relationships/customXml" Target="../ink/ink158.xml"/><Relationship Id="rId297" Type="http://schemas.openxmlformats.org/officeDocument/2006/relationships/image" Target="../media/image322.png"/><Relationship Id="rId40" Type="http://schemas.openxmlformats.org/officeDocument/2006/relationships/customXml" Target="../ink/ink39.xml"/><Relationship Id="rId115" Type="http://schemas.openxmlformats.org/officeDocument/2006/relationships/image" Target="../media/image232.png"/><Relationship Id="rId136" Type="http://schemas.openxmlformats.org/officeDocument/2006/relationships/customXml" Target="../ink/ink88.xml"/><Relationship Id="rId157" Type="http://schemas.openxmlformats.org/officeDocument/2006/relationships/image" Target="../media/image252.png"/><Relationship Id="rId178" Type="http://schemas.openxmlformats.org/officeDocument/2006/relationships/customXml" Target="../ink/ink109.xml"/><Relationship Id="rId301" Type="http://schemas.openxmlformats.org/officeDocument/2006/relationships/image" Target="../media/image324.png"/><Relationship Id="rId322" Type="http://schemas.openxmlformats.org/officeDocument/2006/relationships/customXml" Target="../ink/ink181.xml"/><Relationship Id="rId343" Type="http://schemas.openxmlformats.org/officeDocument/2006/relationships/image" Target="../media/image345.png"/><Relationship Id="rId61" Type="http://schemas.openxmlformats.org/officeDocument/2006/relationships/customXml" Target="../ink/ink50.xml"/><Relationship Id="rId82" Type="http://schemas.openxmlformats.org/officeDocument/2006/relationships/customXml" Target="../ink/ink61.xml"/><Relationship Id="rId199" Type="http://schemas.openxmlformats.org/officeDocument/2006/relationships/image" Target="../media/image273.png"/><Relationship Id="rId203" Type="http://schemas.openxmlformats.org/officeDocument/2006/relationships/image" Target="../media/image275.png"/><Relationship Id="rId19" Type="http://schemas.openxmlformats.org/officeDocument/2006/relationships/image" Target="../media/image1860.png"/><Relationship Id="rId224" Type="http://schemas.openxmlformats.org/officeDocument/2006/relationships/customXml" Target="../ink/ink132.xml"/><Relationship Id="rId245" Type="http://schemas.openxmlformats.org/officeDocument/2006/relationships/image" Target="../media/image296.png"/><Relationship Id="rId266" Type="http://schemas.openxmlformats.org/officeDocument/2006/relationships/customXml" Target="../ink/ink153.xml"/><Relationship Id="rId287" Type="http://schemas.openxmlformats.org/officeDocument/2006/relationships/image" Target="../media/image317.png"/><Relationship Id="rId30" Type="http://schemas.openxmlformats.org/officeDocument/2006/relationships/customXml" Target="../ink/ink34.xml"/><Relationship Id="rId105" Type="http://schemas.openxmlformats.org/officeDocument/2006/relationships/image" Target="../media/image227.png"/><Relationship Id="rId126" Type="http://schemas.openxmlformats.org/officeDocument/2006/relationships/customXml" Target="../ink/ink83.xml"/><Relationship Id="rId147" Type="http://schemas.openxmlformats.org/officeDocument/2006/relationships/image" Target="../media/image248.png"/><Relationship Id="rId168" Type="http://schemas.openxmlformats.org/officeDocument/2006/relationships/customXml" Target="../ink/ink104.xml"/><Relationship Id="rId312" Type="http://schemas.openxmlformats.org/officeDocument/2006/relationships/customXml" Target="../ink/ink176.xml"/><Relationship Id="rId333" Type="http://schemas.openxmlformats.org/officeDocument/2006/relationships/image" Target="../media/image340.png"/><Relationship Id="rId51" Type="http://schemas.openxmlformats.org/officeDocument/2006/relationships/customXml" Target="../ink/ink45.xml"/><Relationship Id="rId72" Type="http://schemas.openxmlformats.org/officeDocument/2006/relationships/customXml" Target="../ink/ink56.xml"/><Relationship Id="rId93" Type="http://schemas.openxmlformats.org/officeDocument/2006/relationships/image" Target="../media/image221.png"/><Relationship Id="rId189" Type="http://schemas.openxmlformats.org/officeDocument/2006/relationships/image" Target="../media/image268.png"/><Relationship Id="rId3" Type="http://schemas.openxmlformats.org/officeDocument/2006/relationships/image" Target="../media/image1590.png"/><Relationship Id="rId214" Type="http://schemas.openxmlformats.org/officeDocument/2006/relationships/customXml" Target="../ink/ink127.xml"/><Relationship Id="rId235" Type="http://schemas.openxmlformats.org/officeDocument/2006/relationships/image" Target="../media/image291.png"/><Relationship Id="rId256" Type="http://schemas.openxmlformats.org/officeDocument/2006/relationships/customXml" Target="../ink/ink148.xml"/><Relationship Id="rId277" Type="http://schemas.openxmlformats.org/officeDocument/2006/relationships/image" Target="../media/image312.png"/><Relationship Id="rId298" Type="http://schemas.openxmlformats.org/officeDocument/2006/relationships/customXml" Target="../ink/ink169.xml"/><Relationship Id="rId116" Type="http://schemas.openxmlformats.org/officeDocument/2006/relationships/customXml" Target="../ink/ink78.xml"/><Relationship Id="rId137" Type="http://schemas.openxmlformats.org/officeDocument/2006/relationships/image" Target="../media/image243.png"/><Relationship Id="rId158" Type="http://schemas.openxmlformats.org/officeDocument/2006/relationships/customXml" Target="../ink/ink99.xml"/><Relationship Id="rId302" Type="http://schemas.openxmlformats.org/officeDocument/2006/relationships/customXml" Target="../ink/ink171.xml"/><Relationship Id="rId323" Type="http://schemas.openxmlformats.org/officeDocument/2006/relationships/image" Target="../media/image335.png"/><Relationship Id="rId344" Type="http://schemas.openxmlformats.org/officeDocument/2006/relationships/customXml" Target="../ink/ink192.xml"/><Relationship Id="rId20" Type="http://schemas.openxmlformats.org/officeDocument/2006/relationships/customXml" Target="../ink/ink29.xml"/><Relationship Id="rId41" Type="http://schemas.openxmlformats.org/officeDocument/2006/relationships/customXml" Target="../ink/ink40.xml"/><Relationship Id="rId62" Type="http://schemas.openxmlformats.org/officeDocument/2006/relationships/image" Target="../media/image206.png"/><Relationship Id="rId83" Type="http://schemas.openxmlformats.org/officeDocument/2006/relationships/image" Target="../media/image216.png"/><Relationship Id="rId179" Type="http://schemas.openxmlformats.org/officeDocument/2006/relationships/image" Target="../media/image263.png"/><Relationship Id="rId190" Type="http://schemas.openxmlformats.org/officeDocument/2006/relationships/customXml" Target="../ink/ink115.xml"/><Relationship Id="rId204" Type="http://schemas.openxmlformats.org/officeDocument/2006/relationships/customXml" Target="../ink/ink122.xml"/><Relationship Id="rId225" Type="http://schemas.openxmlformats.org/officeDocument/2006/relationships/image" Target="../media/image286.png"/><Relationship Id="rId246" Type="http://schemas.openxmlformats.org/officeDocument/2006/relationships/customXml" Target="../ink/ink143.xml"/><Relationship Id="rId267" Type="http://schemas.openxmlformats.org/officeDocument/2006/relationships/image" Target="../media/image307.png"/><Relationship Id="rId288" Type="http://schemas.openxmlformats.org/officeDocument/2006/relationships/customXml" Target="../ink/ink164.xml"/><Relationship Id="rId106" Type="http://schemas.openxmlformats.org/officeDocument/2006/relationships/customXml" Target="../ink/ink73.xml"/><Relationship Id="rId127" Type="http://schemas.openxmlformats.org/officeDocument/2006/relationships/image" Target="../media/image238.png"/><Relationship Id="rId313" Type="http://schemas.openxmlformats.org/officeDocument/2006/relationships/image" Target="../media/image330.png"/><Relationship Id="rId10" Type="http://schemas.openxmlformats.org/officeDocument/2006/relationships/customXml" Target="../ink/ink24.xml"/><Relationship Id="rId31" Type="http://schemas.openxmlformats.org/officeDocument/2006/relationships/image" Target="../media/image192.png"/><Relationship Id="rId52" Type="http://schemas.openxmlformats.org/officeDocument/2006/relationships/image" Target="../media/image201.png"/><Relationship Id="rId73" Type="http://schemas.openxmlformats.org/officeDocument/2006/relationships/image" Target="../media/image211.png"/><Relationship Id="rId94" Type="http://schemas.openxmlformats.org/officeDocument/2006/relationships/customXml" Target="../ink/ink67.xml"/><Relationship Id="rId148" Type="http://schemas.openxmlformats.org/officeDocument/2006/relationships/customXml" Target="../ink/ink94.xml"/><Relationship Id="rId169" Type="http://schemas.openxmlformats.org/officeDocument/2006/relationships/image" Target="../media/image258.png"/><Relationship Id="rId334" Type="http://schemas.openxmlformats.org/officeDocument/2006/relationships/customXml" Target="../ink/ink187.xml"/><Relationship Id="rId4" Type="http://schemas.openxmlformats.org/officeDocument/2006/relationships/customXml" Target="../ink/ink21.xml"/><Relationship Id="rId180" Type="http://schemas.openxmlformats.org/officeDocument/2006/relationships/customXml" Target="../ink/ink110.xml"/><Relationship Id="rId215" Type="http://schemas.openxmlformats.org/officeDocument/2006/relationships/image" Target="../media/image281.png"/><Relationship Id="rId236" Type="http://schemas.openxmlformats.org/officeDocument/2006/relationships/customXml" Target="../ink/ink138.xml"/><Relationship Id="rId257" Type="http://schemas.openxmlformats.org/officeDocument/2006/relationships/image" Target="../media/image302.png"/><Relationship Id="rId278" Type="http://schemas.openxmlformats.org/officeDocument/2006/relationships/customXml" Target="../ink/ink159.xml"/><Relationship Id="rId303" Type="http://schemas.openxmlformats.org/officeDocument/2006/relationships/image" Target="../media/image325.png"/><Relationship Id="rId42" Type="http://schemas.openxmlformats.org/officeDocument/2006/relationships/image" Target="../media/image196.png"/><Relationship Id="rId84" Type="http://schemas.openxmlformats.org/officeDocument/2006/relationships/customXml" Target="../ink/ink62.xml"/><Relationship Id="rId138" Type="http://schemas.openxmlformats.org/officeDocument/2006/relationships/customXml" Target="../ink/ink89.xml"/><Relationship Id="rId345" Type="http://schemas.openxmlformats.org/officeDocument/2006/relationships/image" Target="../media/image346.png"/><Relationship Id="rId191" Type="http://schemas.openxmlformats.org/officeDocument/2006/relationships/image" Target="../media/image269.png"/><Relationship Id="rId205" Type="http://schemas.openxmlformats.org/officeDocument/2006/relationships/image" Target="../media/image276.png"/><Relationship Id="rId247" Type="http://schemas.openxmlformats.org/officeDocument/2006/relationships/image" Target="../media/image297.png"/><Relationship Id="rId107" Type="http://schemas.openxmlformats.org/officeDocument/2006/relationships/image" Target="../media/image228.png"/><Relationship Id="rId289" Type="http://schemas.openxmlformats.org/officeDocument/2006/relationships/image" Target="../media/image318.png"/><Relationship Id="rId11" Type="http://schemas.openxmlformats.org/officeDocument/2006/relationships/image" Target="../media/image1630.png"/><Relationship Id="rId53" Type="http://schemas.openxmlformats.org/officeDocument/2006/relationships/customXml" Target="../ink/ink46.xml"/><Relationship Id="rId149" Type="http://schemas.openxmlformats.org/officeDocument/2006/relationships/image" Target="../media/image249.png"/><Relationship Id="rId314" Type="http://schemas.openxmlformats.org/officeDocument/2006/relationships/customXml" Target="../ink/ink177.xml"/><Relationship Id="rId95" Type="http://schemas.openxmlformats.org/officeDocument/2006/relationships/image" Target="../media/image222.png"/><Relationship Id="rId160" Type="http://schemas.openxmlformats.org/officeDocument/2006/relationships/customXml" Target="../ink/ink100.xml"/><Relationship Id="rId216" Type="http://schemas.openxmlformats.org/officeDocument/2006/relationships/customXml" Target="../ink/ink128.xml"/><Relationship Id="rId258" Type="http://schemas.openxmlformats.org/officeDocument/2006/relationships/customXml" Target="../ink/ink149.xml"/><Relationship Id="rId22" Type="http://schemas.openxmlformats.org/officeDocument/2006/relationships/customXml" Target="../ink/ink30.xml"/><Relationship Id="rId64" Type="http://schemas.openxmlformats.org/officeDocument/2006/relationships/customXml" Target="../ink/ink52.xml"/><Relationship Id="rId118" Type="http://schemas.openxmlformats.org/officeDocument/2006/relationships/customXml" Target="../ink/ink79.xml"/><Relationship Id="rId325" Type="http://schemas.openxmlformats.org/officeDocument/2006/relationships/image" Target="../media/image336.png"/><Relationship Id="rId171" Type="http://schemas.openxmlformats.org/officeDocument/2006/relationships/image" Target="../media/image259.png"/><Relationship Id="rId227" Type="http://schemas.openxmlformats.org/officeDocument/2006/relationships/image" Target="../media/image287.png"/><Relationship Id="rId269" Type="http://schemas.openxmlformats.org/officeDocument/2006/relationships/image" Target="../media/image308.png"/><Relationship Id="rId33" Type="http://schemas.openxmlformats.org/officeDocument/2006/relationships/image" Target="../media/image193.png"/><Relationship Id="rId129" Type="http://schemas.openxmlformats.org/officeDocument/2006/relationships/image" Target="../media/image239.png"/><Relationship Id="rId280" Type="http://schemas.openxmlformats.org/officeDocument/2006/relationships/customXml" Target="../ink/ink160.xml"/><Relationship Id="rId336" Type="http://schemas.openxmlformats.org/officeDocument/2006/relationships/customXml" Target="../ink/ink188.xml"/><Relationship Id="rId75" Type="http://schemas.openxmlformats.org/officeDocument/2006/relationships/image" Target="../media/image212.png"/><Relationship Id="rId140" Type="http://schemas.openxmlformats.org/officeDocument/2006/relationships/customXml" Target="../ink/ink90.xml"/><Relationship Id="rId182" Type="http://schemas.openxmlformats.org/officeDocument/2006/relationships/customXml" Target="../ink/ink111.xml"/><Relationship Id="rId6" Type="http://schemas.openxmlformats.org/officeDocument/2006/relationships/customXml" Target="../ink/ink22.xml"/><Relationship Id="rId238" Type="http://schemas.openxmlformats.org/officeDocument/2006/relationships/customXml" Target="../ink/ink139.xml"/><Relationship Id="rId291" Type="http://schemas.openxmlformats.org/officeDocument/2006/relationships/image" Target="../media/image319.png"/><Relationship Id="rId305" Type="http://schemas.openxmlformats.org/officeDocument/2006/relationships/image" Target="../media/image326.png"/><Relationship Id="rId347" Type="http://schemas.openxmlformats.org/officeDocument/2006/relationships/image" Target="../media/image347.png"/><Relationship Id="rId44" Type="http://schemas.openxmlformats.org/officeDocument/2006/relationships/image" Target="../media/image197.png"/><Relationship Id="rId86" Type="http://schemas.openxmlformats.org/officeDocument/2006/relationships/customXml" Target="../ink/ink63.xml"/><Relationship Id="rId151" Type="http://schemas.openxmlformats.org/officeDocument/2006/relationships/image" Target="../media/image530.png"/><Relationship Id="rId193" Type="http://schemas.openxmlformats.org/officeDocument/2006/relationships/image" Target="../media/image270.png"/><Relationship Id="rId207" Type="http://schemas.openxmlformats.org/officeDocument/2006/relationships/image" Target="../media/image277.png"/><Relationship Id="rId249" Type="http://schemas.openxmlformats.org/officeDocument/2006/relationships/image" Target="../media/image298.png"/><Relationship Id="rId13" Type="http://schemas.openxmlformats.org/officeDocument/2006/relationships/image" Target="../media/image164.png"/><Relationship Id="rId109" Type="http://schemas.openxmlformats.org/officeDocument/2006/relationships/image" Target="../media/image229.png"/><Relationship Id="rId260" Type="http://schemas.openxmlformats.org/officeDocument/2006/relationships/customXml" Target="../ink/ink150.xml"/><Relationship Id="rId316" Type="http://schemas.openxmlformats.org/officeDocument/2006/relationships/customXml" Target="../ink/ink178.xml"/><Relationship Id="rId55" Type="http://schemas.openxmlformats.org/officeDocument/2006/relationships/customXml" Target="../ink/ink47.xml"/><Relationship Id="rId97" Type="http://schemas.openxmlformats.org/officeDocument/2006/relationships/image" Target="../media/image223.png"/><Relationship Id="rId120" Type="http://schemas.openxmlformats.org/officeDocument/2006/relationships/customXml" Target="../ink/ink80.xml"/><Relationship Id="rId162" Type="http://schemas.openxmlformats.org/officeDocument/2006/relationships/customXml" Target="../ink/ink101.xml"/><Relationship Id="rId218" Type="http://schemas.openxmlformats.org/officeDocument/2006/relationships/customXml" Target="../ink/ink129.xml"/><Relationship Id="rId271" Type="http://schemas.openxmlformats.org/officeDocument/2006/relationships/image" Target="../media/image309.png"/><Relationship Id="rId24" Type="http://schemas.openxmlformats.org/officeDocument/2006/relationships/customXml" Target="../ink/ink31.xml"/><Relationship Id="rId66" Type="http://schemas.openxmlformats.org/officeDocument/2006/relationships/customXml" Target="../ink/ink53.xml"/><Relationship Id="rId131" Type="http://schemas.openxmlformats.org/officeDocument/2006/relationships/image" Target="../media/image240.png"/><Relationship Id="rId327" Type="http://schemas.openxmlformats.org/officeDocument/2006/relationships/image" Target="../media/image337.png"/><Relationship Id="rId173" Type="http://schemas.openxmlformats.org/officeDocument/2006/relationships/image" Target="../media/image260.png"/><Relationship Id="rId229" Type="http://schemas.openxmlformats.org/officeDocument/2006/relationships/image" Target="../media/image288.png"/><Relationship Id="rId240" Type="http://schemas.openxmlformats.org/officeDocument/2006/relationships/customXml" Target="../ink/ink1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110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2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customXml" Target="../ink/ink17.xml"/><Relationship Id="rId7" Type="http://schemas.openxmlformats.org/officeDocument/2006/relationships/image" Target="NULL"/><Relationship Id="rId12" Type="http://schemas.openxmlformats.org/officeDocument/2006/relationships/customXml" Target="../ink/ink6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19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NULL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NULL"/><Relationship Id="rId40" Type="http://schemas.openxmlformats.org/officeDocument/2006/relationships/image" Target="../media/image14.tiff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customXml" Target="../ink/ink2.xml"/><Relationship Id="rId9" Type="http://schemas.openxmlformats.org/officeDocument/2006/relationships/image" Target="NULL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NULL"/><Relationship Id="rId30" Type="http://schemas.openxmlformats.org/officeDocument/2006/relationships/customXml" Target="../ink/ink15.xml"/><Relationship Id="rId35" Type="http://schemas.openxmlformats.org/officeDocument/2006/relationships/image" Target="NULL"/><Relationship Id="rId8" Type="http://schemas.openxmlformats.org/officeDocument/2006/relationships/customXml" Target="../ink/ink4.xml"/><Relationship Id="rId3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2.xml"/><Relationship Id="rId7" Type="http://schemas.openxmlformats.org/officeDocument/2006/relationships/image" Target="../media/image1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6.xml"/><Relationship Id="rId7" Type="http://schemas.openxmlformats.org/officeDocument/2006/relationships/image" Target="../media/image21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50135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020" y="2001158"/>
            <a:ext cx="43156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Taller de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Altas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Energías</a:t>
            </a:r>
            <a:endParaRPr lang="en-GB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 err="1">
                <a:solidFill>
                  <a:srgbClr val="0070C0"/>
                </a:solidFill>
                <a:latin typeface="+mj-lt"/>
              </a:rPr>
              <a:t>Benasque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, Spain (online)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4,5 September 2023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Physics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day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722915" y="3701143"/>
            <a:ext cx="3375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benasque.org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/2023tae/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F60A79-9131-7864-B588-BE785ED0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90543"/>
            <a:ext cx="1611086" cy="163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C8F9C3-8032-45E5-41A2-8B1B8C9BC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78" y="3219451"/>
            <a:ext cx="29591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2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CB6D596-57C2-9B45-A879-DE9579A8305F}"/>
              </a:ext>
            </a:extLst>
          </p:cNvPr>
          <p:cNvSpPr txBox="1">
            <a:spLocks noChangeArrowheads="1"/>
          </p:cNvSpPr>
          <p:nvPr/>
        </p:nvSpPr>
        <p:spPr>
          <a:xfrm>
            <a:off x="417513" y="361950"/>
            <a:ext cx="77200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Variance of estimators:  Monte Carlo method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E3B29BB-0CCA-9644-ACBA-A8244AB35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968375"/>
            <a:ext cx="78199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Having estimated our parameter we now need to report 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‘statistical error’, i.e., how widely distributed would estimates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if we were to repeat the entire measurement many times.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BF948CD3-B976-E746-847D-C0DEC3676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2276475"/>
            <a:ext cx="85938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way to do this would be to simulate the entire experiment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times with a Monte Carlo program (use ML estimate for MC).</a:t>
            </a:r>
          </a:p>
        </p:txBody>
      </p:sp>
      <p:pic>
        <p:nvPicPr>
          <p:cNvPr id="9" name="Picture 7" descr="fig_6_3">
            <a:extLst>
              <a:ext uri="{FF2B5EF4-FFF2-40B4-BE49-F238E27FC236}">
                <a16:creationId xmlns:a16="http://schemas.microsoft.com/office/drawing/2014/main" id="{CF516D43-7473-4C4C-9173-F774A0382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3530600"/>
            <a:ext cx="305911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34E49601-038A-EC42-80F3-A914E82FA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3432175"/>
            <a:ext cx="40687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exponential example,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variance of estimates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find: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4CFA2905-22F3-D045-B22F-5DDF9DB958C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4513263"/>
            <a:ext cx="14874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E7608D40-9633-DF4B-9BF4-D86E74E93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4905375"/>
            <a:ext cx="51459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distribution of estimates is roughly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− (almost) always true for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in large sample limit.</a:t>
            </a:r>
          </a:p>
        </p:txBody>
      </p:sp>
    </p:spTree>
    <p:extLst>
      <p:ext uri="{BB962C8B-B14F-4D97-AF65-F5344CB8AC3E}">
        <p14:creationId xmlns:p14="http://schemas.microsoft.com/office/powerpoint/2010/main" val="223933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1CE758B-3C2C-A84A-AB62-A51319DE56C7}"/>
              </a:ext>
            </a:extLst>
          </p:cNvPr>
          <p:cNvSpPr txBox="1">
            <a:spLocks noChangeArrowheads="1"/>
          </p:cNvSpPr>
          <p:nvPr/>
        </p:nvSpPr>
        <p:spPr>
          <a:xfrm>
            <a:off x="355600" y="188913"/>
            <a:ext cx="87725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Variance of estimators from information inequality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82C0C2E-6BBF-BE4F-8D64-F6395E043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795338"/>
            <a:ext cx="76482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inequality (RCF) sets a lower bound on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 of any estimator (not only ML):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80083AA1-3E76-BB45-90BA-7297BA6EA13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349500"/>
            <a:ext cx="1860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0E1D6AE5-5B33-2E45-A480-ADB47093B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936875"/>
            <a:ext cx="77781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the bias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small, and equality either holds exactly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good approximation (e.g. large data sample limit).   Then,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80F2E630-1317-F54F-B1D9-FFC50A210CB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967163"/>
            <a:ext cx="30956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31605617-1D26-0641-BD79-97139162115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966913"/>
            <a:ext cx="43465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68A07954-7CF7-754D-95D0-375578FEB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4829175"/>
            <a:ext cx="7886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this using the 2nd derivative of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its maximum:</a:t>
            </a:r>
          </a:p>
        </p:txBody>
      </p:sp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A88167F2-3BEE-8B43-A60B-8E606E9E5C81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5414963"/>
            <a:ext cx="34702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C2DCE27B-F9E7-0D43-9229-290180153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1373188"/>
            <a:ext cx="25638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Variance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 (MVB)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5" name="Straight Arrow Connector 3">
            <a:extLst>
              <a:ext uri="{FF2B5EF4-FFF2-40B4-BE49-F238E27FC236}">
                <a16:creationId xmlns:a16="http://schemas.microsoft.com/office/drawing/2014/main" id="{B9E22E0A-3E95-604A-AB44-8D8D0F0E7EC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24525" y="1628775"/>
            <a:ext cx="503238" cy="287338"/>
          </a:xfrm>
          <a:prstGeom prst="straightConnector1">
            <a:avLst/>
          </a:prstGeom>
          <a:noFill/>
          <a:ln w="2857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3688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2023 Benasque / Lecture day 2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C9FC18C-9C4C-8E48-B1DB-6681725C744D}"/>
              </a:ext>
            </a:extLst>
          </p:cNvPr>
          <p:cNvSpPr txBox="1">
            <a:spLocks noChangeArrowheads="1"/>
          </p:cNvSpPr>
          <p:nvPr/>
        </p:nvSpPr>
        <p:spPr>
          <a:xfrm>
            <a:off x="185737" y="162633"/>
            <a:ext cx="87725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MVB for MLE of exponential parameter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6E8098-0FDD-7B46-B88E-01D954B5C145}"/>
              </a:ext>
            </a:extLst>
          </p:cNvPr>
          <p:cNvSpPr txBox="1"/>
          <p:nvPr/>
        </p:nvSpPr>
        <p:spPr>
          <a:xfrm>
            <a:off x="435882" y="2216461"/>
            <a:ext cx="6483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found for the exponential parameter the MLE </a:t>
            </a:r>
          </a:p>
        </p:txBody>
      </p:sp>
      <p:pic>
        <p:nvPicPr>
          <p:cNvPr id="18" name="Picture 8" descr="txp_fig">
            <a:extLst>
              <a:ext uri="{FF2B5EF4-FFF2-40B4-BE49-F238E27FC236}">
                <a16:creationId xmlns:a16="http://schemas.microsoft.com/office/drawing/2014/main" id="{CD10DB79-41F2-8F4D-8C39-A09653E3E1B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04" y="2102126"/>
            <a:ext cx="15541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70B807-0988-0F40-A853-40E92445DC89}"/>
              </a:ext>
            </a:extLst>
          </p:cNvPr>
          <p:cNvSpPr txBox="1"/>
          <p:nvPr/>
        </p:nvSpPr>
        <p:spPr>
          <a:xfrm>
            <a:off x="403224" y="2950700"/>
            <a:ext cx="5232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showed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hence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𝜕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/𝜕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5553E9-4CEA-824E-8C99-552C152667BB}"/>
              </a:ext>
            </a:extLst>
          </p:cNvPr>
          <p:cNvSpPr txBox="1"/>
          <p:nvPr/>
        </p:nvSpPr>
        <p:spPr>
          <a:xfrm>
            <a:off x="446767" y="1199450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3D5C8A-DE5E-0D48-9262-546FE219E660}"/>
              </a:ext>
            </a:extLst>
          </p:cNvPr>
          <p:cNvSpPr txBox="1"/>
          <p:nvPr/>
        </p:nvSpPr>
        <p:spPr>
          <a:xfrm>
            <a:off x="457653" y="3797700"/>
            <a:ext cx="115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3F4F3A-DC5C-2E41-AAA4-B0018025D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111" y="957100"/>
            <a:ext cx="4825286" cy="9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6495DF-A91C-4A41-A47A-36E6BEE70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992" y="3604821"/>
            <a:ext cx="3311538" cy="9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4AF42B-8777-0040-BECC-D3CDB82E2A79}"/>
              </a:ext>
            </a:extLst>
          </p:cNvPr>
          <p:cNvSpPr txBox="1"/>
          <p:nvPr/>
        </p:nvSpPr>
        <p:spPr>
          <a:xfrm>
            <a:off x="446767" y="4780208"/>
            <a:ext cx="350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since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E755B4-0790-5C48-A0D2-D3B8C19A1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0371" y="4639612"/>
            <a:ext cx="2580324" cy="864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BF5318F-7215-2749-BAAB-480D48564D04}"/>
              </a:ext>
            </a:extLst>
          </p:cNvPr>
          <p:cNvSpPr txBox="1"/>
          <p:nvPr/>
        </p:nvSpPr>
        <p:spPr>
          <a:xfrm>
            <a:off x="435882" y="5665173"/>
            <a:ext cx="19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59C8ED7-A851-754F-9A08-AE8809FCFB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5200" y="5518005"/>
            <a:ext cx="2516239" cy="756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1D00179-AB95-8247-8537-D7E095B23CF7}"/>
              </a:ext>
            </a:extLst>
          </p:cNvPr>
          <p:cNvSpPr txBox="1"/>
          <p:nvPr/>
        </p:nvSpPr>
        <p:spPr>
          <a:xfrm>
            <a:off x="5225143" y="5695746"/>
            <a:ext cx="3269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MLE is “efficient”).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0DCB64-646B-C14F-A106-6A09DC12DAD8}"/>
              </a:ext>
            </a:extLst>
          </p:cNvPr>
          <p:cNvSpPr txBox="1"/>
          <p:nvPr/>
        </p:nvSpPr>
        <p:spPr>
          <a:xfrm>
            <a:off x="4620634" y="577974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B75B2-2EB9-2F41-89AF-A7FCD9F2F339}"/>
              </a:ext>
            </a:extLst>
          </p:cNvPr>
          <p:cNvSpPr txBox="1"/>
          <p:nvPr/>
        </p:nvSpPr>
        <p:spPr>
          <a:xfrm>
            <a:off x="6620676" y="4814739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122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DBA742-FD84-A447-B653-D6FD565ED9FF}"/>
              </a:ext>
            </a:extLst>
          </p:cNvPr>
          <p:cNvSpPr txBox="1">
            <a:spLocks noChangeArrowheads="1"/>
          </p:cNvSpPr>
          <p:nvPr/>
        </p:nvSpPr>
        <p:spPr>
          <a:xfrm>
            <a:off x="355600" y="361950"/>
            <a:ext cx="72358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Variance of estimators: graphical method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9B5DB08-CA8F-D442-95A0-D96D0F7A8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962025"/>
            <a:ext cx="4642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 ln</a:t>
            </a:r>
            <a:r>
              <a:rPr lang="en-US" alt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its maximum: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833CB6F-4D0E-D549-9F3F-E85E2B29E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517775"/>
            <a:ext cx="74991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term is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second term is zero, for third term use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inequality (assume equality):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86B47309-1CC6-BE4F-A5C1-CF16BEF38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689475"/>
            <a:ext cx="639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F1CE05A2-9158-1348-8E89-9BAF705DE69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630363"/>
            <a:ext cx="7924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104E367D-DD41-B54B-84E8-DB223FED8F4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3576638"/>
            <a:ext cx="37068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ABB411B8-DBBC-F14F-AA82-BD0731FA7DC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4724400"/>
            <a:ext cx="34432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29B2C9F9-9661-E94E-840F-2B82DFCE4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489575"/>
            <a:ext cx="1357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to get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28DFD271-5FE5-454B-A730-FD5DD3ACB12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5622925"/>
            <a:ext cx="2921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3">
            <a:extLst>
              <a:ext uri="{FF2B5EF4-FFF2-40B4-BE49-F238E27FC236}">
                <a16:creationId xmlns:a16="http://schemas.microsoft.com/office/drawing/2014/main" id="{08A37C6F-756D-8C45-8840-77E5AEAF1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425" y="5495925"/>
            <a:ext cx="284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change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away from</a:t>
            </a:r>
          </a:p>
        </p:txBody>
      </p:sp>
      <p:pic>
        <p:nvPicPr>
          <p:cNvPr id="16" name="Picture 14" descr="txp_fig">
            <a:extLst>
              <a:ext uri="{FF2B5EF4-FFF2-40B4-BE49-F238E27FC236}">
                <a16:creationId xmlns:a16="http://schemas.microsoft.com/office/drawing/2014/main" id="{E1B426B7-DE83-E640-A7ED-608A7EF25A35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5605463"/>
            <a:ext cx="1666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5">
            <a:extLst>
              <a:ext uri="{FF2B5EF4-FFF2-40B4-BE49-F238E27FC236}">
                <a16:creationId xmlns:a16="http://schemas.microsoft.com/office/drawing/2014/main" id="{6B938986-F291-544A-A617-C093AA393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5502275"/>
            <a:ext cx="3563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until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decreases by 1/2.</a:t>
            </a:r>
          </a:p>
        </p:txBody>
      </p:sp>
    </p:spTree>
    <p:extLst>
      <p:ext uri="{BB962C8B-B14F-4D97-AF65-F5344CB8AC3E}">
        <p14:creationId xmlns:p14="http://schemas.microsoft.com/office/powerpoint/2010/main" val="308309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2023 Benasque / Lecture day 2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D9AC97B-1261-5D44-B175-19CE3DBAB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1052513"/>
            <a:ext cx="45164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F6C28DE-D175-FA42-9FDB-8A4F314F265A}"/>
              </a:ext>
            </a:extLst>
          </p:cNvPr>
          <p:cNvSpPr txBox="1">
            <a:spLocks noChangeArrowheads="1"/>
          </p:cNvSpPr>
          <p:nvPr/>
        </p:nvSpPr>
        <p:spPr>
          <a:xfrm>
            <a:off x="355600" y="361950"/>
            <a:ext cx="72358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of variance by graphical method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79C3CE6-920B-3943-80C7-0AFE60635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1387475"/>
            <a:ext cx="394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example with exponential: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EC8D8B9A-9278-EE42-B8B0-2423F2A8E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5006975"/>
            <a:ext cx="7135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quite parabolic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since finite sample size (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50).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CB58CDCD-DD82-8A4E-8D8F-01C9FC023FA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449513"/>
            <a:ext cx="397351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6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4" y="353103"/>
            <a:ext cx="7232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by inverting a test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19" y="916864"/>
            <a:ext cx="831516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to a ‘point estimate’ of a parameter we should report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reflecting its statistical uncertainty.  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parameter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found by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a test of the hypothesized value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(do this for all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Specify values of the data that are ‘</a:t>
            </a:r>
            <a:r>
              <a:rPr lang="en-US" altLang="ja-JP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(critical region) such that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 critical region|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 a prespecified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0.05 or 0.1.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data observed in the critical region, reject the value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invert the test to define a confidence interval as: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that are not rejected in a test of size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(confidence level CL is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341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91BC44-7ACB-3242-AA26-719FE1B6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18" y="257857"/>
            <a:ext cx="8464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between confidence interval and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46EE1C8-17C4-EA4C-98D6-ED349852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29" y="874944"/>
            <a:ext cx="833845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 we can consider a significance test for each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hypothesized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resulting in 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we 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confidence interval at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consists of those values of </a:t>
            </a:r>
          </a:p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that are not rejected.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an upper limit on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greatest value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 practice find by setting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multidimensional parameter space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– result is a confidence “region” with boundary determined by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4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probability of confidence interval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916864"/>
            <a:ext cx="861369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true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then it’s not in the confidence interval.  The probability for this is by construction (equality for continuous data):</a:t>
            </a:r>
          </a:p>
          <a:p>
            <a:pPr>
              <a:spcAft>
                <a:spcPct val="400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		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type-I error rate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the probability for the interval to contain or “cover”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(conf. interval “covers”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≥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endParaRPr lang="en-US" altLang="en-US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 assumes that the set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values considered includes the true value, i.e., it assumes the composite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035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0EB8A2-2D7F-F34B-9BDD-2112CE0E8972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77825"/>
            <a:ext cx="792003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upper limit on Poisson parameter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6AAD1CA-63F3-5641-9AFD-B6BDF83F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90613"/>
            <a:ext cx="73333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the case of observing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Poisson(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4.5,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95% CL.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(critical region at low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CL 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6BCEB17-EF2A-A845-A8E9-EA5D31D55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6413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F3604-BE46-4945-B5D0-2496EE39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469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BC10609-8F02-1C44-91CE-EB5DE9EFA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665788"/>
            <a:ext cx="4648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D8C0BC-679F-BB43-8A51-A45DF376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95275"/>
            <a:ext cx="84724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 frequentist upper limit on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4A33E11-B27F-374A-96D9-1A79B8440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low fluctuation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formula can give negative result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i.e. confidence interval is empty;  all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7698917-5B5A-BF43-BFD5-078497A3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70088"/>
            <a:ext cx="49403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576942" y="1099455"/>
            <a:ext cx="7082708" cy="3585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Monday 9:00:		Introduction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Probability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Hypothesis tests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Tuesday 9:00:  	Parameter estimation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Confidence limits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Systematic uncertainties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Experimental sensitivity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Tuesday 15:30:	Tutorial on parameter estimation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B6DB5-09DE-3894-D2AB-7B057E621996}"/>
              </a:ext>
            </a:extLst>
          </p:cNvPr>
          <p:cNvSpPr txBox="1"/>
          <p:nvPr/>
        </p:nvSpPr>
        <p:spPr>
          <a:xfrm>
            <a:off x="380956" y="5353775"/>
            <a:ext cx="827322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everything is a subset of the University of London course: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http://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stat_course.html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890FA0-6442-9E4E-A995-613FB087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3219"/>
            <a:ext cx="8004629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 near a boundary of the parameter space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894B641-54D0-644A-945A-4E5FF091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702769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e.g. </a:t>
            </a:r>
            <a:r>
              <a:rPr lang="en-US" altLang="en-US" i="1" dirty="0">
                <a:solidFill>
                  <a:srgbClr val="0070C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 = 2.5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0.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choose CL </a:t>
            </a:r>
            <a:r>
              <a:rPr lang="en-US" altLang="en-US" dirty="0">
                <a:solidFill>
                  <a:srgbClr val="0070C0"/>
                </a:solidFill>
              </a:rPr>
              <a:t>= 0.9,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from the formula for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</a:rPr>
              <a:t>up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7FEDBBB-F7D9-034F-B368-6E2949D5C0A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44725"/>
            <a:ext cx="3543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086B05A1-F6E2-2F4A-A476-8805E3A0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79713"/>
            <a:ext cx="8190319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already knew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we started; can’t use negative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upper limit to report result of expensive experiment!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Statistician: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interval is designed to cover the true value only 90%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of the time — this was clearly not one of those times.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3EBCC39-27D9-1A40-A8CF-A10DE4B3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0663"/>
            <a:ext cx="846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uncommon dilemma when testing parameter values for which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has very little experimental sensitivity, e.g., very small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8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60E4EA-7B07-2344-BF26-706F8136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66713"/>
            <a:ext cx="4714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limit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84849B9-26A6-0541-B594-F05522FA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00438"/>
            <a:ext cx="25828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30D27A60-4699-7842-8F03-F0118F26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073150"/>
            <a:ext cx="750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I should have used CL = 0.95 — then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0.496</a:t>
            </a:r>
            <a:endParaRPr lang="en-US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D438606-FA7E-7940-B608-4B8FFCFB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1773238"/>
            <a:ext cx="637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better:  for CL = 0.917923 we get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10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998866E-91DA-4E4F-A0DF-DF2194E3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62213"/>
            <a:ext cx="7853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Reality check: 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2.5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typical Poisson fluctuation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√2.5 = 1.6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How can the limit be so low?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E0F9DF9-2DF4-1B4D-9F05-F040E2F6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21075"/>
            <a:ext cx="39469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mean limit for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no-signal hypothesis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(sensitivity).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23D73B7-A3FC-A24B-9232-ABD5B29F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5013325"/>
            <a:ext cx="3698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95% CL limits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2.5,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upper limit = 4.44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5B94A62-13C9-3D4B-BDD3-943D0D4AD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5516563"/>
            <a:ext cx="576262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0F0B3E46-47F6-C342-81B9-5828587086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37288"/>
            <a:ext cx="368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3BD65D-C760-B54D-B3B0-0E6E0B701605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0122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Approximate confidence intervals/regions </a:t>
            </a:r>
            <a:b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likelihood function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7DDA5-DB97-934E-997B-F5DB7C03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58900"/>
            <a:ext cx="8456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test parameter value(s)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ratio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466B2-8669-E54E-BF4B-B677D066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59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588946-A569-0144-9494-F740A06A5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39963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30862C1-AD33-D344-9A76-5FABB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22613"/>
            <a:ext cx="805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data and hypothesized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Equivalently, usually define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2FF2919-51AE-2841-8236-8B8B3A4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30675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BDCB8C5-1A67-FC48-8447-44B4C3D2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76775"/>
            <a:ext cx="792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higher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data.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33EB83B-9248-CC4A-B282-03422D33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8000"/>
            <a:ext cx="299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CEBE88A-A5B7-4741-B052-05C17BBC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37188"/>
            <a:ext cx="309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F4099F-2205-AB45-BECB-D06A02B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156325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pdf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3DF0D7-730A-224D-AE79-71E5A8F23F7F}"/>
              </a:ext>
            </a:extLst>
          </p:cNvPr>
          <p:cNvCxnSpPr>
            <a:cxnSpLocks/>
          </p:cNvCxnSpPr>
          <p:nvPr/>
        </p:nvCxnSpPr>
        <p:spPr>
          <a:xfrm flipH="1" flipV="1">
            <a:off x="6422571" y="6106886"/>
            <a:ext cx="337459" cy="29391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12A15FA-2212-C173-5FA1-E400D680CBE2}"/>
              </a:ext>
            </a:extLst>
          </p:cNvPr>
          <p:cNvSpPr txBox="1"/>
          <p:nvPr/>
        </p:nvSpPr>
        <p:spPr>
          <a:xfrm>
            <a:off x="8182" y="-30808"/>
            <a:ext cx="182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moved to tutorial</a:t>
            </a:r>
          </a:p>
        </p:txBody>
      </p:sp>
    </p:spTree>
    <p:extLst>
      <p:ext uri="{BB962C8B-B14F-4D97-AF65-F5344CB8AC3E}">
        <p14:creationId xmlns:p14="http://schemas.microsoft.com/office/powerpoint/2010/main" val="32868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460AFF-365A-0149-915D-8B213B51CDA7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8A8A996-CD15-7246-9A28-85EB7634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26417"/>
            <a:ext cx="7166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 (in large-sample limit and provided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conditions hold...)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6029926-7AE8-9A4D-9483-E517563B5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002742"/>
            <a:ext cx="190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528369F-6D99-D345-A636-0B2E8F4F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12254"/>
            <a:ext cx="444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dist. with #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components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83EE9EA-7A79-6041-B5A2-2E5D5F9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77454"/>
            <a:ext cx="460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this holds,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CC0E564-4EB6-DD4D-B61F-C0B663D3A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509279"/>
            <a:ext cx="2413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2C130B2-3BD3-D24B-B856-3752A7D0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0" y="4172854"/>
            <a:ext cx="82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boundary of confidence region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E2F541C-F6C8-D445-9F61-27B8BFC3F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822142"/>
            <a:ext cx="2298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C1B27DA0-92AF-A54E-98BF-5739425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6" y="5728604"/>
            <a:ext cx="155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also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D228F5-F045-8542-9FB5-746DB1BA6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41279"/>
            <a:ext cx="224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366D7-40C2-804B-BF11-BB5DC9C6B12F}"/>
              </a:ext>
            </a:extLst>
          </p:cNvPr>
          <p:cNvSpPr txBox="1"/>
          <p:nvPr/>
        </p:nvSpPr>
        <p:spPr>
          <a:xfrm>
            <a:off x="5508172" y="3527910"/>
            <a:ext cx="23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equal to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81A3A0-CE20-0ABC-0D4E-4410A2AB0A21}"/>
              </a:ext>
            </a:extLst>
          </p:cNvPr>
          <p:cNvSpPr txBox="1"/>
          <p:nvPr/>
        </p:nvSpPr>
        <p:spPr>
          <a:xfrm>
            <a:off x="8182" y="-30808"/>
            <a:ext cx="182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moved to tutorial</a:t>
            </a:r>
          </a:p>
        </p:txBody>
      </p:sp>
    </p:spTree>
    <p:extLst>
      <p:ext uri="{BB962C8B-B14F-4D97-AF65-F5344CB8AC3E}">
        <p14:creationId xmlns:p14="http://schemas.microsoft.com/office/powerpoint/2010/main" val="18280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4CB6E9-8C08-454E-B7D0-43180FE90066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5572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A6FA3F-698C-294F-B09B-C012A032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1388"/>
            <a:ext cx="699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boundary of confidence region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is where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A9F2DB0A-EDFC-A043-B42E-D93D42F3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11313"/>
            <a:ext cx="444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62CBE8F5-82CB-C441-8E6C-845BA3C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316163"/>
            <a:ext cx="678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68.3%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parameter,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C8DBF29-1E2B-9544-9FA5-A8C752C0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75063"/>
            <a:ext cx="755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the 68.3% confidence level interval is determined by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CB30C86-E658-9A49-98E2-D3EF1EB6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313238"/>
            <a:ext cx="3035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81D3FBD-B9D5-784B-AE56-08384C2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35550"/>
            <a:ext cx="836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as recipe for finding the estimator’s standard deviation, i.e.,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DF4B029-99FD-3444-BF28-9F4201AFC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38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C69319D-49C3-B646-86D6-6984BD1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692775"/>
            <a:ext cx="445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68.3% CL confidence interval.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1B794A2-5F88-F94F-ABAA-532029F0E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01625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3B88B-F3D3-3281-4B30-9C259C961B87}"/>
              </a:ext>
            </a:extLst>
          </p:cNvPr>
          <p:cNvSpPr txBox="1"/>
          <p:nvPr/>
        </p:nvSpPr>
        <p:spPr>
          <a:xfrm>
            <a:off x="8182" y="-30808"/>
            <a:ext cx="182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moved to tutorial</a:t>
            </a:r>
          </a:p>
        </p:txBody>
      </p:sp>
    </p:spTree>
    <p:extLst>
      <p:ext uri="{BB962C8B-B14F-4D97-AF65-F5344CB8AC3E}">
        <p14:creationId xmlns:p14="http://schemas.microsoft.com/office/powerpoint/2010/main" val="14656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29CC19-5D51-FE43-BE8F-4A95A054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539591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0870C43-A958-EE45-9C21-20B9B05E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" y="419100"/>
            <a:ext cx="6275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interval from 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DAE563A-19D1-A94C-93F8-89092563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27113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parameter, CL = 0.683,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46A0B36-0078-5C44-87CC-7ACA2D5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05" y="2109788"/>
            <a:ext cx="3508076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exponential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now with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report ML estimate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approx. confidence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from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– 1/2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“asymmetric error bar”: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C9C3BB-D587-8C4D-9668-2E87BC93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917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B0D6D2-136F-713B-D256-807E78628585}"/>
              </a:ext>
            </a:extLst>
          </p:cNvPr>
          <p:cNvSpPr txBox="1"/>
          <p:nvPr/>
        </p:nvSpPr>
        <p:spPr>
          <a:xfrm>
            <a:off x="8182" y="-30808"/>
            <a:ext cx="182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moved to tutorial</a:t>
            </a:r>
          </a:p>
        </p:txBody>
      </p:sp>
    </p:spTree>
    <p:extLst>
      <p:ext uri="{BB962C8B-B14F-4D97-AF65-F5344CB8AC3E}">
        <p14:creationId xmlns:p14="http://schemas.microsoft.com/office/powerpoint/2010/main" val="11144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3E76E2-F509-724B-AFCF-AB489CC0B8E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705ED-253C-A847-B85D-65C85DD8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854325"/>
            <a:ext cx="6781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F442670-E037-A343-A987-E0B9EA0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017838"/>
            <a:ext cx="911225" cy="2984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932934C-0857-974A-AF56-9DD3913D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124200"/>
            <a:ext cx="54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6B28E6C-75A6-5E4C-B5AB-05D3B3BD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035300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9655B2E-9D65-2148-A51A-3B577201F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097088"/>
            <a:ext cx="248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FC5FE72-A22C-8B49-A577-9CA8E5D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0490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number of parameters,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region determined by a given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8406D4-79EC-E3CF-AB84-E874822C8630}"/>
              </a:ext>
            </a:extLst>
          </p:cNvPr>
          <p:cNvSpPr txBox="1"/>
          <p:nvPr/>
        </p:nvSpPr>
        <p:spPr>
          <a:xfrm>
            <a:off x="8182" y="-30808"/>
            <a:ext cx="182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moved to tutorial</a:t>
            </a:r>
          </a:p>
        </p:txBody>
      </p:sp>
    </p:spTree>
    <p:extLst>
      <p:ext uri="{BB962C8B-B14F-4D97-AF65-F5344CB8AC3E}">
        <p14:creationId xmlns:p14="http://schemas.microsoft.com/office/powerpoint/2010/main" val="5948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A024DEF-9055-8947-AE13-D978E1E0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264002"/>
            <a:ext cx="7058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B333170-2C80-3D4E-9B61-A4D6622D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30325"/>
            <a:ext cx="6959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given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9FEAFA-8696-7246-A00A-C21FE52E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457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12350CD-75A3-3C4B-BF66-53FF1791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646363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917EE-622A-5A9A-1D0D-12356A3DA330}"/>
              </a:ext>
            </a:extLst>
          </p:cNvPr>
          <p:cNvSpPr txBox="1"/>
          <p:nvPr/>
        </p:nvSpPr>
        <p:spPr>
          <a:xfrm>
            <a:off x="8182" y="-30808"/>
            <a:ext cx="182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moved to tutorial</a:t>
            </a:r>
          </a:p>
        </p:txBody>
      </p:sp>
    </p:spTree>
    <p:extLst>
      <p:ext uri="{BB962C8B-B14F-4D97-AF65-F5344CB8AC3E}">
        <p14:creationId xmlns:p14="http://schemas.microsoft.com/office/powerpoint/2010/main" val="34141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9106FB-F4D6-4B41-8C2A-770DB6CB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53988"/>
            <a:ext cx="8851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73B1906-AE96-5E4A-98F9-719454EF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0888"/>
            <a:ext cx="609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our model of the data is not perfect: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99CE769-D4B6-3F4B-BF79-F301B1147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508125"/>
            <a:ext cx="0" cy="202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4146360-EB7C-8C4B-B57D-69F72181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3524250"/>
            <a:ext cx="2374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2460044-ADAE-3C43-8AEF-F5C2F66F9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7525"/>
            <a:ext cx="2197100" cy="173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C0FB41-7C89-DB42-8ACE-A6A03F9F0EC5}"/>
              </a:ext>
            </a:extLst>
          </p:cNvPr>
          <p:cNvSpPr>
            <a:spLocks/>
          </p:cNvSpPr>
          <p:nvPr/>
        </p:nvSpPr>
        <p:spPr bwMode="auto">
          <a:xfrm>
            <a:off x="1371600" y="2116138"/>
            <a:ext cx="2209800" cy="1409700"/>
          </a:xfrm>
          <a:custGeom>
            <a:avLst/>
            <a:gdLst>
              <a:gd name="T0" fmla="*/ 0 w 1112"/>
              <a:gd name="T1" fmla="*/ 2147483646 h 720"/>
              <a:gd name="T2" fmla="*/ 2147483646 w 1112"/>
              <a:gd name="T3" fmla="*/ 2147483646 h 720"/>
              <a:gd name="T4" fmla="*/ 2147483646 w 1112"/>
              <a:gd name="T5" fmla="*/ 2147483646 h 720"/>
              <a:gd name="T6" fmla="*/ 2147483646 w 1112"/>
              <a:gd name="T7" fmla="*/ 2147483646 h 720"/>
              <a:gd name="T8" fmla="*/ 2147483646 w 1112"/>
              <a:gd name="T9" fmla="*/ 2147483646 h 720"/>
              <a:gd name="T10" fmla="*/ 2147483646 w 111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2"/>
              <a:gd name="T19" fmla="*/ 0 h 720"/>
              <a:gd name="T20" fmla="*/ 1112 w 111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2" h="720">
                <a:moveTo>
                  <a:pt x="0" y="720"/>
                </a:moveTo>
                <a:cubicBezTo>
                  <a:pt x="121" y="576"/>
                  <a:pt x="243" y="433"/>
                  <a:pt x="328" y="352"/>
                </a:cubicBezTo>
                <a:cubicBezTo>
                  <a:pt x="413" y="271"/>
                  <a:pt x="451" y="265"/>
                  <a:pt x="512" y="232"/>
                </a:cubicBezTo>
                <a:cubicBezTo>
                  <a:pt x="573" y="199"/>
                  <a:pt x="629" y="175"/>
                  <a:pt x="696" y="152"/>
                </a:cubicBezTo>
                <a:cubicBezTo>
                  <a:pt x="763" y="129"/>
                  <a:pt x="843" y="121"/>
                  <a:pt x="912" y="96"/>
                </a:cubicBezTo>
                <a:cubicBezTo>
                  <a:pt x="981" y="71"/>
                  <a:pt x="1079" y="16"/>
                  <a:pt x="111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9BA5CAE-E35E-434E-952A-62756FB1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189288"/>
            <a:ext cx="397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94C97D4-A989-844D-A700-8A6FFCFE1C5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22352" y="180975"/>
            <a:ext cx="55399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D16ABA-746B-194A-A33A-C84C87C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395641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02AFB07-D9CE-FF4B-BD64-923E3F9D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5444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truth: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6DDAB7C3-0298-C945-A6BF-C3C4B77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767138"/>
            <a:ext cx="43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improve model by including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adjustable parameters.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3F054DE-3FC7-CA4D-A198-E06AAA7E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713288"/>
            <a:ext cx="83699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↔ systematic uncertainty. Some point in the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space of the enlarged model should be “true”.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 parameter decreases sensitivity of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parameter of interest (e.g., increases variance of estimate).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896827-A344-DA49-B526-A57BC21E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92" y="1393372"/>
            <a:ext cx="1652685" cy="494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4CB693-2B14-3B46-86BB-97CF30EC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293" y="1937657"/>
            <a:ext cx="4130882" cy="481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233C1C-1586-8A46-8AAD-46EEA31E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42" y="3895052"/>
            <a:ext cx="2625271" cy="5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794658"/>
            <a:ext cx="822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of interest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“profiled” (or “constrained”) values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06B06-DB94-484A-B73E-7754F38C52A0}"/>
              </a:ext>
            </a:extLst>
          </p:cNvPr>
          <p:cNvSpPr txBox="1"/>
          <p:nvPr/>
        </p:nvSpPr>
        <p:spPr>
          <a:xfrm>
            <a:off x="476207" y="2996944"/>
            <a:ext cx="36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profile likelihood is: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9DDDE0-B006-D744-9062-A290687A56D9}"/>
              </a:ext>
            </a:extLst>
          </p:cNvPr>
          <p:cNvGrpSpPr/>
          <p:nvPr/>
        </p:nvGrpSpPr>
        <p:grpSpPr>
          <a:xfrm>
            <a:off x="2378165" y="2209122"/>
            <a:ext cx="3200400" cy="708414"/>
            <a:chOff x="2062480" y="2170406"/>
            <a:chExt cx="3200400" cy="7084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AC3C51-B1CD-AB4E-9CC6-AEBF1259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2480" y="2281920"/>
              <a:ext cx="3200400" cy="596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F89367-B37B-484C-B0B8-BB9CA1C6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251" y="2170406"/>
              <a:ext cx="215900" cy="177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33467-4796-C244-B705-5F3576AF168F}"/>
              </a:ext>
            </a:extLst>
          </p:cNvPr>
          <p:cNvGrpSpPr/>
          <p:nvPr/>
        </p:nvGrpSpPr>
        <p:grpSpPr>
          <a:xfrm>
            <a:off x="4264590" y="2933086"/>
            <a:ext cx="2374900" cy="558181"/>
            <a:chOff x="6309185" y="1896165"/>
            <a:chExt cx="2374900" cy="558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B46A29-0B7B-F349-AF55-172714B7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185" y="2022546"/>
              <a:ext cx="2374900" cy="43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C132C7-523B-CF4C-A3EB-4ECAE725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7799" y="1896165"/>
              <a:ext cx="215900" cy="177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9B906E-B307-BC4A-A2CA-E4F780A195DC}"/>
              </a:ext>
            </a:extLst>
          </p:cNvPr>
          <p:cNvSpPr txBox="1"/>
          <p:nvPr/>
        </p:nvSpPr>
        <p:spPr>
          <a:xfrm>
            <a:off x="455239" y="3676740"/>
            <a:ext cx="80775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depends only on the parameters of interest; the nuisance parameters are replaced by their profiled values.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can be used to obtain confidence intervals/regions for the parameters of interest in the same way as one would for all of the parameters from the full likelihood.</a:t>
            </a:r>
          </a:p>
        </p:txBody>
      </p:sp>
    </p:spTree>
    <p:extLst>
      <p:ext uri="{BB962C8B-B14F-4D97-AF65-F5344CB8AC3E}">
        <p14:creationId xmlns:p14="http://schemas.microsoft.com/office/powerpoint/2010/main" val="23902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A0DB272-2816-4F47-BAB9-E4B3A6A4BC05}"/>
              </a:ext>
            </a:extLst>
          </p:cNvPr>
          <p:cNvSpPr txBox="1">
            <a:spLocks noChangeArrowheads="1"/>
          </p:cNvSpPr>
          <p:nvPr/>
        </p:nvSpPr>
        <p:spPr>
          <a:xfrm>
            <a:off x="2502356" y="220064"/>
            <a:ext cx="3922712" cy="454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Parameter estimation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6A35851-B5ED-5A49-881F-D24319F40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1415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0154F4D-A1C6-B94E-A21F-AA4C1723D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57" y="897128"/>
            <a:ext cx="8303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parameters of a pdf are any constants that characterize it, 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DE4014D-2FBE-EF45-8A79-7665E0A8C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575" y="2476500"/>
            <a:ext cx="517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EDDC15D-5091-EA4B-8BA2-23871F1EF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3101975"/>
            <a:ext cx="7733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sample of observed values: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D5460F1C-3468-044C-9BFD-934EFAD12D4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557338"/>
            <a:ext cx="2216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687519E5-FB7D-A042-B840-02231BF8A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75" y="2476500"/>
            <a:ext cx="1500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</a:t>
            </a: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C82D8D43-577D-CB4F-98FC-9889605322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70200" y="2070100"/>
            <a:ext cx="406400" cy="381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1F7DDBFB-F34A-1D4F-AB82-4D333BB8AE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2095500"/>
            <a:ext cx="279400" cy="393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1BA9B2B8-6689-ED46-AA5C-28A50F00B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813175"/>
            <a:ext cx="75248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to find some function of the data to estimate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parameter(s):</a:t>
            </a:r>
          </a:p>
        </p:txBody>
      </p:sp>
      <p:pic>
        <p:nvPicPr>
          <p:cNvPr id="17" name="Picture 15" descr="txp_fig">
            <a:extLst>
              <a:ext uri="{FF2B5EF4-FFF2-40B4-BE49-F238E27FC236}">
                <a16:creationId xmlns:a16="http://schemas.microsoft.com/office/drawing/2014/main" id="{AE2B67BE-6804-6349-9EF5-89AEE2DFB3A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783138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6">
            <a:extLst>
              <a:ext uri="{FF2B5EF4-FFF2-40B4-BE49-F238E27FC236}">
                <a16:creationId xmlns:a16="http://schemas.microsoft.com/office/drawing/2014/main" id="{50F5CB20-B37C-964C-8BD2-0EC95E959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0" y="4445000"/>
            <a:ext cx="1104900" cy="939800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400F5704-E222-B444-A26E-0CB24BE12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4638675"/>
            <a:ext cx="4146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←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 written with a hat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D15CD72D-C22C-134D-A817-559DD3387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489575"/>
            <a:ext cx="84063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we say ‘estimator’ for the function of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;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‘estimate’ for the value of the estimator with a particular data set.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404229-42CA-444E-AD0C-B207AD21B82F}"/>
              </a:ext>
            </a:extLst>
          </p:cNvPr>
          <p:cNvSpPr txBox="1"/>
          <p:nvPr/>
        </p:nvSpPr>
        <p:spPr>
          <a:xfrm>
            <a:off x="6425068" y="1784007"/>
            <a:ext cx="2532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i.e.,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indexes a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of hypotheses.</a:t>
            </a:r>
          </a:p>
        </p:txBody>
      </p:sp>
    </p:spTree>
    <p:extLst>
      <p:ext uri="{BB962C8B-B14F-4D97-AF65-F5344CB8AC3E}">
        <p14:creationId xmlns:p14="http://schemas.microsoft.com/office/powerpoint/2010/main" val="6080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F52A3-81FE-4D44-A70B-016C4E5FD5B5}"/>
              </a:ext>
            </a:extLst>
          </p:cNvPr>
          <p:cNvSpPr txBox="1"/>
          <p:nvPr/>
        </p:nvSpPr>
        <p:spPr>
          <a:xfrm>
            <a:off x="360980" y="892629"/>
            <a:ext cx="85217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test/reject regions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(param. of interest).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a point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should mean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possible values of the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“profile likelihood ratio”: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4CF9E-F875-4643-9E50-ADA2393AF4A0}"/>
              </a:ext>
            </a:extLst>
          </p:cNvPr>
          <p:cNvSpPr txBox="1"/>
          <p:nvPr/>
        </p:nvSpPr>
        <p:spPr>
          <a:xfrm>
            <a:off x="422050" y="3352056"/>
            <a:ext cx="767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large-sample limit: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3F369-9152-B647-B745-22670A057F03}"/>
              </a:ext>
            </a:extLst>
          </p:cNvPr>
          <p:cNvSpPr txBox="1"/>
          <p:nvPr/>
        </p:nvSpPr>
        <p:spPr>
          <a:xfrm>
            <a:off x="422050" y="4436140"/>
            <a:ext cx="7773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is the number of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of interest (components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345EC-119C-5442-A13F-0BE657776583}"/>
              </a:ext>
            </a:extLst>
          </p:cNvPr>
          <p:cNvGrpSpPr/>
          <p:nvPr/>
        </p:nvGrpSpPr>
        <p:grpSpPr>
          <a:xfrm>
            <a:off x="5745163" y="1996568"/>
            <a:ext cx="2298700" cy="1020536"/>
            <a:chOff x="5745163" y="1996568"/>
            <a:chExt cx="2298700" cy="10205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DDE2E7-3FD3-9144-933B-D8E05C36F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5163" y="2128104"/>
              <a:ext cx="2298700" cy="889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6A9BE7-02AD-C947-963E-D9F94C08B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5828" y="1996568"/>
              <a:ext cx="215900" cy="1651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A544BC-4AA8-114D-B33D-F28E8A22B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086" y="3953540"/>
            <a:ext cx="2781300" cy="482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ADDD97-477A-2442-835A-5B28DB326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5459239"/>
            <a:ext cx="6184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 (2)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692AE-252D-8C4C-8200-D7B7B9A238DB}"/>
              </a:ext>
            </a:extLst>
          </p:cNvPr>
          <p:cNvSpPr txBox="1"/>
          <p:nvPr/>
        </p:nvSpPr>
        <p:spPr>
          <a:xfrm>
            <a:off x="451757" y="2484486"/>
            <a:ext cx="824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recipe to get confidence regions/intervals for the parameters of interest at CL = 1 –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thus the same as before, simply use the profile likelihood: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BA065-3DD1-B94F-B54F-9DCEE63DC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684815"/>
            <a:ext cx="4953000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CD3BF-C648-904D-8B12-C331256D3BAA}"/>
              </a:ext>
            </a:extLst>
          </p:cNvPr>
          <p:cNvSpPr txBox="1"/>
          <p:nvPr/>
        </p:nvSpPr>
        <p:spPr>
          <a:xfrm>
            <a:off x="451757" y="1000853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large enough data sample to justify use of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chi-square pdf, then if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it is rejected for any values of the nuisance parameters.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AB228-DEB2-4440-9A4C-D99C61AC0225}"/>
              </a:ext>
            </a:extLst>
          </p:cNvPr>
          <p:cNvSpPr txBox="1"/>
          <p:nvPr/>
        </p:nvSpPr>
        <p:spPr>
          <a:xfrm>
            <a:off x="440986" y="4670679"/>
            <a:ext cx="79084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chi-square quantile is equal to the number of parameters of interest.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large-sample limit is not justified, then use e.g. Monte Carlo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78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>
            <a:extLst>
              <a:ext uri="{FF2B5EF4-FFF2-40B4-BE49-F238E27FC236}">
                <a16:creationId xmlns:a16="http://schemas.microsoft.com/office/drawing/2014/main" id="{8A7589C5-3028-5742-AB6C-4C7B1F22C2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E4B26303-F728-FA4D-9D20-FF1A0FD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C1E287A3-0499-6844-9D65-0687FF8F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9E302E-D0A3-5A4A-8DB5-8DD617504CE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F9FAC79-7969-A54B-8F5B-1FA634E95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945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Finally</a:t>
            </a:r>
          </a:p>
        </p:txBody>
      </p:sp>
      <p:sp>
        <p:nvSpPr>
          <p:cNvPr id="37893" name="TextBox 1">
            <a:extLst>
              <a:ext uri="{FF2B5EF4-FFF2-40B4-BE49-F238E27FC236}">
                <a16:creationId xmlns:a16="http://schemas.microsoft.com/office/drawing/2014/main" id="{AB2271CD-8BBF-EB45-A078-AA4584E9D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6" y="812800"/>
            <a:ext cx="8087632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lectures only enough for a brief introduction to: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Parameter estimation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Hypothesis tests (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path to Machine Learning)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Limits (confidence intervals/regions)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Systematics (nuisance parameters)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time for many other interesting topics: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Experimental sensitivity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Bayesian parameter estimation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thought:  once the basic formalism is fixed, most of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focuses on writing down the likelihood, e.g.,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in it enough parameters to adequately describe the data (true for both Bayesian and frequentist approaches) so often best to invest most of your time with it.</a:t>
            </a:r>
          </a:p>
        </p:txBody>
      </p:sp>
    </p:spTree>
    <p:extLst>
      <p:ext uri="{BB962C8B-B14F-4D97-AF65-F5344CB8AC3E}">
        <p14:creationId xmlns:p14="http://schemas.microsoft.com/office/powerpoint/2010/main" val="614639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2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D574EE7-E954-AE40-A319-DD89416C9AB3}"/>
              </a:ext>
            </a:extLst>
          </p:cNvPr>
          <p:cNvSpPr txBox="1">
            <a:spLocks noChangeArrowheads="1"/>
          </p:cNvSpPr>
          <p:nvPr/>
        </p:nvSpPr>
        <p:spPr>
          <a:xfrm>
            <a:off x="1023937" y="253726"/>
            <a:ext cx="70961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Information inequality for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parameters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B56D9A5-79A9-994B-9590-CCB8EC46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64" y="951594"/>
            <a:ext cx="7367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estimated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</a:t>
            </a:r>
            <a:r>
              <a:rPr lang="el-GR" altLang="en-US" b="1" i="1" dirty="0">
                <a:solidFill>
                  <a:srgbClr val="0070C0"/>
                </a:solidFill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 = (</a:t>
            </a:r>
            <a:r>
              <a:rPr lang="el-GR" altLang="en-US" i="1" dirty="0">
                <a:solidFill>
                  <a:srgbClr val="0070C0"/>
                </a:solidFill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,...,</a:t>
            </a:r>
            <a:r>
              <a:rPr lang="el-GR" altLang="en-US" i="1" dirty="0">
                <a:solidFill>
                  <a:srgbClr val="0070C0"/>
                </a:solidFill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) 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B2ACA45-5770-764F-BD87-F599A0F54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4150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information matrix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B4AC25B1-33C2-7540-A6D0-15025FBAD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13" y="1208088"/>
            <a:ext cx="155575" cy="20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3FA64-FDBE-1841-B90F-F2AFAE7127E5}"/>
              </a:ext>
            </a:extLst>
          </p:cNvPr>
          <p:cNvSpPr txBox="1"/>
          <p:nvPr/>
        </p:nvSpPr>
        <p:spPr>
          <a:xfrm>
            <a:off x="481123" y="3823574"/>
            <a:ext cx="6247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inequality states that the matrix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A586AD-680A-954A-8F8C-926A0F651148}"/>
              </a:ext>
            </a:extLst>
          </p:cNvPr>
          <p:cNvGrpSpPr/>
          <p:nvPr/>
        </p:nvGrpSpPr>
        <p:grpSpPr>
          <a:xfrm>
            <a:off x="502894" y="3140868"/>
            <a:ext cx="7799894" cy="611331"/>
            <a:chOff x="631371" y="3477773"/>
            <a:chExt cx="7799894" cy="611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A1261C-2BD4-9441-BB4C-4ADC782934C7}"/>
                </a:ext>
              </a:extLst>
            </p:cNvPr>
            <p:cNvSpPr txBox="1"/>
            <p:nvPr/>
          </p:nvSpPr>
          <p:spPr>
            <a:xfrm>
              <a:off x="631371" y="3583881"/>
              <a:ext cx="5860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the covariance matrix of estimators </a:t>
              </a:r>
              <a:r>
                <a:rPr lang="el-GR" altLang="en-US" sz="2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is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06569A7-A08B-5D47-B028-4F96C19E9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8765" y="3530304"/>
              <a:ext cx="2222500" cy="5588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53D3D7-616A-DB4E-AB89-0BDF6449BD31}"/>
                </a:ext>
              </a:extLst>
            </p:cNvPr>
            <p:cNvSpPr txBox="1"/>
            <p:nvPr/>
          </p:nvSpPr>
          <p:spPr>
            <a:xfrm>
              <a:off x="5660571" y="347777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^</a:t>
              </a:r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0D17D26-7AA7-8B4F-9AD3-47B5076C4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310" y="4366201"/>
            <a:ext cx="5649428" cy="936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CDD20D-FCFA-024A-A45C-EB455B1B3D2D}"/>
              </a:ext>
            </a:extLst>
          </p:cNvPr>
          <p:cNvSpPr txBox="1"/>
          <p:nvPr/>
        </p:nvSpPr>
        <p:spPr>
          <a:xfrm>
            <a:off x="470924" y="5367241"/>
            <a:ext cx="626940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positive semi-definite:  </a:t>
            </a:r>
          </a:p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0,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diagonal elements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0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65892A-BC4F-E942-9177-660B30E91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674" y="2211225"/>
            <a:ext cx="5854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7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D574EE7-E954-AE40-A319-DD89416C9AB3}"/>
              </a:ext>
            </a:extLst>
          </p:cNvPr>
          <p:cNvSpPr txBox="1">
            <a:spLocks noChangeArrowheads="1"/>
          </p:cNvSpPr>
          <p:nvPr/>
        </p:nvSpPr>
        <p:spPr>
          <a:xfrm>
            <a:off x="713241" y="300717"/>
            <a:ext cx="771751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Information inequality for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parameters (2)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A3AB78-45A8-0749-9304-628693B73733}"/>
              </a:ext>
            </a:extLst>
          </p:cNvPr>
          <p:cNvSpPr txBox="1"/>
          <p:nvPr/>
        </p:nvSpPr>
        <p:spPr>
          <a:xfrm>
            <a:off x="475068" y="1089588"/>
            <a:ext cx="845988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practice the inequality is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used in the large-sample limit: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bias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inequality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equality,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i.e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therefore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D762FF-6655-7E4B-BE02-E751A0AB5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411" y="3782148"/>
            <a:ext cx="2260600" cy="838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BC1322-E8A2-0D40-967C-185504046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868" y="5678027"/>
            <a:ext cx="1917700" cy="5461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777382-4160-A34C-A6E4-29A0196EF202}"/>
              </a:ext>
            </a:extLst>
          </p:cNvPr>
          <p:cNvSpPr txBox="1"/>
          <p:nvPr/>
        </p:nvSpPr>
        <p:spPr>
          <a:xfrm>
            <a:off x="391885" y="2884182"/>
            <a:ext cx="1149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B451F3-0A90-1749-8DBD-D8862D7F1D16}"/>
              </a:ext>
            </a:extLst>
          </p:cNvPr>
          <p:cNvSpPr txBox="1"/>
          <p:nvPr/>
        </p:nvSpPr>
        <p:spPr>
          <a:xfrm>
            <a:off x="391885" y="3881692"/>
            <a:ext cx="491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can be estimated from data using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55620E-45F0-4843-999A-B90A7BF30B21}"/>
              </a:ext>
            </a:extLst>
          </p:cNvPr>
          <p:cNvSpPr txBox="1"/>
          <p:nvPr/>
        </p:nvSpPr>
        <p:spPr>
          <a:xfrm>
            <a:off x="391885" y="4790175"/>
            <a:ext cx="8480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the matrix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numerically (or with automatic differentiation),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invert to get the covariance matrix of the estimators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4C094D1-1E7F-3349-B116-3122A755F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880" y="2724977"/>
            <a:ext cx="25273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7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DC4B64B-F074-094C-8E57-0DA8CA0BB4C9}"/>
              </a:ext>
            </a:extLst>
          </p:cNvPr>
          <p:cNvSpPr txBox="1">
            <a:spLocks noChangeArrowheads="1"/>
          </p:cNvSpPr>
          <p:nvPr/>
        </p:nvSpPr>
        <p:spPr>
          <a:xfrm>
            <a:off x="1165225" y="299740"/>
            <a:ext cx="62325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 of ML with 2 parameters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67D09D9-777C-984B-87DA-D2E524866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4100"/>
            <a:ext cx="706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scattering angle distribution with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= cos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,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1FAC1E17-8D51-914E-901B-A8EAC440AFE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0575"/>
            <a:ext cx="34988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ee_to_qqbar">
            <a:extLst>
              <a:ext uri="{FF2B5EF4-FFF2-40B4-BE49-F238E27FC236}">
                <a16:creationId xmlns:a16="http://schemas.microsoft.com/office/drawing/2014/main" id="{BACA2D8D-7E66-8A4B-8E38-93AEBA5C1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1700213"/>
            <a:ext cx="18859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6">
            <a:extLst>
              <a:ext uri="{FF2B5EF4-FFF2-40B4-BE49-F238E27FC236}">
                <a16:creationId xmlns:a16="http://schemas.microsoft.com/office/drawing/2014/main" id="{D3E09394-9AE4-EA4F-BE7B-63E92CBFBE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88125" y="1557338"/>
            <a:ext cx="431800" cy="7191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3D499110-C935-424B-BBC1-38CF1A22B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196729"/>
            <a:ext cx="5913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if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</a:rPr>
              <a:t>min</a:t>
            </a:r>
            <a:r>
              <a:rPr lang="en-US" altLang="en-US" dirty="0">
                <a:solidFill>
                  <a:srgbClr val="0070C0"/>
                </a:solidFill>
              </a:rPr>
              <a:t> &lt;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&lt;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</a:rPr>
              <a:t>max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normalize so that </a:t>
            </a:r>
          </a:p>
        </p:txBody>
      </p:sp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6171F970-C620-E34E-9D37-F9ED12F05AD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3940324"/>
            <a:ext cx="31940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>
            <a:extLst>
              <a:ext uri="{FF2B5EF4-FFF2-40B4-BE49-F238E27FC236}">
                <a16:creationId xmlns:a16="http://schemas.microsoft.com/office/drawing/2014/main" id="{C063A382-4256-8643-AA24-42D32A0DA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026" y="4729240"/>
            <a:ext cx="7678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 = 0.5,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β</a:t>
            </a:r>
            <a:r>
              <a:rPr lang="en-US" altLang="en-US" dirty="0">
                <a:solidFill>
                  <a:srgbClr val="0070C0"/>
                </a:solidFill>
              </a:rPr>
              <a:t> = 0.5,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</a:rPr>
              <a:t>min</a:t>
            </a:r>
            <a:r>
              <a:rPr lang="en-US" altLang="en-US" dirty="0">
                <a:solidFill>
                  <a:srgbClr val="0070C0"/>
                </a:solidFill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0.95,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</a:rPr>
              <a:t>max</a:t>
            </a:r>
            <a:r>
              <a:rPr lang="en-US" altLang="en-US" dirty="0">
                <a:solidFill>
                  <a:srgbClr val="0070C0"/>
                </a:solidFill>
              </a:rPr>
              <a:t> = 0.95,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2000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with Monte Carlo.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62206-073B-7C45-A5AB-8358F3EAF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000" y="5560352"/>
            <a:ext cx="3600000" cy="90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0CFAB4-A18F-1A41-80F7-7DF0E5EEB85B}"/>
              </a:ext>
            </a:extLst>
          </p:cNvPr>
          <p:cNvSpPr txBox="1"/>
          <p:nvPr/>
        </p:nvSpPr>
        <p:spPr>
          <a:xfrm>
            <a:off x="5769429" y="5649178"/>
            <a:ext cx="3019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need to find maximum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numerically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3668DA-4FAA-584E-AA13-1B87BDE29A94}"/>
              </a:ext>
            </a:extLst>
          </p:cNvPr>
          <p:cNvCxnSpPr/>
          <p:nvPr/>
        </p:nvCxnSpPr>
        <p:spPr>
          <a:xfrm flipH="1">
            <a:off x="4767944" y="6010352"/>
            <a:ext cx="740229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05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13D4437-1745-C147-AB21-D4D76F90AAF7}"/>
              </a:ext>
            </a:extLst>
          </p:cNvPr>
          <p:cNvSpPr txBox="1">
            <a:spLocks noChangeArrowheads="1"/>
          </p:cNvSpPr>
          <p:nvPr/>
        </p:nvSpPr>
        <p:spPr>
          <a:xfrm>
            <a:off x="575468" y="250527"/>
            <a:ext cx="7993063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 of ML with 2 parameters:  fit result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7ED6D5FC-3F53-1A4E-8B10-547C7CAD2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6324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 maximum of </a:t>
            </a:r>
            <a:r>
              <a:rPr lang="en-US" altLang="en-US" dirty="0">
                <a:solidFill>
                  <a:srgbClr val="0070C0"/>
                </a:solidFill>
              </a:rPr>
              <a:t>ln </a:t>
            </a:r>
            <a:r>
              <a:rPr lang="en-US" altLang="en-US" i="1" dirty="0">
                <a:solidFill>
                  <a:srgbClr val="0070C0"/>
                </a:solidFill>
              </a:rPr>
              <a:t>L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β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numerically gives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AF0E308-D6BA-044E-BBC9-42B9C4A02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1528536"/>
            <a:ext cx="3554186" cy="313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A655BDB2-8BB5-774C-9F11-7E7B0D4A0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770188"/>
            <a:ext cx="4711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N.B.  No binning of data for fit,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can compare to histogram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goodness-of-fit (e.g. ‘visual’ or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). </a:t>
            </a:r>
          </a:p>
        </p:txBody>
      </p:sp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599F2B3E-F624-7F46-B7C6-9EB3990851E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62125"/>
            <a:ext cx="16668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604B8CA8-4C2F-C64A-B288-27C823F24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4527550"/>
            <a:ext cx="2560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(Co)variances from</a:t>
            </a:r>
          </a:p>
        </p:txBody>
      </p:sp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76E0409A-5E9D-4D41-9ACF-59C34CE2C04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427538"/>
            <a:ext cx="316706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35486B8B-6AA1-6440-A0ED-0844C15C83A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519738"/>
            <a:ext cx="18065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53318DBE-0762-3F41-B25F-BBA078791E7F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75288"/>
            <a:ext cx="28067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95B2F0-A346-F645-9DAD-0EA738B54118}"/>
              </a:ext>
            </a:extLst>
          </p:cNvPr>
          <p:cNvSpPr txBox="1"/>
          <p:nvPr/>
        </p:nvSpPr>
        <p:spPr>
          <a:xfrm>
            <a:off x="6119212" y="5930562"/>
            <a:ext cx="2782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   correlation coefficient</a:t>
            </a:r>
          </a:p>
        </p:txBody>
      </p:sp>
    </p:spTree>
    <p:extLst>
      <p:ext uri="{BB962C8B-B14F-4D97-AF65-F5344CB8AC3E}">
        <p14:creationId xmlns:p14="http://schemas.microsoft.com/office/powerpoint/2010/main" val="301870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15331B9-8297-B848-B735-139792862E6F}"/>
              </a:ext>
            </a:extLst>
          </p:cNvPr>
          <p:cNvSpPr txBox="1">
            <a:spLocks noChangeArrowheads="1"/>
          </p:cNvSpPr>
          <p:nvPr/>
        </p:nvSpPr>
        <p:spPr>
          <a:xfrm>
            <a:off x="1259114" y="287338"/>
            <a:ext cx="58007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Two-parameter fit:  MC study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792E491-BC95-574E-A630-39A9274F5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908050"/>
            <a:ext cx="7796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 ML fit with </a:t>
            </a:r>
            <a:r>
              <a:rPr lang="en-US" altLang="en-US" dirty="0">
                <a:solidFill>
                  <a:srgbClr val="0070C0"/>
                </a:solidFill>
              </a:rPr>
              <a:t>500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experiments, all with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2000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en-US" altLang="en-US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6519113-F0BA-C04C-8B58-923F1322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535112"/>
            <a:ext cx="5521779" cy="496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EA8D0B6-4047-A743-B17C-CCE39324F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7" y="1595437"/>
            <a:ext cx="15716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CA4554EF-E8FB-3B47-B136-BEAA05547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49" y="2459037"/>
            <a:ext cx="1295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1248D7B8-057E-D24B-AA45-29743B7AA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4" y="3395662"/>
            <a:ext cx="2181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C0BB3FD6-AB3F-A841-B705-C5EA9FB6C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4" y="3827462"/>
            <a:ext cx="12763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>
            <a:extLst>
              <a:ext uri="{FF2B5EF4-FFF2-40B4-BE49-F238E27FC236}">
                <a16:creationId xmlns:a16="http://schemas.microsoft.com/office/drawing/2014/main" id="{4A00D0C3-43BC-B640-9EF9-5BFA8A909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464" y="4662398"/>
            <a:ext cx="53751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Estimates average to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values;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(Co)variances close to previous estimates;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pdfs approximately Gaussian.</a:t>
            </a:r>
          </a:p>
        </p:txBody>
      </p:sp>
    </p:spTree>
    <p:extLst>
      <p:ext uri="{BB962C8B-B14F-4D97-AF65-F5344CB8AC3E}">
        <p14:creationId xmlns:p14="http://schemas.microsoft.com/office/powerpoint/2010/main" val="390189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A60580-BB6A-624C-AA7C-A3BF69223956}"/>
              </a:ext>
            </a:extLst>
          </p:cNvPr>
          <p:cNvSpPr txBox="1">
            <a:spLocks noChangeArrowheads="1"/>
          </p:cNvSpPr>
          <p:nvPr/>
        </p:nvSpPr>
        <p:spPr>
          <a:xfrm>
            <a:off x="234156" y="341313"/>
            <a:ext cx="8675687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Multiparameter graphical method for variances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10D2B3-0D59-1749-8010-CDC1DA18E8A4}"/>
              </a:ext>
            </a:extLst>
          </p:cNvPr>
          <p:cNvSpPr txBox="1"/>
          <p:nvPr/>
        </p:nvSpPr>
        <p:spPr>
          <a:xfrm>
            <a:off x="489857" y="1110343"/>
            <a:ext cx="5072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2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order about MLE: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674261-E223-C74B-B4CA-AF473F3E0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99" y="1810813"/>
            <a:ext cx="7854000" cy="75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3D379-0559-5541-A226-8613960598C2}"/>
              </a:ext>
            </a:extLst>
          </p:cNvPr>
          <p:cNvSpPr txBox="1"/>
          <p:nvPr/>
        </p:nvSpPr>
        <p:spPr>
          <a:xfrm>
            <a:off x="5247424" y="2945382"/>
            <a:ext cx="3510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relate to covariance matrix of MLEs using information (in)equality.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AA2B3C-6F7E-074B-8ECA-32709413623E}"/>
              </a:ext>
            </a:extLst>
          </p:cNvPr>
          <p:cNvSpPr txBox="1"/>
          <p:nvPr/>
        </p:nvSpPr>
        <p:spPr>
          <a:xfrm>
            <a:off x="1223583" y="2883447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sz="20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F07F34-858E-0B43-A952-2D133B1648B3}"/>
              </a:ext>
            </a:extLst>
          </p:cNvPr>
          <p:cNvSpPr txBox="1"/>
          <p:nvPr/>
        </p:nvSpPr>
        <p:spPr>
          <a:xfrm>
            <a:off x="3026353" y="2911789"/>
            <a:ext cx="628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zero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B6F385-8F3A-1E49-9345-0CDAB32B9C28}"/>
              </a:ext>
            </a:extLst>
          </p:cNvPr>
          <p:cNvSpPr txBox="1"/>
          <p:nvPr/>
        </p:nvSpPr>
        <p:spPr>
          <a:xfrm>
            <a:off x="559554" y="4132673"/>
            <a:ext cx="1105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Result: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F794E6-F132-0D45-8DE6-FEB0A06389C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20740" y="4091138"/>
            <a:ext cx="5702517" cy="792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8A2EB9-AAAF-454A-B5E4-6D253283B1E6}"/>
              </a:ext>
            </a:extLst>
          </p:cNvPr>
          <p:cNvSpPr txBox="1"/>
          <p:nvPr/>
        </p:nvSpPr>
        <p:spPr>
          <a:xfrm>
            <a:off x="526896" y="5085943"/>
            <a:ext cx="202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 the surface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425E56-7476-F849-BD3F-8FB87E6E6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988" y="4992925"/>
            <a:ext cx="2692400" cy="6477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BAA45B-844A-7C4F-B15C-7DD8EE022CF6}"/>
              </a:ext>
            </a:extLst>
          </p:cNvPr>
          <p:cNvSpPr txBox="1"/>
          <p:nvPr/>
        </p:nvSpPr>
        <p:spPr>
          <a:xfrm>
            <a:off x="5333626" y="5096417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corresponds to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C0BB9EF-F4A8-9B45-9340-684E15ED1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96" y="5737465"/>
            <a:ext cx="2908300" cy="457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92B67E2-57D7-DA47-93F1-C28C54AEA826}"/>
              </a:ext>
            </a:extLst>
          </p:cNvPr>
          <p:cNvSpPr txBox="1"/>
          <p:nvPr/>
        </p:nvSpPr>
        <p:spPr>
          <a:xfrm>
            <a:off x="3384118" y="5760475"/>
            <a:ext cx="562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which is the equation of a (hyper-) ellipse.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E99EE59-3692-AB41-AEAF-FABD2300E444}"/>
              </a:ext>
            </a:extLst>
          </p:cNvPr>
          <p:cNvCxnSpPr>
            <a:cxnSpLocks/>
          </p:cNvCxnSpPr>
          <p:nvPr/>
        </p:nvCxnSpPr>
        <p:spPr>
          <a:xfrm flipV="1">
            <a:off x="1717444" y="2421124"/>
            <a:ext cx="187556" cy="42372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486850-47DE-064C-90A7-3BB82473F85B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3340574" y="2548680"/>
            <a:ext cx="76202" cy="36310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2BD502-ECEC-324D-8BDA-F706BF2783A6}"/>
              </a:ext>
            </a:extLst>
          </p:cNvPr>
          <p:cNvCxnSpPr>
            <a:cxnSpLocks/>
          </p:cNvCxnSpPr>
          <p:nvPr/>
        </p:nvCxnSpPr>
        <p:spPr>
          <a:xfrm flipV="1">
            <a:off x="5770331" y="2497656"/>
            <a:ext cx="187556" cy="42372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8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2023 Benasque / Lecture day 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70B00DF-EF77-FB4F-A964-77AA97520746}"/>
              </a:ext>
            </a:extLst>
          </p:cNvPr>
          <p:cNvSpPr txBox="1">
            <a:spLocks noChangeArrowheads="1"/>
          </p:cNvSpPr>
          <p:nvPr/>
        </p:nvSpPr>
        <p:spPr>
          <a:xfrm>
            <a:off x="583747" y="273050"/>
            <a:ext cx="7663316" cy="454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Properties of estimators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E50E282-EEA1-154A-8F0B-4F9D31562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17575"/>
            <a:ext cx="76678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were to repeat the entire measurement, the estimates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each would follow a pdf: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138CDA75-EFEC-954E-BA68-5D9B05201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4384675"/>
            <a:ext cx="6135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small (or zero) bias (systematic error):</a:t>
            </a:r>
          </a:p>
        </p:txBody>
      </p:sp>
      <p:pic>
        <p:nvPicPr>
          <p:cNvPr id="22" name="Picture 20" descr="txp_fig">
            <a:extLst>
              <a:ext uri="{FF2B5EF4-FFF2-40B4-BE49-F238E27FC236}">
                <a16:creationId xmlns:a16="http://schemas.microsoft.com/office/drawing/2014/main" id="{1C361008-B932-4541-A68C-A0BD43838B1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4491038"/>
            <a:ext cx="1608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1">
            <a:extLst>
              <a:ext uri="{FF2B5EF4-FFF2-40B4-BE49-F238E27FC236}">
                <a16:creationId xmlns:a16="http://schemas.microsoft.com/office/drawing/2014/main" id="{2B1E3C07-2423-6941-8059-33B2D48DB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4867275"/>
            <a:ext cx="8334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average of repeated measurements should tend to true value.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474425B2-E720-424D-9449-FC999FC2E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387975"/>
            <a:ext cx="604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want a small variance (statistical error):</a:t>
            </a:r>
          </a:p>
        </p:txBody>
      </p:sp>
      <p:pic>
        <p:nvPicPr>
          <p:cNvPr id="25" name="Picture 23" descr="txp_fig">
            <a:extLst>
              <a:ext uri="{FF2B5EF4-FFF2-40B4-BE49-F238E27FC236}">
                <a16:creationId xmlns:a16="http://schemas.microsoft.com/office/drawing/2014/main" id="{51DFC46E-D778-A14A-B30E-D173EE65055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5468938"/>
            <a:ext cx="527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4">
            <a:extLst>
              <a:ext uri="{FF2B5EF4-FFF2-40B4-BE49-F238E27FC236}">
                <a16:creationId xmlns:a16="http://schemas.microsoft.com/office/drawing/2014/main" id="{3DDC6DBC-4264-2A47-A281-1CBEF3DA7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832475"/>
            <a:ext cx="734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small bias &amp; variance are in general conflicting criteria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C1EEF7-E0AA-9AE0-B762-ACB229033AAA}"/>
              </a:ext>
            </a:extLst>
          </p:cNvPr>
          <p:cNvGrpSpPr/>
          <p:nvPr/>
        </p:nvGrpSpPr>
        <p:grpSpPr>
          <a:xfrm>
            <a:off x="1116013" y="1793875"/>
            <a:ext cx="5659437" cy="2517775"/>
            <a:chOff x="1116013" y="1793875"/>
            <a:chExt cx="5659437" cy="2517775"/>
          </a:xfrm>
        </p:grpSpPr>
        <p:pic>
          <p:nvPicPr>
            <p:cNvPr id="28" name="Picture 2" descr="goft">
              <a:extLst>
                <a:ext uri="{FF2B5EF4-FFF2-40B4-BE49-F238E27FC236}">
                  <a16:creationId xmlns:a16="http://schemas.microsoft.com/office/drawing/2014/main" id="{3F09BB2F-6FAB-664B-EB71-911D5AE5AA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25" y="2197100"/>
              <a:ext cx="3816350" cy="168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Line 7">
              <a:extLst>
                <a:ext uri="{FF2B5EF4-FFF2-40B4-BE49-F238E27FC236}">
                  <a16:creationId xmlns:a16="http://schemas.microsoft.com/office/drawing/2014/main" id="{5392133F-CD75-C402-5533-D54C7F8A97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1700" y="2133600"/>
              <a:ext cx="0" cy="1663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Line 8">
              <a:extLst>
                <a:ext uri="{FF2B5EF4-FFF2-40B4-BE49-F238E27FC236}">
                  <a16:creationId xmlns:a16="http://schemas.microsoft.com/office/drawing/2014/main" id="{101CD974-4D19-BE32-1031-5476167184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700" y="3784600"/>
              <a:ext cx="419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1" name="Picture 9" descr="txp_fig">
              <a:extLst>
                <a:ext uri="{FF2B5EF4-FFF2-40B4-BE49-F238E27FC236}">
                  <a16:creationId xmlns:a16="http://schemas.microsoft.com/office/drawing/2014/main" id="{FD1F6842-77DD-0446-9448-9CD2E91E53B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2230438"/>
              <a:ext cx="831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0" descr="txp_fig">
              <a:extLst>
                <a:ext uri="{FF2B5EF4-FFF2-40B4-BE49-F238E27FC236}">
                  <a16:creationId xmlns:a16="http://schemas.microsoft.com/office/drawing/2014/main" id="{12DEA598-5CBD-FD12-7677-AA87601128A9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8763" y="3635375"/>
              <a:ext cx="166687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1" descr="txp_fig">
              <a:extLst>
                <a:ext uri="{FF2B5EF4-FFF2-40B4-BE49-F238E27FC236}">
                  <a16:creationId xmlns:a16="http://schemas.microsoft.com/office/drawing/2014/main" id="{FADBCAA0-FE58-052C-9F0A-6C6F66FAFA96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813" y="4102100"/>
              <a:ext cx="13970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Line 12">
              <a:extLst>
                <a:ext uri="{FF2B5EF4-FFF2-40B4-BE49-F238E27FC236}">
                  <a16:creationId xmlns:a16="http://schemas.microsoft.com/office/drawing/2014/main" id="{7DBB6E22-9875-A2C3-9588-8E8F5C81F7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9900" y="3797300"/>
              <a:ext cx="0" cy="2032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Line 13">
              <a:extLst>
                <a:ext uri="{FF2B5EF4-FFF2-40B4-BE49-F238E27FC236}">
                  <a16:creationId xmlns:a16="http://schemas.microsoft.com/office/drawing/2014/main" id="{459602E1-8FCF-6B30-9CD4-5D6A904EAC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67300" y="2768600"/>
              <a:ext cx="342900" cy="10160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Line 14">
              <a:extLst>
                <a:ext uri="{FF2B5EF4-FFF2-40B4-BE49-F238E27FC236}">
                  <a16:creationId xmlns:a16="http://schemas.microsoft.com/office/drawing/2014/main" id="{524D8507-1A20-B972-9FDC-6D6E605E8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1200" y="3200400"/>
              <a:ext cx="241300" cy="31750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 Box 15">
              <a:extLst>
                <a:ext uri="{FF2B5EF4-FFF2-40B4-BE49-F238E27FC236}">
                  <a16:creationId xmlns:a16="http://schemas.microsoft.com/office/drawing/2014/main" id="{5A9FB759-8ED9-73B2-0E2D-D37CC9495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4825" y="2441575"/>
              <a:ext cx="10005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biased</a:t>
              </a:r>
            </a:p>
          </p:txBody>
        </p:sp>
        <p:sp>
          <p:nvSpPr>
            <p:cNvPr id="38" name="Text Box 16">
              <a:extLst>
                <a:ext uri="{FF2B5EF4-FFF2-40B4-BE49-F238E27FC236}">
                  <a16:creationId xmlns:a16="http://schemas.microsoft.com/office/drawing/2014/main" id="{2F255772-F173-1419-D64A-6C305D7B7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6025" y="2403475"/>
              <a:ext cx="123815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large</a:t>
              </a:r>
            </a:p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variance</a:t>
              </a:r>
            </a:p>
          </p:txBody>
        </p:sp>
        <p:sp>
          <p:nvSpPr>
            <p:cNvPr id="39" name="Line 17">
              <a:extLst>
                <a:ext uri="{FF2B5EF4-FFF2-40B4-BE49-F238E27FC236}">
                  <a16:creationId xmlns:a16="http://schemas.microsoft.com/office/drawing/2014/main" id="{F455E359-EFF0-FE9F-97DF-3FC5A07D7A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9600" y="2120900"/>
              <a:ext cx="215900" cy="2286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 Box 18">
              <a:extLst>
                <a:ext uri="{FF2B5EF4-FFF2-40B4-BE49-F238E27FC236}">
                  <a16:creationId xmlns:a16="http://schemas.microsoft.com/office/drawing/2014/main" id="{45A96008-2B7B-EC1C-F76A-097982FED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5825" y="1793875"/>
              <a:ext cx="7198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best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82D10FE-B02D-2777-FE3D-A44FD07FB5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8972" y="3810000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75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A60580-BB6A-624C-AA7C-A3BF69223956}"/>
              </a:ext>
            </a:extLst>
          </p:cNvPr>
          <p:cNvSpPr txBox="1">
            <a:spLocks noChangeArrowheads="1"/>
          </p:cNvSpPr>
          <p:nvPr/>
        </p:nvSpPr>
        <p:spPr>
          <a:xfrm>
            <a:off x="234156" y="341313"/>
            <a:ext cx="8675687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Multiparameter graphical method (2)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6399" name="Group 6398">
            <a:extLst>
              <a:ext uri="{FF2B5EF4-FFF2-40B4-BE49-F238E27FC236}">
                <a16:creationId xmlns:a16="http://schemas.microsoft.com/office/drawing/2014/main" id="{F1CC8489-0049-A145-BEB4-BCC006C15A69}"/>
              </a:ext>
            </a:extLst>
          </p:cNvPr>
          <p:cNvGrpSpPr/>
          <p:nvPr/>
        </p:nvGrpSpPr>
        <p:grpSpPr>
          <a:xfrm>
            <a:off x="996874" y="1258310"/>
            <a:ext cx="7150252" cy="4341379"/>
            <a:chOff x="862731" y="1083874"/>
            <a:chExt cx="8248046" cy="50079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D6D8266-9964-9448-BAB5-D768A71D6C7F}"/>
                    </a:ext>
                  </a:extLst>
                </p14:cNvPr>
                <p14:cNvContentPartPr/>
                <p14:nvPr/>
              </p14:nvContentPartPr>
              <p14:xfrm>
                <a:off x="1583451" y="1740835"/>
                <a:ext cx="126000" cy="3562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D6D8266-9964-9448-BAB5-D768A71D6C7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74718" y="1732114"/>
                  <a:ext cx="143465" cy="35796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C7567BC-7786-1C4E-A81F-7A3D6C2A69B5}"/>
                    </a:ext>
                  </a:extLst>
                </p14:cNvPr>
                <p14:cNvContentPartPr/>
                <p14:nvPr/>
              </p14:nvContentPartPr>
              <p14:xfrm>
                <a:off x="1686411" y="5208355"/>
                <a:ext cx="4743000" cy="128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C7567BC-7786-1C4E-A81F-7A3D6C2A69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77690" y="5199624"/>
                  <a:ext cx="4760442" cy="1463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516A1E0-0EB7-F44D-AC40-EE4D977395C4}"/>
                    </a:ext>
                  </a:extLst>
                </p14:cNvPr>
                <p14:cNvContentPartPr/>
                <p14:nvPr/>
              </p14:nvContentPartPr>
              <p14:xfrm>
                <a:off x="4023891" y="3074635"/>
                <a:ext cx="81720" cy="81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516A1E0-0EB7-F44D-AC40-EE4D977395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15180" y="3065912"/>
                  <a:ext cx="99143" cy="9844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8F5DD9F-FD4E-BC46-9492-4A4CFDD776D1}"/>
                </a:ext>
              </a:extLst>
            </p:cNvPr>
            <p:cNvGrpSpPr/>
            <p:nvPr/>
          </p:nvGrpSpPr>
          <p:grpSpPr>
            <a:xfrm>
              <a:off x="6733611" y="5299795"/>
              <a:ext cx="473040" cy="492480"/>
              <a:chOff x="6744497" y="4984114"/>
              <a:chExt cx="473040" cy="492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6AF4BD78-0FD7-8D45-951D-3F02D12BAF91}"/>
                      </a:ext>
                    </a:extLst>
                  </p14:cNvPr>
                  <p14:cNvContentPartPr/>
                  <p14:nvPr/>
                </p14:nvContentPartPr>
                <p14:xfrm>
                  <a:off x="6744497" y="4984114"/>
                  <a:ext cx="309960" cy="3024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6AF4BD78-0FD7-8D45-951D-3F02D12BAF9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735772" y="4975391"/>
                    <a:ext cx="327411" cy="3198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CA24AB31-B17D-3749-991F-3ED3A4F2CDC9}"/>
                      </a:ext>
                    </a:extLst>
                  </p14:cNvPr>
                  <p14:cNvContentPartPr/>
                  <p14:nvPr/>
                </p14:nvContentPartPr>
                <p14:xfrm>
                  <a:off x="7104497" y="5346994"/>
                  <a:ext cx="113040" cy="1296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A24AB31-B17D-3749-991F-3ED3A4F2CDC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095770" y="5338271"/>
                    <a:ext cx="130495" cy="1470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69194C97-D0F9-CD4E-B21E-4D463D40F717}"/>
                      </a:ext>
                    </a:extLst>
                  </p14:cNvPr>
                  <p14:cNvContentPartPr/>
                  <p14:nvPr/>
                </p14:nvContentPartPr>
                <p14:xfrm>
                  <a:off x="7162457" y="5205514"/>
                  <a:ext cx="20520" cy="2952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69194C97-D0F9-CD4E-B21E-4D463D40F71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153839" y="5196783"/>
                    <a:ext cx="37757" cy="4698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998BE41-A5E3-954D-9D4A-05227E3D8D0E}"/>
                </a:ext>
              </a:extLst>
            </p:cNvPr>
            <p:cNvGrpSpPr/>
            <p:nvPr/>
          </p:nvGrpSpPr>
          <p:grpSpPr>
            <a:xfrm>
              <a:off x="862731" y="1767475"/>
              <a:ext cx="474120" cy="639360"/>
              <a:chOff x="873617" y="1451794"/>
              <a:chExt cx="474120" cy="639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7F2A387-12AD-9049-A54E-E42266D9ED0E}"/>
                      </a:ext>
                    </a:extLst>
                  </p14:cNvPr>
                  <p14:cNvContentPartPr/>
                  <p14:nvPr/>
                </p14:nvContentPartPr>
                <p14:xfrm>
                  <a:off x="873617" y="1451794"/>
                  <a:ext cx="307440" cy="26388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7F2A387-12AD-9049-A54E-E42266D9ED0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864892" y="1443067"/>
                    <a:ext cx="324889" cy="2813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B4373358-3598-984A-974B-73971398FDB9}"/>
                      </a:ext>
                    </a:extLst>
                  </p14:cNvPr>
                  <p14:cNvContentPartPr/>
                  <p14:nvPr/>
                </p14:nvContentPartPr>
                <p14:xfrm>
                  <a:off x="1158737" y="1829434"/>
                  <a:ext cx="189000" cy="26172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B4373358-3598-984A-974B-73971398FDB9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50014" y="1820710"/>
                    <a:ext cx="206446" cy="2791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29CFADE-D403-0647-A9A8-D3B3C7093432}"/>
                      </a:ext>
                    </a:extLst>
                  </p14:cNvPr>
                  <p14:cNvContentPartPr/>
                  <p14:nvPr/>
                </p14:nvContentPartPr>
                <p14:xfrm>
                  <a:off x="1277537" y="1581754"/>
                  <a:ext cx="7920" cy="6192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29CFADE-D403-0647-A9A8-D3B3C7093432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268783" y="1573085"/>
                    <a:ext cx="25427" cy="7884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42" name="Group 6241">
              <a:extLst>
                <a:ext uri="{FF2B5EF4-FFF2-40B4-BE49-F238E27FC236}">
                  <a16:creationId xmlns:a16="http://schemas.microsoft.com/office/drawing/2014/main" id="{5E533E0C-54B9-4B4C-860A-9DF2E2564276}"/>
                </a:ext>
              </a:extLst>
            </p:cNvPr>
            <p:cNvGrpSpPr/>
            <p:nvPr/>
          </p:nvGrpSpPr>
          <p:grpSpPr>
            <a:xfrm>
              <a:off x="4107411" y="5402755"/>
              <a:ext cx="340560" cy="689040"/>
              <a:chOff x="4118297" y="5087074"/>
              <a:chExt cx="340560" cy="689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237" name="Ink 6236">
                    <a:extLst>
                      <a:ext uri="{FF2B5EF4-FFF2-40B4-BE49-F238E27FC236}">
                        <a16:creationId xmlns:a16="http://schemas.microsoft.com/office/drawing/2014/main" id="{9E53AAD9-2A36-6845-9429-1A7BF510E99F}"/>
                      </a:ext>
                    </a:extLst>
                  </p14:cNvPr>
                  <p14:cNvContentPartPr/>
                  <p14:nvPr/>
                </p14:nvContentPartPr>
                <p14:xfrm>
                  <a:off x="4118297" y="5296954"/>
                  <a:ext cx="209520" cy="300960"/>
                </p14:xfrm>
              </p:contentPart>
            </mc:Choice>
            <mc:Fallback xmlns="">
              <p:pic>
                <p:nvPicPr>
                  <p:cNvPr id="6237" name="Ink 6236">
                    <a:extLst>
                      <a:ext uri="{FF2B5EF4-FFF2-40B4-BE49-F238E27FC236}">
                        <a16:creationId xmlns:a16="http://schemas.microsoft.com/office/drawing/2014/main" id="{9E53AAD9-2A36-6845-9429-1A7BF510E99F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109567" y="5288237"/>
                    <a:ext cx="226980" cy="3179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6238" name="Ink 6237">
                    <a:extLst>
                      <a:ext uri="{FF2B5EF4-FFF2-40B4-BE49-F238E27FC236}">
                        <a16:creationId xmlns:a16="http://schemas.microsoft.com/office/drawing/2014/main" id="{780C45CD-FDF2-C149-9655-368791981BC4}"/>
                      </a:ext>
                    </a:extLst>
                  </p14:cNvPr>
                  <p14:cNvContentPartPr/>
                  <p14:nvPr/>
                </p14:nvContentPartPr>
                <p14:xfrm>
                  <a:off x="4169057" y="5087074"/>
                  <a:ext cx="189720" cy="178200"/>
                </p14:xfrm>
              </p:contentPart>
            </mc:Choice>
            <mc:Fallback xmlns="">
              <p:pic>
                <p:nvPicPr>
                  <p:cNvPr id="6238" name="Ink 6237">
                    <a:extLst>
                      <a:ext uri="{FF2B5EF4-FFF2-40B4-BE49-F238E27FC236}">
                        <a16:creationId xmlns:a16="http://schemas.microsoft.com/office/drawing/2014/main" id="{780C45CD-FDF2-C149-9655-368791981BC4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160339" y="5078351"/>
                    <a:ext cx="207156" cy="1956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240" name="Ink 6239">
                    <a:extLst>
                      <a:ext uri="{FF2B5EF4-FFF2-40B4-BE49-F238E27FC236}">
                        <a16:creationId xmlns:a16="http://schemas.microsoft.com/office/drawing/2014/main" id="{87711B34-E758-FB4C-9764-626D5054856A}"/>
                      </a:ext>
                    </a:extLst>
                  </p14:cNvPr>
                  <p14:cNvContentPartPr/>
                  <p14:nvPr/>
                </p14:nvContentPartPr>
                <p14:xfrm>
                  <a:off x="4353377" y="5627074"/>
                  <a:ext cx="105480" cy="149040"/>
                </p14:xfrm>
              </p:contentPart>
            </mc:Choice>
            <mc:Fallback xmlns="">
              <p:pic>
                <p:nvPicPr>
                  <p:cNvPr id="6240" name="Ink 6239">
                    <a:extLst>
                      <a:ext uri="{FF2B5EF4-FFF2-40B4-BE49-F238E27FC236}">
                        <a16:creationId xmlns:a16="http://schemas.microsoft.com/office/drawing/2014/main" id="{87711B34-E758-FB4C-9764-626D5054856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344656" y="5618356"/>
                    <a:ext cx="122922" cy="1664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6241" name="Ink 6240">
                    <a:extLst>
                      <a:ext uri="{FF2B5EF4-FFF2-40B4-BE49-F238E27FC236}">
                        <a16:creationId xmlns:a16="http://schemas.microsoft.com/office/drawing/2014/main" id="{0A94CFCA-12B1-2B46-AA26-47EF37BD07DC}"/>
                      </a:ext>
                    </a:extLst>
                  </p14:cNvPr>
                  <p14:cNvContentPartPr/>
                  <p14:nvPr/>
                </p14:nvContentPartPr>
                <p14:xfrm>
                  <a:off x="4422137" y="5468674"/>
                  <a:ext cx="8280" cy="39600"/>
                </p14:xfrm>
              </p:contentPart>
            </mc:Choice>
            <mc:Fallback xmlns="">
              <p:pic>
                <p:nvPicPr>
                  <p:cNvPr id="6241" name="Ink 6240">
                    <a:extLst>
                      <a:ext uri="{FF2B5EF4-FFF2-40B4-BE49-F238E27FC236}">
                        <a16:creationId xmlns:a16="http://schemas.microsoft.com/office/drawing/2014/main" id="{0A94CFCA-12B1-2B46-AA26-47EF37BD07D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413443" y="5459920"/>
                    <a:ext cx="25668" cy="5710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49" name="Group 6248">
              <a:extLst>
                <a:ext uri="{FF2B5EF4-FFF2-40B4-BE49-F238E27FC236}">
                  <a16:creationId xmlns:a16="http://schemas.microsoft.com/office/drawing/2014/main" id="{E893282B-2E2D-0146-8BB5-891755F9ECAF}"/>
                </a:ext>
              </a:extLst>
            </p:cNvPr>
            <p:cNvGrpSpPr/>
            <p:nvPr/>
          </p:nvGrpSpPr>
          <p:grpSpPr>
            <a:xfrm>
              <a:off x="891531" y="2766115"/>
              <a:ext cx="369000" cy="753120"/>
              <a:chOff x="902417" y="2450434"/>
              <a:chExt cx="369000" cy="753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243" name="Ink 6242">
                    <a:extLst>
                      <a:ext uri="{FF2B5EF4-FFF2-40B4-BE49-F238E27FC236}">
                        <a16:creationId xmlns:a16="http://schemas.microsoft.com/office/drawing/2014/main" id="{884C5BBC-A975-184E-8A35-A442DABD4910}"/>
                      </a:ext>
                    </a:extLst>
                  </p14:cNvPr>
                  <p14:cNvContentPartPr/>
                  <p14:nvPr/>
                </p14:nvContentPartPr>
                <p14:xfrm>
                  <a:off x="925097" y="2764714"/>
                  <a:ext cx="30240" cy="25200"/>
                </p14:xfrm>
              </p:contentPart>
            </mc:Choice>
            <mc:Fallback xmlns="">
              <p:pic>
                <p:nvPicPr>
                  <p:cNvPr id="6243" name="Ink 6242">
                    <a:extLst>
                      <a:ext uri="{FF2B5EF4-FFF2-40B4-BE49-F238E27FC236}">
                        <a16:creationId xmlns:a16="http://schemas.microsoft.com/office/drawing/2014/main" id="{884C5BBC-A975-184E-8A35-A442DABD491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916398" y="2755894"/>
                    <a:ext cx="47224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244" name="Ink 6243">
                    <a:extLst>
                      <a:ext uri="{FF2B5EF4-FFF2-40B4-BE49-F238E27FC236}">
                        <a16:creationId xmlns:a16="http://schemas.microsoft.com/office/drawing/2014/main" id="{6ACF7D30-1AAF-2C47-9317-BFB66DAF418B}"/>
                      </a:ext>
                    </a:extLst>
                  </p14:cNvPr>
                  <p14:cNvContentPartPr/>
                  <p14:nvPr/>
                </p14:nvContentPartPr>
                <p14:xfrm>
                  <a:off x="929417" y="2679034"/>
                  <a:ext cx="91800" cy="96840"/>
                </p14:xfrm>
              </p:contentPart>
            </mc:Choice>
            <mc:Fallback xmlns="">
              <p:pic>
                <p:nvPicPr>
                  <p:cNvPr id="6244" name="Ink 6243">
                    <a:extLst>
                      <a:ext uri="{FF2B5EF4-FFF2-40B4-BE49-F238E27FC236}">
                        <a16:creationId xmlns:a16="http://schemas.microsoft.com/office/drawing/2014/main" id="{6ACF7D30-1AAF-2C47-9317-BFB66DAF418B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920694" y="2670306"/>
                    <a:ext cx="109246" cy="1142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6245" name="Ink 6244">
                    <a:extLst>
                      <a:ext uri="{FF2B5EF4-FFF2-40B4-BE49-F238E27FC236}">
                        <a16:creationId xmlns:a16="http://schemas.microsoft.com/office/drawing/2014/main" id="{BDCB3513-E652-F341-95EF-CFAC84A0EB57}"/>
                      </a:ext>
                    </a:extLst>
                  </p14:cNvPr>
                  <p14:cNvContentPartPr/>
                  <p14:nvPr/>
                </p14:nvContentPartPr>
                <p14:xfrm>
                  <a:off x="902417" y="2675434"/>
                  <a:ext cx="152640" cy="285480"/>
                </p14:xfrm>
              </p:contentPart>
            </mc:Choice>
            <mc:Fallback xmlns="">
              <p:pic>
                <p:nvPicPr>
                  <p:cNvPr id="6245" name="Ink 6244">
                    <a:extLst>
                      <a:ext uri="{FF2B5EF4-FFF2-40B4-BE49-F238E27FC236}">
                        <a16:creationId xmlns:a16="http://schemas.microsoft.com/office/drawing/2014/main" id="{BDCB3513-E652-F341-95EF-CFAC84A0EB57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93707" y="2666720"/>
                    <a:ext cx="170061" cy="3029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6246" name="Ink 6245">
                    <a:extLst>
                      <a:ext uri="{FF2B5EF4-FFF2-40B4-BE49-F238E27FC236}">
                        <a16:creationId xmlns:a16="http://schemas.microsoft.com/office/drawing/2014/main" id="{D31AB85A-E8C2-3547-8660-B097271FC82C}"/>
                      </a:ext>
                    </a:extLst>
                  </p14:cNvPr>
                  <p14:cNvContentPartPr/>
                  <p14:nvPr/>
                </p14:nvContentPartPr>
                <p14:xfrm>
                  <a:off x="905657" y="2450434"/>
                  <a:ext cx="156960" cy="163800"/>
                </p14:xfrm>
              </p:contentPart>
            </mc:Choice>
            <mc:Fallback xmlns="">
              <p:pic>
                <p:nvPicPr>
                  <p:cNvPr id="6246" name="Ink 6245">
                    <a:extLst>
                      <a:ext uri="{FF2B5EF4-FFF2-40B4-BE49-F238E27FC236}">
                        <a16:creationId xmlns:a16="http://schemas.microsoft.com/office/drawing/2014/main" id="{D31AB85A-E8C2-3547-8660-B097271FC82C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96937" y="2441704"/>
                    <a:ext cx="174400" cy="1812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247" name="Ink 6246">
                    <a:extLst>
                      <a:ext uri="{FF2B5EF4-FFF2-40B4-BE49-F238E27FC236}">
                        <a16:creationId xmlns:a16="http://schemas.microsoft.com/office/drawing/2014/main" id="{55282642-9698-D947-87A1-D97C8B43CEA2}"/>
                      </a:ext>
                    </a:extLst>
                  </p14:cNvPr>
                  <p14:cNvContentPartPr/>
                  <p14:nvPr/>
                </p14:nvContentPartPr>
                <p14:xfrm>
                  <a:off x="1130297" y="2936794"/>
                  <a:ext cx="141120" cy="266760"/>
                </p14:xfrm>
              </p:contentPart>
            </mc:Choice>
            <mc:Fallback xmlns="">
              <p:pic>
                <p:nvPicPr>
                  <p:cNvPr id="6247" name="Ink 6246">
                    <a:extLst>
                      <a:ext uri="{FF2B5EF4-FFF2-40B4-BE49-F238E27FC236}">
                        <a16:creationId xmlns:a16="http://schemas.microsoft.com/office/drawing/2014/main" id="{55282642-9698-D947-87A1-D97C8B43CEA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121581" y="2928068"/>
                    <a:ext cx="158552" cy="2842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248" name="Ink 6247">
                    <a:extLst>
                      <a:ext uri="{FF2B5EF4-FFF2-40B4-BE49-F238E27FC236}">
                        <a16:creationId xmlns:a16="http://schemas.microsoft.com/office/drawing/2014/main" id="{8F83C03D-E80B-F344-BD18-4AD24A122D00}"/>
                      </a:ext>
                    </a:extLst>
                  </p14:cNvPr>
                  <p14:cNvContentPartPr/>
                  <p14:nvPr/>
                </p14:nvContentPartPr>
                <p14:xfrm>
                  <a:off x="1186457" y="2732314"/>
                  <a:ext cx="7560" cy="9000"/>
                </p14:xfrm>
              </p:contentPart>
            </mc:Choice>
            <mc:Fallback xmlns="">
              <p:pic>
                <p:nvPicPr>
                  <p:cNvPr id="6248" name="Ink 6247">
                    <a:extLst>
                      <a:ext uri="{FF2B5EF4-FFF2-40B4-BE49-F238E27FC236}">
                        <a16:creationId xmlns:a16="http://schemas.microsoft.com/office/drawing/2014/main" id="{8F83C03D-E80B-F344-BD18-4AD24A122D0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1177637" y="2723723"/>
                    <a:ext cx="25200" cy="2618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343" name="Ink 6342">
                  <a:extLst>
                    <a:ext uri="{FF2B5EF4-FFF2-40B4-BE49-F238E27FC236}">
                      <a16:creationId xmlns:a16="http://schemas.microsoft.com/office/drawing/2014/main" id="{53214CFC-8082-2046-B1DD-443474AFD32C}"/>
                    </a:ext>
                  </a:extLst>
                </p14:cNvPr>
                <p14:cNvContentPartPr/>
                <p14:nvPr/>
              </p14:nvContentPartPr>
              <p14:xfrm>
                <a:off x="8686697" y="1284394"/>
                <a:ext cx="9000" cy="2520"/>
              </p14:xfrm>
            </p:contentPart>
          </mc:Choice>
          <mc:Fallback xmlns="">
            <p:pic>
              <p:nvPicPr>
                <p:cNvPr id="6343" name="Ink 6342">
                  <a:extLst>
                    <a:ext uri="{FF2B5EF4-FFF2-40B4-BE49-F238E27FC236}">
                      <a16:creationId xmlns:a16="http://schemas.microsoft.com/office/drawing/2014/main" id="{53214CFC-8082-2046-B1DD-443474AFD32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78106" y="1275574"/>
                  <a:ext cx="26182" cy="20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53" name="Group 6352">
              <a:extLst>
                <a:ext uri="{FF2B5EF4-FFF2-40B4-BE49-F238E27FC236}">
                  <a16:creationId xmlns:a16="http://schemas.microsoft.com/office/drawing/2014/main" id="{7C7E7FD6-B8F7-8847-8991-339193251934}"/>
                </a:ext>
              </a:extLst>
            </p:cNvPr>
            <p:cNvGrpSpPr/>
            <p:nvPr/>
          </p:nvGrpSpPr>
          <p:grpSpPr>
            <a:xfrm>
              <a:off x="6651617" y="1083874"/>
              <a:ext cx="2051280" cy="527400"/>
              <a:chOff x="6651617" y="1083874"/>
              <a:chExt cx="2051280" cy="527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6323" name="Ink 6322">
                    <a:extLst>
                      <a:ext uri="{FF2B5EF4-FFF2-40B4-BE49-F238E27FC236}">
                        <a16:creationId xmlns:a16="http://schemas.microsoft.com/office/drawing/2014/main" id="{35F4A82D-01F5-6547-A323-54A5FD13B0D5}"/>
                      </a:ext>
                    </a:extLst>
                  </p14:cNvPr>
                  <p14:cNvContentPartPr/>
                  <p14:nvPr/>
                </p14:nvContentPartPr>
                <p14:xfrm>
                  <a:off x="6685817" y="1095754"/>
                  <a:ext cx="196200" cy="195480"/>
                </p14:xfrm>
              </p:contentPart>
            </mc:Choice>
            <mc:Fallback xmlns="">
              <p:pic>
                <p:nvPicPr>
                  <p:cNvPr id="6323" name="Ink 6322">
                    <a:extLst>
                      <a:ext uri="{FF2B5EF4-FFF2-40B4-BE49-F238E27FC236}">
                        <a16:creationId xmlns:a16="http://schemas.microsoft.com/office/drawing/2014/main" id="{35F4A82D-01F5-6547-A323-54A5FD13B0D5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677106" y="1087038"/>
                    <a:ext cx="213622" cy="2129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6324" name="Ink 6323">
                    <a:extLst>
                      <a:ext uri="{FF2B5EF4-FFF2-40B4-BE49-F238E27FC236}">
                        <a16:creationId xmlns:a16="http://schemas.microsoft.com/office/drawing/2014/main" id="{4B8A1FCC-3477-5F4E-BBEE-38B5637DEF07}"/>
                      </a:ext>
                    </a:extLst>
                  </p14:cNvPr>
                  <p14:cNvContentPartPr/>
                  <p14:nvPr/>
                </p14:nvContentPartPr>
                <p14:xfrm>
                  <a:off x="6912257" y="1086754"/>
                  <a:ext cx="231120" cy="322560"/>
                </p14:xfrm>
              </p:contentPart>
            </mc:Choice>
            <mc:Fallback xmlns="">
              <p:pic>
                <p:nvPicPr>
                  <p:cNvPr id="6324" name="Ink 6323">
                    <a:extLst>
                      <a:ext uri="{FF2B5EF4-FFF2-40B4-BE49-F238E27FC236}">
                        <a16:creationId xmlns:a16="http://schemas.microsoft.com/office/drawing/2014/main" id="{4B8A1FCC-3477-5F4E-BBEE-38B5637DEF07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6903543" y="1078036"/>
                    <a:ext cx="248547" cy="3399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6325" name="Ink 6324">
                    <a:extLst>
                      <a:ext uri="{FF2B5EF4-FFF2-40B4-BE49-F238E27FC236}">
                        <a16:creationId xmlns:a16="http://schemas.microsoft.com/office/drawing/2014/main" id="{223968FD-303B-524C-B669-078930A84CF6}"/>
                      </a:ext>
                    </a:extLst>
                  </p14:cNvPr>
                  <p14:cNvContentPartPr/>
                  <p14:nvPr/>
                </p14:nvContentPartPr>
                <p14:xfrm>
                  <a:off x="7179377" y="1290874"/>
                  <a:ext cx="85320" cy="43200"/>
                </p14:xfrm>
              </p:contentPart>
            </mc:Choice>
            <mc:Fallback xmlns="">
              <p:pic>
                <p:nvPicPr>
                  <p:cNvPr id="6325" name="Ink 6324">
                    <a:extLst>
                      <a:ext uri="{FF2B5EF4-FFF2-40B4-BE49-F238E27FC236}">
                        <a16:creationId xmlns:a16="http://schemas.microsoft.com/office/drawing/2014/main" id="{223968FD-303B-524C-B669-078930A84CF6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7170637" y="1282151"/>
                    <a:ext cx="102800" cy="606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6326" name="Ink 6325">
                    <a:extLst>
                      <a:ext uri="{FF2B5EF4-FFF2-40B4-BE49-F238E27FC236}">
                        <a16:creationId xmlns:a16="http://schemas.microsoft.com/office/drawing/2014/main" id="{5EB813CD-F44F-8D4F-B2B3-C0102AB75B52}"/>
                      </a:ext>
                    </a:extLst>
                  </p14:cNvPr>
                  <p14:cNvContentPartPr/>
                  <p14:nvPr/>
                </p14:nvContentPartPr>
                <p14:xfrm>
                  <a:off x="7249577" y="1167394"/>
                  <a:ext cx="31680" cy="10080"/>
                </p14:xfrm>
              </p:contentPart>
            </mc:Choice>
            <mc:Fallback xmlns="">
              <p:pic>
                <p:nvPicPr>
                  <p:cNvPr id="6326" name="Ink 6325">
                    <a:extLst>
                      <a:ext uri="{FF2B5EF4-FFF2-40B4-BE49-F238E27FC236}">
                        <a16:creationId xmlns:a16="http://schemas.microsoft.com/office/drawing/2014/main" id="{5EB813CD-F44F-8D4F-B2B3-C0102AB75B52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7240823" y="1158574"/>
                    <a:ext cx="49187" cy="2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6327" name="Ink 6326">
                    <a:extLst>
                      <a:ext uri="{FF2B5EF4-FFF2-40B4-BE49-F238E27FC236}">
                        <a16:creationId xmlns:a16="http://schemas.microsoft.com/office/drawing/2014/main" id="{DC765562-23CD-024D-A04B-4A6E3AFFDF92}"/>
                      </a:ext>
                    </a:extLst>
                  </p14:cNvPr>
                  <p14:cNvContentPartPr/>
                  <p14:nvPr/>
                </p14:nvContentPartPr>
                <p14:xfrm>
                  <a:off x="7336697" y="1300234"/>
                  <a:ext cx="126000" cy="122400"/>
                </p14:xfrm>
              </p:contentPart>
            </mc:Choice>
            <mc:Fallback xmlns="">
              <p:pic>
                <p:nvPicPr>
                  <p:cNvPr id="6327" name="Ink 6326">
                    <a:extLst>
                      <a:ext uri="{FF2B5EF4-FFF2-40B4-BE49-F238E27FC236}">
                        <a16:creationId xmlns:a16="http://schemas.microsoft.com/office/drawing/2014/main" id="{DC765562-23CD-024D-A04B-4A6E3AFFDF92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7327964" y="1291521"/>
                    <a:ext cx="143465" cy="1394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6328" name="Ink 6327">
                    <a:extLst>
                      <a:ext uri="{FF2B5EF4-FFF2-40B4-BE49-F238E27FC236}">
                        <a16:creationId xmlns:a16="http://schemas.microsoft.com/office/drawing/2014/main" id="{55C009E4-EC43-F64E-9E80-5591C8EE1D01}"/>
                      </a:ext>
                    </a:extLst>
                  </p14:cNvPr>
                  <p14:cNvContentPartPr/>
                  <p14:nvPr/>
                </p14:nvContentPartPr>
                <p14:xfrm>
                  <a:off x="7413017" y="1152994"/>
                  <a:ext cx="26640" cy="38160"/>
                </p14:xfrm>
              </p:contentPart>
            </mc:Choice>
            <mc:Fallback xmlns="">
              <p:pic>
                <p:nvPicPr>
                  <p:cNvPr id="6328" name="Ink 6327">
                    <a:extLst>
                      <a:ext uri="{FF2B5EF4-FFF2-40B4-BE49-F238E27FC236}">
                        <a16:creationId xmlns:a16="http://schemas.microsoft.com/office/drawing/2014/main" id="{55C009E4-EC43-F64E-9E80-5591C8EE1D01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7404276" y="1144284"/>
                    <a:ext cx="44123" cy="55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6345" name="Ink 6344">
                    <a:extLst>
                      <a:ext uri="{FF2B5EF4-FFF2-40B4-BE49-F238E27FC236}">
                        <a16:creationId xmlns:a16="http://schemas.microsoft.com/office/drawing/2014/main" id="{A44F47F3-BA51-394A-B2F2-54D3E6B7EA70}"/>
                      </a:ext>
                    </a:extLst>
                  </p14:cNvPr>
                  <p14:cNvContentPartPr/>
                  <p14:nvPr/>
                </p14:nvContentPartPr>
                <p14:xfrm>
                  <a:off x="7568897" y="1092154"/>
                  <a:ext cx="268920" cy="166680"/>
                </p14:xfrm>
              </p:contentPart>
            </mc:Choice>
            <mc:Fallback xmlns="">
              <p:pic>
                <p:nvPicPr>
                  <p:cNvPr id="6345" name="Ink 6344">
                    <a:extLst>
                      <a:ext uri="{FF2B5EF4-FFF2-40B4-BE49-F238E27FC236}">
                        <a16:creationId xmlns:a16="http://schemas.microsoft.com/office/drawing/2014/main" id="{A44F47F3-BA51-394A-B2F2-54D3E6B7EA70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7560182" y="1083425"/>
                    <a:ext cx="286350" cy="184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6346" name="Ink 6345">
                    <a:extLst>
                      <a:ext uri="{FF2B5EF4-FFF2-40B4-BE49-F238E27FC236}">
                        <a16:creationId xmlns:a16="http://schemas.microsoft.com/office/drawing/2014/main" id="{EF6F0EFF-B9F9-C240-B951-0FCE79C09612}"/>
                      </a:ext>
                    </a:extLst>
                  </p14:cNvPr>
                  <p14:cNvContentPartPr/>
                  <p14:nvPr/>
                </p14:nvContentPartPr>
                <p14:xfrm>
                  <a:off x="7785977" y="1319314"/>
                  <a:ext cx="67680" cy="57960"/>
                </p14:xfrm>
              </p:contentPart>
            </mc:Choice>
            <mc:Fallback xmlns="">
              <p:pic>
                <p:nvPicPr>
                  <p:cNvPr id="6346" name="Ink 6345">
                    <a:extLst>
                      <a:ext uri="{FF2B5EF4-FFF2-40B4-BE49-F238E27FC236}">
                        <a16:creationId xmlns:a16="http://schemas.microsoft.com/office/drawing/2014/main" id="{EF6F0EFF-B9F9-C240-B951-0FCE79C09612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7777311" y="1310620"/>
                    <a:ext cx="84600" cy="749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6347" name="Ink 6346">
                    <a:extLst>
                      <a:ext uri="{FF2B5EF4-FFF2-40B4-BE49-F238E27FC236}">
                        <a16:creationId xmlns:a16="http://schemas.microsoft.com/office/drawing/2014/main" id="{B6ABB901-FEE3-7F4E-A12B-294C6618DEAF}"/>
                      </a:ext>
                    </a:extLst>
                  </p14:cNvPr>
                  <p14:cNvContentPartPr/>
                  <p14:nvPr/>
                </p14:nvContentPartPr>
                <p14:xfrm>
                  <a:off x="7871657" y="1229314"/>
                  <a:ext cx="9720" cy="11880"/>
                </p14:xfrm>
              </p:contentPart>
            </mc:Choice>
            <mc:Fallback xmlns="">
              <p:pic>
                <p:nvPicPr>
                  <p:cNvPr id="6347" name="Ink 6346">
                    <a:extLst>
                      <a:ext uri="{FF2B5EF4-FFF2-40B4-BE49-F238E27FC236}">
                        <a16:creationId xmlns:a16="http://schemas.microsoft.com/office/drawing/2014/main" id="{B6ABB901-FEE3-7F4E-A12B-294C6618DEAF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863152" y="1220711"/>
                    <a:ext cx="26325" cy="290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6348" name="Ink 6347">
                    <a:extLst>
                      <a:ext uri="{FF2B5EF4-FFF2-40B4-BE49-F238E27FC236}">
                        <a16:creationId xmlns:a16="http://schemas.microsoft.com/office/drawing/2014/main" id="{BFA21772-ADCC-DC4C-B6A3-8223790FE5DE}"/>
                      </a:ext>
                    </a:extLst>
                  </p14:cNvPr>
                  <p14:cNvContentPartPr/>
                  <p14:nvPr/>
                </p14:nvContentPartPr>
                <p14:xfrm>
                  <a:off x="8041577" y="1083874"/>
                  <a:ext cx="280440" cy="160920"/>
                </p14:xfrm>
              </p:contentPart>
            </mc:Choice>
            <mc:Fallback xmlns="">
              <p:pic>
                <p:nvPicPr>
                  <p:cNvPr id="6348" name="Ink 6347">
                    <a:extLst>
                      <a:ext uri="{FF2B5EF4-FFF2-40B4-BE49-F238E27FC236}">
                        <a16:creationId xmlns:a16="http://schemas.microsoft.com/office/drawing/2014/main" id="{BFA21772-ADCC-DC4C-B6A3-8223790FE5DE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032865" y="1075142"/>
                    <a:ext cx="297449" cy="178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6349" name="Ink 6348">
                    <a:extLst>
                      <a:ext uri="{FF2B5EF4-FFF2-40B4-BE49-F238E27FC236}">
                        <a16:creationId xmlns:a16="http://schemas.microsoft.com/office/drawing/2014/main" id="{CC663365-4010-FA41-B549-ABF9478BFFC3}"/>
                      </a:ext>
                    </a:extLst>
                  </p14:cNvPr>
                  <p14:cNvContentPartPr/>
                  <p14:nvPr/>
                </p14:nvContentPartPr>
                <p14:xfrm>
                  <a:off x="8251097" y="1317874"/>
                  <a:ext cx="156960" cy="167400"/>
                </p14:xfrm>
              </p:contentPart>
            </mc:Choice>
            <mc:Fallback xmlns="">
              <p:pic>
                <p:nvPicPr>
                  <p:cNvPr id="6349" name="Ink 6348">
                    <a:extLst>
                      <a:ext uri="{FF2B5EF4-FFF2-40B4-BE49-F238E27FC236}">
                        <a16:creationId xmlns:a16="http://schemas.microsoft.com/office/drawing/2014/main" id="{CC663365-4010-FA41-B549-ABF9478BFFC3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8242377" y="1309151"/>
                    <a:ext cx="174400" cy="1848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6350" name="Ink 6349">
                    <a:extLst>
                      <a:ext uri="{FF2B5EF4-FFF2-40B4-BE49-F238E27FC236}">
                        <a16:creationId xmlns:a16="http://schemas.microsoft.com/office/drawing/2014/main" id="{D76B56D7-5316-DB4D-A0E9-95D2872BFE20}"/>
                      </a:ext>
                    </a:extLst>
                  </p14:cNvPr>
                  <p14:cNvContentPartPr/>
                  <p14:nvPr/>
                </p14:nvContentPartPr>
                <p14:xfrm>
                  <a:off x="8370977" y="1218874"/>
                  <a:ext cx="6120" cy="1800"/>
                </p14:xfrm>
              </p:contentPart>
            </mc:Choice>
            <mc:Fallback xmlns="">
              <p:pic>
                <p:nvPicPr>
                  <p:cNvPr id="6350" name="Ink 6349">
                    <a:extLst>
                      <a:ext uri="{FF2B5EF4-FFF2-40B4-BE49-F238E27FC236}">
                        <a16:creationId xmlns:a16="http://schemas.microsoft.com/office/drawing/2014/main" id="{D76B56D7-5316-DB4D-A0E9-95D2872BFE2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8362409" y="1209424"/>
                    <a:ext cx="23256" cy="207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6352" name="Ink 6351">
                    <a:extLst>
                      <a:ext uri="{FF2B5EF4-FFF2-40B4-BE49-F238E27FC236}">
                        <a16:creationId xmlns:a16="http://schemas.microsoft.com/office/drawing/2014/main" id="{037EDA6C-76F1-7249-885C-486218646C1D}"/>
                      </a:ext>
                    </a:extLst>
                  </p14:cNvPr>
                  <p14:cNvContentPartPr/>
                  <p14:nvPr/>
                </p14:nvContentPartPr>
                <p14:xfrm>
                  <a:off x="6651617" y="1483114"/>
                  <a:ext cx="2051280" cy="128160"/>
                </p14:xfrm>
              </p:contentPart>
            </mc:Choice>
            <mc:Fallback xmlns="">
              <p:pic>
                <p:nvPicPr>
                  <p:cNvPr id="6352" name="Ink 6351">
                    <a:extLst>
                      <a:ext uri="{FF2B5EF4-FFF2-40B4-BE49-F238E27FC236}">
                        <a16:creationId xmlns:a16="http://schemas.microsoft.com/office/drawing/2014/main" id="{037EDA6C-76F1-7249-885C-486218646C1D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6642897" y="1474376"/>
                    <a:ext cx="2068305" cy="14563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64" name="Group 6363">
              <a:extLst>
                <a:ext uri="{FF2B5EF4-FFF2-40B4-BE49-F238E27FC236}">
                  <a16:creationId xmlns:a16="http://schemas.microsoft.com/office/drawing/2014/main" id="{FD15AEBC-52C7-EC48-80E2-223C1D872D23}"/>
                </a:ext>
              </a:extLst>
            </p:cNvPr>
            <p:cNvGrpSpPr/>
            <p:nvPr/>
          </p:nvGrpSpPr>
          <p:grpSpPr>
            <a:xfrm>
              <a:off x="7177937" y="1610194"/>
              <a:ext cx="1362600" cy="376920"/>
              <a:chOff x="7177937" y="1610194"/>
              <a:chExt cx="1362600" cy="376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354" name="Ink 6353">
                    <a:extLst>
                      <a:ext uri="{FF2B5EF4-FFF2-40B4-BE49-F238E27FC236}">
                        <a16:creationId xmlns:a16="http://schemas.microsoft.com/office/drawing/2014/main" id="{60B244F8-B53E-294F-A063-CD8DBD83DCD3}"/>
                      </a:ext>
                    </a:extLst>
                  </p14:cNvPr>
                  <p14:cNvContentPartPr/>
                  <p14:nvPr/>
                </p14:nvContentPartPr>
                <p14:xfrm>
                  <a:off x="7177937" y="1677514"/>
                  <a:ext cx="183240" cy="149040"/>
                </p14:xfrm>
              </p:contentPart>
            </mc:Choice>
            <mc:Fallback xmlns="">
              <p:pic>
                <p:nvPicPr>
                  <p:cNvPr id="6354" name="Ink 6353">
                    <a:extLst>
                      <a:ext uri="{FF2B5EF4-FFF2-40B4-BE49-F238E27FC236}">
                        <a16:creationId xmlns:a16="http://schemas.microsoft.com/office/drawing/2014/main" id="{60B244F8-B53E-294F-A063-CD8DBD83DCD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7169211" y="1668796"/>
                    <a:ext cx="200691" cy="1664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355" name="Ink 6354">
                    <a:extLst>
                      <a:ext uri="{FF2B5EF4-FFF2-40B4-BE49-F238E27FC236}">
                        <a16:creationId xmlns:a16="http://schemas.microsoft.com/office/drawing/2014/main" id="{F0D9E96F-96C9-7F42-9A44-882ADE03E895}"/>
                      </a:ext>
                    </a:extLst>
                  </p14:cNvPr>
                  <p14:cNvContentPartPr/>
                  <p14:nvPr/>
                </p14:nvContentPartPr>
                <p14:xfrm>
                  <a:off x="7382417" y="1923034"/>
                  <a:ext cx="33120" cy="64080"/>
                </p14:xfrm>
              </p:contentPart>
            </mc:Choice>
            <mc:Fallback xmlns="">
              <p:pic>
                <p:nvPicPr>
                  <p:cNvPr id="6355" name="Ink 6354">
                    <a:extLst>
                      <a:ext uri="{FF2B5EF4-FFF2-40B4-BE49-F238E27FC236}">
                        <a16:creationId xmlns:a16="http://schemas.microsoft.com/office/drawing/2014/main" id="{F0D9E96F-96C9-7F42-9A44-882ADE03E895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373723" y="1914352"/>
                    <a:ext cx="50094" cy="814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356" name="Ink 6355">
                    <a:extLst>
                      <a:ext uri="{FF2B5EF4-FFF2-40B4-BE49-F238E27FC236}">
                        <a16:creationId xmlns:a16="http://schemas.microsoft.com/office/drawing/2014/main" id="{93ACCCBC-5DB6-F947-8AC0-5909B9F1D368}"/>
                      </a:ext>
                    </a:extLst>
                  </p14:cNvPr>
                  <p14:cNvContentPartPr/>
                  <p14:nvPr/>
                </p14:nvContentPartPr>
                <p14:xfrm>
                  <a:off x="7413017" y="1828714"/>
                  <a:ext cx="23400" cy="31680"/>
                </p14:xfrm>
              </p:contentPart>
            </mc:Choice>
            <mc:Fallback xmlns="">
              <p:pic>
                <p:nvPicPr>
                  <p:cNvPr id="6356" name="Ink 6355">
                    <a:extLst>
                      <a:ext uri="{FF2B5EF4-FFF2-40B4-BE49-F238E27FC236}">
                        <a16:creationId xmlns:a16="http://schemas.microsoft.com/office/drawing/2014/main" id="{93ACCCBC-5DB6-F947-8AC0-5909B9F1D368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7404396" y="1819960"/>
                    <a:ext cx="40642" cy="491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357" name="Ink 6356">
                    <a:extLst>
                      <a:ext uri="{FF2B5EF4-FFF2-40B4-BE49-F238E27FC236}">
                        <a16:creationId xmlns:a16="http://schemas.microsoft.com/office/drawing/2014/main" id="{34E9D861-9B25-2A42-93D5-EA88A11A222E}"/>
                      </a:ext>
                    </a:extLst>
                  </p14:cNvPr>
                  <p14:cNvContentPartPr/>
                  <p14:nvPr/>
                </p14:nvContentPartPr>
                <p14:xfrm>
                  <a:off x="7443617" y="1610914"/>
                  <a:ext cx="133200" cy="116280"/>
                </p14:xfrm>
              </p:contentPart>
            </mc:Choice>
            <mc:Fallback xmlns="">
              <p:pic>
                <p:nvPicPr>
                  <p:cNvPr id="6357" name="Ink 6356">
                    <a:extLst>
                      <a:ext uri="{FF2B5EF4-FFF2-40B4-BE49-F238E27FC236}">
                        <a16:creationId xmlns:a16="http://schemas.microsoft.com/office/drawing/2014/main" id="{34E9D861-9B25-2A42-93D5-EA88A11A222E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7434903" y="1602224"/>
                    <a:ext cx="150628" cy="1332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358" name="Ink 6357">
                    <a:extLst>
                      <a:ext uri="{FF2B5EF4-FFF2-40B4-BE49-F238E27FC236}">
                        <a16:creationId xmlns:a16="http://schemas.microsoft.com/office/drawing/2014/main" id="{C5C68D21-CE82-F943-91E6-F1BBD4FAAA83}"/>
                      </a:ext>
                    </a:extLst>
                  </p14:cNvPr>
                  <p14:cNvContentPartPr/>
                  <p14:nvPr/>
                </p14:nvContentPartPr>
                <p14:xfrm>
                  <a:off x="7774457" y="1780114"/>
                  <a:ext cx="128880" cy="38160"/>
                </p14:xfrm>
              </p:contentPart>
            </mc:Choice>
            <mc:Fallback xmlns="">
              <p:pic>
                <p:nvPicPr>
                  <p:cNvPr id="6358" name="Ink 6357">
                    <a:extLst>
                      <a:ext uri="{FF2B5EF4-FFF2-40B4-BE49-F238E27FC236}">
                        <a16:creationId xmlns:a16="http://schemas.microsoft.com/office/drawing/2014/main" id="{C5C68D21-CE82-F943-91E6-F1BBD4FAAA83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7765726" y="1771404"/>
                    <a:ext cx="146341" cy="55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359" name="Ink 6358">
                    <a:extLst>
                      <a:ext uri="{FF2B5EF4-FFF2-40B4-BE49-F238E27FC236}">
                        <a16:creationId xmlns:a16="http://schemas.microsoft.com/office/drawing/2014/main" id="{A5F85D50-6973-B247-B646-E324C2A3CF8A}"/>
                      </a:ext>
                    </a:extLst>
                  </p14:cNvPr>
                  <p14:cNvContentPartPr/>
                  <p14:nvPr/>
                </p14:nvContentPartPr>
                <p14:xfrm>
                  <a:off x="8083697" y="1676794"/>
                  <a:ext cx="213120" cy="120240"/>
                </p14:xfrm>
              </p:contentPart>
            </mc:Choice>
            <mc:Fallback xmlns="">
              <p:pic>
                <p:nvPicPr>
                  <p:cNvPr id="6359" name="Ink 6358">
                    <a:extLst>
                      <a:ext uri="{FF2B5EF4-FFF2-40B4-BE49-F238E27FC236}">
                        <a16:creationId xmlns:a16="http://schemas.microsoft.com/office/drawing/2014/main" id="{A5F85D50-6973-B247-B646-E324C2A3CF8A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8074973" y="1668057"/>
                    <a:ext cx="230568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361" name="Ink 6360">
                    <a:extLst>
                      <a:ext uri="{FF2B5EF4-FFF2-40B4-BE49-F238E27FC236}">
                        <a16:creationId xmlns:a16="http://schemas.microsoft.com/office/drawing/2014/main" id="{CA2C8989-C267-2245-AF56-52B59534BE4C}"/>
                      </a:ext>
                    </a:extLst>
                  </p14:cNvPr>
                  <p14:cNvContentPartPr/>
                  <p14:nvPr/>
                </p14:nvContentPartPr>
                <p14:xfrm>
                  <a:off x="8288177" y="1853194"/>
                  <a:ext cx="131760" cy="118080"/>
                </p14:xfrm>
              </p:contentPart>
            </mc:Choice>
            <mc:Fallback xmlns="">
              <p:pic>
                <p:nvPicPr>
                  <p:cNvPr id="6361" name="Ink 6360">
                    <a:extLst>
                      <a:ext uri="{FF2B5EF4-FFF2-40B4-BE49-F238E27FC236}">
                        <a16:creationId xmlns:a16="http://schemas.microsoft.com/office/drawing/2014/main" id="{CA2C8989-C267-2245-AF56-52B59534BE4C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8279448" y="1844463"/>
                    <a:ext cx="149217" cy="1355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362" name="Ink 6361">
                    <a:extLst>
                      <a:ext uri="{FF2B5EF4-FFF2-40B4-BE49-F238E27FC236}">
                        <a16:creationId xmlns:a16="http://schemas.microsoft.com/office/drawing/2014/main" id="{011409ED-E3D3-3741-B047-48149EA9C811}"/>
                      </a:ext>
                    </a:extLst>
                  </p14:cNvPr>
                  <p14:cNvContentPartPr/>
                  <p14:nvPr/>
                </p14:nvContentPartPr>
                <p14:xfrm>
                  <a:off x="8360177" y="1774354"/>
                  <a:ext cx="25200" cy="19800"/>
                </p14:xfrm>
              </p:contentPart>
            </mc:Choice>
            <mc:Fallback xmlns="">
              <p:pic>
                <p:nvPicPr>
                  <p:cNvPr id="6362" name="Ink 6361">
                    <a:extLst>
                      <a:ext uri="{FF2B5EF4-FFF2-40B4-BE49-F238E27FC236}">
                        <a16:creationId xmlns:a16="http://schemas.microsoft.com/office/drawing/2014/main" id="{011409ED-E3D3-3741-B047-48149EA9C811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8351357" y="1765691"/>
                    <a:ext cx="42840" cy="37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363" name="Ink 6362">
                    <a:extLst>
                      <a:ext uri="{FF2B5EF4-FFF2-40B4-BE49-F238E27FC236}">
                        <a16:creationId xmlns:a16="http://schemas.microsoft.com/office/drawing/2014/main" id="{FCAB26D6-649B-4543-954C-EF9F305D2C11}"/>
                      </a:ext>
                    </a:extLst>
                  </p14:cNvPr>
                  <p14:cNvContentPartPr/>
                  <p14:nvPr/>
                </p14:nvContentPartPr>
                <p14:xfrm>
                  <a:off x="8380337" y="1610194"/>
                  <a:ext cx="160200" cy="106200"/>
                </p14:xfrm>
              </p:contentPart>
            </mc:Choice>
            <mc:Fallback xmlns="">
              <p:pic>
                <p:nvPicPr>
                  <p:cNvPr id="6363" name="Ink 6362">
                    <a:extLst>
                      <a:ext uri="{FF2B5EF4-FFF2-40B4-BE49-F238E27FC236}">
                        <a16:creationId xmlns:a16="http://schemas.microsoft.com/office/drawing/2014/main" id="{FCAB26D6-649B-4543-954C-EF9F305D2C11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8371621" y="1601482"/>
                    <a:ext cx="177216" cy="123623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72" name="Ink 6371">
                  <a:extLst>
                    <a:ext uri="{FF2B5EF4-FFF2-40B4-BE49-F238E27FC236}">
                      <a16:creationId xmlns:a16="http://schemas.microsoft.com/office/drawing/2014/main" id="{D28518BF-BA14-4246-9A75-2F293C366FDE}"/>
                    </a:ext>
                  </a:extLst>
                </p14:cNvPr>
                <p14:cNvContentPartPr/>
                <p14:nvPr/>
              </p14:nvContentPartPr>
              <p14:xfrm>
                <a:off x="4198217" y="2597674"/>
                <a:ext cx="1571400" cy="461160"/>
              </p14:xfrm>
            </p:contentPart>
          </mc:Choice>
          <mc:Fallback xmlns="">
            <p:pic>
              <p:nvPicPr>
                <p:cNvPr id="6372" name="Ink 6371">
                  <a:extLst>
                    <a:ext uri="{FF2B5EF4-FFF2-40B4-BE49-F238E27FC236}">
                      <a16:creationId xmlns:a16="http://schemas.microsoft.com/office/drawing/2014/main" id="{D28518BF-BA14-4246-9A75-2F293C366FD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89499" y="2588957"/>
                  <a:ext cx="1588422" cy="47859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76" name="Group 6375">
              <a:extLst>
                <a:ext uri="{FF2B5EF4-FFF2-40B4-BE49-F238E27FC236}">
                  <a16:creationId xmlns:a16="http://schemas.microsoft.com/office/drawing/2014/main" id="{C2C866D7-3B55-C846-B534-E5E189AA9FFE}"/>
                </a:ext>
              </a:extLst>
            </p:cNvPr>
            <p:cNvGrpSpPr/>
            <p:nvPr/>
          </p:nvGrpSpPr>
          <p:grpSpPr>
            <a:xfrm>
              <a:off x="1654371" y="1164514"/>
              <a:ext cx="4709606" cy="4144281"/>
              <a:chOff x="1654371" y="1164514"/>
              <a:chExt cx="4709606" cy="414428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153" name="Ink 6152">
                    <a:extLst>
                      <a:ext uri="{FF2B5EF4-FFF2-40B4-BE49-F238E27FC236}">
                        <a16:creationId xmlns:a16="http://schemas.microsoft.com/office/drawing/2014/main" id="{814C2713-6EF3-1044-B9F3-C21CEF0CE9E1}"/>
                      </a:ext>
                    </a:extLst>
                  </p14:cNvPr>
                  <p14:cNvContentPartPr/>
                  <p14:nvPr/>
                </p14:nvContentPartPr>
                <p14:xfrm>
                  <a:off x="2884491" y="5061835"/>
                  <a:ext cx="18360" cy="246960"/>
                </p14:xfrm>
              </p:contentPart>
            </mc:Choice>
            <mc:Fallback xmlns="">
              <p:pic>
                <p:nvPicPr>
                  <p:cNvPr id="6153" name="Ink 6152">
                    <a:extLst>
                      <a:ext uri="{FF2B5EF4-FFF2-40B4-BE49-F238E27FC236}">
                        <a16:creationId xmlns:a16="http://schemas.microsoft.com/office/drawing/2014/main" id="{814C2713-6EF3-1044-B9F3-C21CEF0CE9E1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2875923" y="5053119"/>
                    <a:ext cx="35088" cy="2643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178" name="Ink 6177">
                    <a:extLst>
                      <a:ext uri="{FF2B5EF4-FFF2-40B4-BE49-F238E27FC236}">
                        <a16:creationId xmlns:a16="http://schemas.microsoft.com/office/drawing/2014/main" id="{EBB4E758-6809-AD42-B908-CE72C8585652}"/>
                      </a:ext>
                    </a:extLst>
                  </p14:cNvPr>
                  <p14:cNvContentPartPr/>
                  <p14:nvPr/>
                </p14:nvContentPartPr>
                <p14:xfrm>
                  <a:off x="5359851" y="4588435"/>
                  <a:ext cx="28800" cy="120240"/>
                </p14:xfrm>
              </p:contentPart>
            </mc:Choice>
            <mc:Fallback xmlns="">
              <p:pic>
                <p:nvPicPr>
                  <p:cNvPr id="6178" name="Ink 6177">
                    <a:extLst>
                      <a:ext uri="{FF2B5EF4-FFF2-40B4-BE49-F238E27FC236}">
                        <a16:creationId xmlns:a16="http://schemas.microsoft.com/office/drawing/2014/main" id="{EBB4E758-6809-AD42-B908-CE72C8585652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5351086" y="4579698"/>
                    <a:ext cx="46330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179" name="Ink 6178">
                    <a:extLst>
                      <a:ext uri="{FF2B5EF4-FFF2-40B4-BE49-F238E27FC236}">
                        <a16:creationId xmlns:a16="http://schemas.microsoft.com/office/drawing/2014/main" id="{849B85CD-0F42-E742-8014-5B57CDB6A667}"/>
                      </a:ext>
                    </a:extLst>
                  </p14:cNvPr>
                  <p14:cNvContentPartPr/>
                  <p14:nvPr/>
                </p14:nvContentPartPr>
                <p14:xfrm>
                  <a:off x="5355531" y="4887595"/>
                  <a:ext cx="13320" cy="208800"/>
                </p14:xfrm>
              </p:contentPart>
            </mc:Choice>
            <mc:Fallback xmlns="">
              <p:pic>
                <p:nvPicPr>
                  <p:cNvPr id="6179" name="Ink 6178">
                    <a:extLst>
                      <a:ext uri="{FF2B5EF4-FFF2-40B4-BE49-F238E27FC236}">
                        <a16:creationId xmlns:a16="http://schemas.microsoft.com/office/drawing/2014/main" id="{849B85CD-0F42-E742-8014-5B57CDB6A667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5346790" y="4878878"/>
                    <a:ext cx="30803" cy="2258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180" name="Ink 6179">
                    <a:extLst>
                      <a:ext uri="{FF2B5EF4-FFF2-40B4-BE49-F238E27FC236}">
                        <a16:creationId xmlns:a16="http://schemas.microsoft.com/office/drawing/2014/main" id="{24907EC6-0259-C34B-87E6-B3ECB9D2AC6D}"/>
                      </a:ext>
                    </a:extLst>
                  </p14:cNvPr>
                  <p14:cNvContentPartPr/>
                  <p14:nvPr/>
                </p14:nvContentPartPr>
                <p14:xfrm>
                  <a:off x="5377491" y="5170555"/>
                  <a:ext cx="25200" cy="69840"/>
                </p14:xfrm>
              </p:contentPart>
            </mc:Choice>
            <mc:Fallback xmlns="">
              <p:pic>
                <p:nvPicPr>
                  <p:cNvPr id="6180" name="Ink 6179">
                    <a:extLst>
                      <a:ext uri="{FF2B5EF4-FFF2-40B4-BE49-F238E27FC236}">
                        <a16:creationId xmlns:a16="http://schemas.microsoft.com/office/drawing/2014/main" id="{24907EC6-0259-C34B-87E6-B3ECB9D2AC6D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5368671" y="5161877"/>
                    <a:ext cx="42840" cy="871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F6FCE0CB-EDA2-EB43-A569-4760EADA7A18}"/>
                      </a:ext>
                    </a:extLst>
                  </p14:cNvPr>
                  <p14:cNvContentPartPr/>
                  <p14:nvPr/>
                </p14:nvContentPartPr>
                <p14:xfrm>
                  <a:off x="2828691" y="1968715"/>
                  <a:ext cx="2499120" cy="23248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F6FCE0CB-EDA2-EB43-A569-4760EADA7A18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2819970" y="1959994"/>
                    <a:ext cx="2516562" cy="23423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85906154-33A3-8947-BDE3-9757490E3233}"/>
                      </a:ext>
                    </a:extLst>
                  </p14:cNvPr>
                  <p14:cNvContentPartPr/>
                  <p14:nvPr/>
                </p14:nvContentPartPr>
                <p14:xfrm>
                  <a:off x="4147371" y="2448235"/>
                  <a:ext cx="117720" cy="1033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85906154-33A3-8947-BDE3-9757490E3233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4138666" y="2439521"/>
                    <a:ext cx="135129" cy="1207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CEEBA8E2-8A4E-5A4C-91C8-047D13E8A2F0}"/>
                      </a:ext>
                    </a:extLst>
                  </p14:cNvPr>
                  <p14:cNvContentPartPr/>
                  <p14:nvPr/>
                </p14:nvContentPartPr>
                <p14:xfrm>
                  <a:off x="4090491" y="3298195"/>
                  <a:ext cx="8280" cy="102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CEEBA8E2-8A4E-5A4C-91C8-047D13E8A2F0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4081797" y="3289472"/>
                    <a:ext cx="25668" cy="1200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F948CD14-E605-454B-BB12-03C85D81F8A2}"/>
                      </a:ext>
                    </a:extLst>
                  </p14:cNvPr>
                  <p14:cNvContentPartPr/>
                  <p14:nvPr/>
                </p14:nvContentPartPr>
                <p14:xfrm>
                  <a:off x="4101651" y="3559555"/>
                  <a:ext cx="20520" cy="15552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F948CD14-E605-454B-BB12-03C85D81F8A2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4093033" y="3550846"/>
                    <a:ext cx="37757" cy="172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F6B8509-DE27-5049-80BD-F4C6474AA591}"/>
                      </a:ext>
                    </a:extLst>
                  </p14:cNvPr>
                  <p14:cNvContentPartPr/>
                  <p14:nvPr/>
                </p14:nvContentPartPr>
                <p14:xfrm>
                  <a:off x="4151691" y="3912715"/>
                  <a:ext cx="16920" cy="1195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F6B8509-DE27-5049-80BD-F4C6474AA591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143025" y="3904000"/>
                    <a:ext cx="34253" cy="1365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8183DED3-56AD-EE4F-A9AA-9F521970910D}"/>
                      </a:ext>
                    </a:extLst>
                  </p14:cNvPr>
                  <p14:cNvContentPartPr/>
                  <p14:nvPr/>
                </p14:nvContentPartPr>
                <p14:xfrm>
                  <a:off x="4158171" y="4234195"/>
                  <a:ext cx="30240" cy="16056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8183DED3-56AD-EE4F-A9AA-9F521970910D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4149472" y="4225482"/>
                    <a:ext cx="47224" cy="1779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6162" name="Ink 6161">
                    <a:extLst>
                      <a:ext uri="{FF2B5EF4-FFF2-40B4-BE49-F238E27FC236}">
                        <a16:creationId xmlns:a16="http://schemas.microsoft.com/office/drawing/2014/main" id="{FC6C3DCC-BCA0-D942-8421-D59C747EF3CB}"/>
                      </a:ext>
                    </a:extLst>
                  </p14:cNvPr>
                  <p14:cNvContentPartPr/>
                  <p14:nvPr/>
                </p14:nvContentPartPr>
                <p14:xfrm>
                  <a:off x="5309811" y="1733635"/>
                  <a:ext cx="24480" cy="10404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FC6C3DCC-BCA0-D942-8421-D59C747EF3CB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5301098" y="1724930"/>
                    <a:ext cx="41906" cy="1214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6163" name="Ink 6162">
                    <a:extLst>
                      <a:ext uri="{FF2B5EF4-FFF2-40B4-BE49-F238E27FC236}">
                        <a16:creationId xmlns:a16="http://schemas.microsoft.com/office/drawing/2014/main" id="{71CF4F60-F6E9-0C4A-B939-C3274F8B083E}"/>
                      </a:ext>
                    </a:extLst>
                  </p14:cNvPr>
                  <p14:cNvContentPartPr/>
                  <p14:nvPr/>
                </p14:nvContentPartPr>
                <p14:xfrm>
                  <a:off x="5311971" y="1991755"/>
                  <a:ext cx="19080" cy="165240"/>
                </p14:xfrm>
              </p:contentPart>
            </mc:Choice>
            <mc:Fallback xmlns="">
              <p:pic>
                <p:nvPicPr>
                  <p:cNvPr id="6163" name="Ink 6162">
                    <a:extLst>
                      <a:ext uri="{FF2B5EF4-FFF2-40B4-BE49-F238E27FC236}">
                        <a16:creationId xmlns:a16="http://schemas.microsoft.com/office/drawing/2014/main" id="{71CF4F60-F6E9-0C4A-B939-C3274F8B083E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5303261" y="1983036"/>
                    <a:ext cx="36501" cy="182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6168" name="Ink 6167">
                    <a:extLst>
                      <a:ext uri="{FF2B5EF4-FFF2-40B4-BE49-F238E27FC236}">
                        <a16:creationId xmlns:a16="http://schemas.microsoft.com/office/drawing/2014/main" id="{038E123A-CAB5-6244-80B0-75205577A549}"/>
                      </a:ext>
                    </a:extLst>
                  </p14:cNvPr>
                  <p14:cNvContentPartPr/>
                  <p14:nvPr/>
                </p14:nvContentPartPr>
                <p14:xfrm>
                  <a:off x="5324211" y="2358955"/>
                  <a:ext cx="9720" cy="13896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038E123A-CAB5-6244-80B0-75205577A549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5315706" y="2350244"/>
                    <a:ext cx="26325" cy="1563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ED73E42F-71CC-0941-A80E-2EABCB47FAF3}"/>
                      </a:ext>
                    </a:extLst>
                  </p14:cNvPr>
                  <p14:cNvContentPartPr/>
                  <p14:nvPr/>
                </p14:nvContentPartPr>
                <p14:xfrm>
                  <a:off x="5352651" y="2819395"/>
                  <a:ext cx="11880" cy="19764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ED73E42F-71CC-0941-A80E-2EABCB47FAF3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5344048" y="2810676"/>
                    <a:ext cx="29086" cy="2150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6176" name="Ink 6175">
                    <a:extLst>
                      <a:ext uri="{FF2B5EF4-FFF2-40B4-BE49-F238E27FC236}">
                        <a16:creationId xmlns:a16="http://schemas.microsoft.com/office/drawing/2014/main" id="{6E2D9FF2-9460-564F-B0A0-748E79543156}"/>
                      </a:ext>
                    </a:extLst>
                  </p14:cNvPr>
                  <p14:cNvContentPartPr/>
                  <p14:nvPr/>
                </p14:nvContentPartPr>
                <p14:xfrm>
                  <a:off x="5354811" y="3846835"/>
                  <a:ext cx="22680" cy="239040"/>
                </p14:xfrm>
              </p:contentPart>
            </mc:Choice>
            <mc:Fallback xmlns="">
              <p:pic>
                <p:nvPicPr>
                  <p:cNvPr id="6176" name="Ink 6175">
                    <a:extLst>
                      <a:ext uri="{FF2B5EF4-FFF2-40B4-BE49-F238E27FC236}">
                        <a16:creationId xmlns:a16="http://schemas.microsoft.com/office/drawing/2014/main" id="{6E2D9FF2-9460-564F-B0A0-748E79543156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5346151" y="3838120"/>
                    <a:ext cx="39999" cy="256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6177" name="Ink 6176">
                    <a:extLst>
                      <a:ext uri="{FF2B5EF4-FFF2-40B4-BE49-F238E27FC236}">
                        <a16:creationId xmlns:a16="http://schemas.microsoft.com/office/drawing/2014/main" id="{BC254224-5D8A-514C-8C48-4BDC51A8621E}"/>
                      </a:ext>
                    </a:extLst>
                  </p14:cNvPr>
                  <p14:cNvContentPartPr/>
                  <p14:nvPr/>
                </p14:nvContentPartPr>
                <p14:xfrm>
                  <a:off x="5344731" y="4234195"/>
                  <a:ext cx="24480" cy="190440"/>
                </p14:xfrm>
              </p:contentPart>
            </mc:Choice>
            <mc:Fallback xmlns="">
              <p:pic>
                <p:nvPicPr>
                  <p:cNvPr id="6177" name="Ink 6176">
                    <a:extLst>
                      <a:ext uri="{FF2B5EF4-FFF2-40B4-BE49-F238E27FC236}">
                        <a16:creationId xmlns:a16="http://schemas.microsoft.com/office/drawing/2014/main" id="{BC254224-5D8A-514C-8C48-4BDC51A8621E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336018" y="4225482"/>
                    <a:ext cx="41906" cy="2078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6186" name="Ink 6185">
                    <a:extLst>
                      <a:ext uri="{FF2B5EF4-FFF2-40B4-BE49-F238E27FC236}">
                        <a16:creationId xmlns:a16="http://schemas.microsoft.com/office/drawing/2014/main" id="{5230F41D-26AB-8246-9D5F-31E4F15A8F91}"/>
                      </a:ext>
                    </a:extLst>
                  </p14:cNvPr>
                  <p14:cNvContentPartPr/>
                  <p14:nvPr/>
                </p14:nvContentPartPr>
                <p14:xfrm>
                  <a:off x="3402531" y="4318435"/>
                  <a:ext cx="246240" cy="14040"/>
                </p14:xfrm>
              </p:contentPart>
            </mc:Choice>
            <mc:Fallback xmlns="">
              <p:pic>
                <p:nvPicPr>
                  <p:cNvPr id="6186" name="Ink 6185">
                    <a:extLst>
                      <a:ext uri="{FF2B5EF4-FFF2-40B4-BE49-F238E27FC236}">
                        <a16:creationId xmlns:a16="http://schemas.microsoft.com/office/drawing/2014/main" id="{5230F41D-26AB-8246-9D5F-31E4F15A8F91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3393811" y="4309763"/>
                    <a:ext cx="263680" cy="31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6187" name="Ink 6186">
                    <a:extLst>
                      <a:ext uri="{FF2B5EF4-FFF2-40B4-BE49-F238E27FC236}">
                        <a16:creationId xmlns:a16="http://schemas.microsoft.com/office/drawing/2014/main" id="{F77597D6-A92E-F549-9E1A-2AD76394E6B1}"/>
                      </a:ext>
                    </a:extLst>
                  </p14:cNvPr>
                  <p14:cNvContentPartPr/>
                  <p14:nvPr/>
                </p14:nvContentPartPr>
                <p14:xfrm>
                  <a:off x="3962331" y="4277755"/>
                  <a:ext cx="249120" cy="6120"/>
                </p14:xfrm>
              </p:contentPart>
            </mc:Choice>
            <mc:Fallback xmlns="">
              <p:pic>
                <p:nvPicPr>
                  <p:cNvPr id="6187" name="Ink 6186">
                    <a:extLst>
                      <a:ext uri="{FF2B5EF4-FFF2-40B4-BE49-F238E27FC236}">
                        <a16:creationId xmlns:a16="http://schemas.microsoft.com/office/drawing/2014/main" id="{F77597D6-A92E-F549-9E1A-2AD76394E6B1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3953612" y="4269187"/>
                    <a:ext cx="266558" cy="232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6198" name="Ink 6197">
                    <a:extLst>
                      <a:ext uri="{FF2B5EF4-FFF2-40B4-BE49-F238E27FC236}">
                        <a16:creationId xmlns:a16="http://schemas.microsoft.com/office/drawing/2014/main" id="{C69A8953-620D-3C40-A3B1-EB2AB93BD998}"/>
                      </a:ext>
                    </a:extLst>
                  </p14:cNvPr>
                  <p14:cNvContentPartPr/>
                  <p14:nvPr/>
                </p14:nvContentPartPr>
                <p14:xfrm>
                  <a:off x="4201731" y="1969435"/>
                  <a:ext cx="266760" cy="3960"/>
                </p14:xfrm>
              </p:contentPart>
            </mc:Choice>
            <mc:Fallback xmlns="">
              <p:pic>
                <p:nvPicPr>
                  <p:cNvPr id="6198" name="Ink 6197">
                    <a:extLst>
                      <a:ext uri="{FF2B5EF4-FFF2-40B4-BE49-F238E27FC236}">
                        <a16:creationId xmlns:a16="http://schemas.microsoft.com/office/drawing/2014/main" id="{C69A8953-620D-3C40-A3B1-EB2AB93BD998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4193005" y="1961119"/>
                    <a:ext cx="284212" cy="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6199" name="Ink 6198">
                    <a:extLst>
                      <a:ext uri="{FF2B5EF4-FFF2-40B4-BE49-F238E27FC236}">
                        <a16:creationId xmlns:a16="http://schemas.microsoft.com/office/drawing/2014/main" id="{24886489-00E3-4D46-B1B6-38399B3C4F08}"/>
                      </a:ext>
                    </a:extLst>
                  </p14:cNvPr>
                  <p14:cNvContentPartPr/>
                  <p14:nvPr/>
                </p14:nvContentPartPr>
                <p14:xfrm>
                  <a:off x="4865571" y="1976635"/>
                  <a:ext cx="348840" cy="9000"/>
                </p14:xfrm>
              </p:contentPart>
            </mc:Choice>
            <mc:Fallback xmlns="">
              <p:pic>
                <p:nvPicPr>
                  <p:cNvPr id="6199" name="Ink 6198">
                    <a:extLst>
                      <a:ext uri="{FF2B5EF4-FFF2-40B4-BE49-F238E27FC236}">
                        <a16:creationId xmlns:a16="http://schemas.microsoft.com/office/drawing/2014/main" id="{24886489-00E3-4D46-B1B6-38399B3C4F08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4856850" y="1968044"/>
                    <a:ext cx="366282" cy="261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201" name="Ink 6200">
                    <a:extLst>
                      <a:ext uri="{FF2B5EF4-FFF2-40B4-BE49-F238E27FC236}">
                        <a16:creationId xmlns:a16="http://schemas.microsoft.com/office/drawing/2014/main" id="{7EDAAE8C-CBC1-9247-B830-6437C8C358DC}"/>
                      </a:ext>
                    </a:extLst>
                  </p14:cNvPr>
                  <p14:cNvContentPartPr/>
                  <p14:nvPr/>
                </p14:nvContentPartPr>
                <p14:xfrm>
                  <a:off x="5409171" y="1959355"/>
                  <a:ext cx="192600" cy="14040"/>
                </p14:xfrm>
              </p:contentPart>
            </mc:Choice>
            <mc:Fallback xmlns="">
              <p:pic>
                <p:nvPicPr>
                  <p:cNvPr id="6201" name="Ink 6200">
                    <a:extLst>
                      <a:ext uri="{FF2B5EF4-FFF2-40B4-BE49-F238E27FC236}">
                        <a16:creationId xmlns:a16="http://schemas.microsoft.com/office/drawing/2014/main" id="{7EDAAE8C-CBC1-9247-B830-6437C8C358DC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400454" y="1950683"/>
                    <a:ext cx="210034" cy="31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0BC2D972-8C0F-CE43-8BBF-4641CE4527F0}"/>
                      </a:ext>
                    </a:extLst>
                  </p14:cNvPr>
                  <p14:cNvContentPartPr/>
                  <p14:nvPr/>
                </p14:nvContentPartPr>
                <p14:xfrm>
                  <a:off x="4196691" y="4593475"/>
                  <a:ext cx="6120" cy="16452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0BC2D972-8C0F-CE43-8BBF-4641CE4527F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188123" y="4584750"/>
                    <a:ext cx="23256" cy="1819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6609C9AA-8E28-E74E-BEE8-65B927A473E9}"/>
                      </a:ext>
                    </a:extLst>
                  </p14:cNvPr>
                  <p14:cNvContentPartPr/>
                  <p14:nvPr/>
                </p14:nvContentPartPr>
                <p14:xfrm>
                  <a:off x="4162491" y="4903795"/>
                  <a:ext cx="6840" cy="21240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6609C9AA-8E28-E74E-BEE8-65B927A473E9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154042" y="4895083"/>
                    <a:ext cx="23739" cy="2298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6250" name="Ink 6249">
                    <a:extLst>
                      <a:ext uri="{FF2B5EF4-FFF2-40B4-BE49-F238E27FC236}">
                        <a16:creationId xmlns:a16="http://schemas.microsoft.com/office/drawing/2014/main" id="{FBC11980-C418-3B4A-BB62-43EA3F389847}"/>
                      </a:ext>
                    </a:extLst>
                  </p14:cNvPr>
                  <p14:cNvContentPartPr/>
                  <p14:nvPr/>
                </p14:nvContentPartPr>
                <p14:xfrm>
                  <a:off x="3706731" y="4673395"/>
                  <a:ext cx="538200" cy="190440"/>
                </p14:xfrm>
              </p:contentPart>
            </mc:Choice>
            <mc:Fallback xmlns="">
              <p:pic>
                <p:nvPicPr>
                  <p:cNvPr id="6250" name="Ink 6249">
                    <a:extLst>
                      <a:ext uri="{FF2B5EF4-FFF2-40B4-BE49-F238E27FC236}">
                        <a16:creationId xmlns:a16="http://schemas.microsoft.com/office/drawing/2014/main" id="{FBC11980-C418-3B4A-BB62-43EA3F389847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3698010" y="4664682"/>
                    <a:ext cx="555642" cy="2078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6252" name="Ink 6251">
                    <a:extLst>
                      <a:ext uri="{FF2B5EF4-FFF2-40B4-BE49-F238E27FC236}">
                        <a16:creationId xmlns:a16="http://schemas.microsoft.com/office/drawing/2014/main" id="{5128BAA7-57A1-1A44-B2BF-2D6AE81F9BB4}"/>
                      </a:ext>
                    </a:extLst>
                  </p14:cNvPr>
                  <p14:cNvContentPartPr/>
                  <p14:nvPr/>
                </p14:nvContentPartPr>
                <p14:xfrm>
                  <a:off x="5417811" y="4674115"/>
                  <a:ext cx="550440" cy="58320"/>
                </p14:xfrm>
              </p:contentPart>
            </mc:Choice>
            <mc:Fallback xmlns="">
              <p:pic>
                <p:nvPicPr>
                  <p:cNvPr id="6252" name="Ink 6251">
                    <a:extLst>
                      <a:ext uri="{FF2B5EF4-FFF2-40B4-BE49-F238E27FC236}">
                        <a16:creationId xmlns:a16="http://schemas.microsoft.com/office/drawing/2014/main" id="{5128BAA7-57A1-1A44-B2BF-2D6AE81F9BB4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5409094" y="4665429"/>
                    <a:ext cx="567875" cy="756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6253" name="Ink 6252">
                    <a:extLst>
                      <a:ext uri="{FF2B5EF4-FFF2-40B4-BE49-F238E27FC236}">
                        <a16:creationId xmlns:a16="http://schemas.microsoft.com/office/drawing/2014/main" id="{5654DEC1-04C9-FA47-96A9-4DCA57A880DF}"/>
                      </a:ext>
                    </a:extLst>
                  </p14:cNvPr>
                  <p14:cNvContentPartPr/>
                  <p14:nvPr/>
                </p14:nvContentPartPr>
                <p14:xfrm>
                  <a:off x="5399811" y="4759075"/>
                  <a:ext cx="300960" cy="19800"/>
                </p14:xfrm>
              </p:contentPart>
            </mc:Choice>
            <mc:Fallback xmlns="">
              <p:pic>
                <p:nvPicPr>
                  <p:cNvPr id="6253" name="Ink 6252">
                    <a:extLst>
                      <a:ext uri="{FF2B5EF4-FFF2-40B4-BE49-F238E27FC236}">
                        <a16:creationId xmlns:a16="http://schemas.microsoft.com/office/drawing/2014/main" id="{5654DEC1-04C9-FA47-96A9-4DCA57A880DF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5391081" y="4750412"/>
                    <a:ext cx="318419" cy="37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6254" name="Ink 6253">
                    <a:extLst>
                      <a:ext uri="{FF2B5EF4-FFF2-40B4-BE49-F238E27FC236}">
                        <a16:creationId xmlns:a16="http://schemas.microsoft.com/office/drawing/2014/main" id="{3F065102-81F9-804B-9371-654FF4930CBF}"/>
                      </a:ext>
                    </a:extLst>
                  </p14:cNvPr>
                  <p14:cNvContentPartPr/>
                  <p14:nvPr/>
                </p14:nvContentPartPr>
                <p14:xfrm>
                  <a:off x="5351211" y="4634155"/>
                  <a:ext cx="223920" cy="105840"/>
                </p14:xfrm>
              </p:contentPart>
            </mc:Choice>
            <mc:Fallback xmlns="">
              <p:pic>
                <p:nvPicPr>
                  <p:cNvPr id="6254" name="Ink 6253">
                    <a:extLst>
                      <a:ext uri="{FF2B5EF4-FFF2-40B4-BE49-F238E27FC236}">
                        <a16:creationId xmlns:a16="http://schemas.microsoft.com/office/drawing/2014/main" id="{3F065102-81F9-804B-9371-654FF4930CBF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5342487" y="4625439"/>
                    <a:ext cx="241368" cy="1232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6256" name="Ink 6255">
                    <a:extLst>
                      <a:ext uri="{FF2B5EF4-FFF2-40B4-BE49-F238E27FC236}">
                        <a16:creationId xmlns:a16="http://schemas.microsoft.com/office/drawing/2014/main" id="{8FF564AB-9130-804A-A305-F1240C0D909D}"/>
                      </a:ext>
                    </a:extLst>
                  </p14:cNvPr>
                  <p14:cNvContentPartPr/>
                  <p14:nvPr/>
                </p14:nvContentPartPr>
                <p14:xfrm>
                  <a:off x="4593771" y="4745395"/>
                  <a:ext cx="35280" cy="49680"/>
                </p14:xfrm>
              </p:contentPart>
            </mc:Choice>
            <mc:Fallback xmlns="">
              <p:pic>
                <p:nvPicPr>
                  <p:cNvPr id="6256" name="Ink 6255">
                    <a:extLst>
                      <a:ext uri="{FF2B5EF4-FFF2-40B4-BE49-F238E27FC236}">
                        <a16:creationId xmlns:a16="http://schemas.microsoft.com/office/drawing/2014/main" id="{8FF564AB-9130-804A-A305-F1240C0D909D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4585055" y="4736701"/>
                    <a:ext cx="52712" cy="670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6257" name="Ink 6256">
                    <a:extLst>
                      <a:ext uri="{FF2B5EF4-FFF2-40B4-BE49-F238E27FC236}">
                        <a16:creationId xmlns:a16="http://schemas.microsoft.com/office/drawing/2014/main" id="{30DEDED7-43CF-3047-A2EA-6019C3568674}"/>
                      </a:ext>
                    </a:extLst>
                  </p14:cNvPr>
                  <p14:cNvContentPartPr/>
                  <p14:nvPr/>
                </p14:nvContentPartPr>
                <p14:xfrm>
                  <a:off x="4476051" y="4666195"/>
                  <a:ext cx="291240" cy="210960"/>
                </p14:xfrm>
              </p:contentPart>
            </mc:Choice>
            <mc:Fallback xmlns="">
              <p:pic>
                <p:nvPicPr>
                  <p:cNvPr id="6257" name="Ink 6256">
                    <a:extLst>
                      <a:ext uri="{FF2B5EF4-FFF2-40B4-BE49-F238E27FC236}">
                        <a16:creationId xmlns:a16="http://schemas.microsoft.com/office/drawing/2014/main" id="{30DEDED7-43CF-3047-A2EA-6019C3568674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4467339" y="4657474"/>
                    <a:ext cx="308665" cy="2284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6258" name="Ink 6257">
                    <a:extLst>
                      <a:ext uri="{FF2B5EF4-FFF2-40B4-BE49-F238E27FC236}">
                        <a16:creationId xmlns:a16="http://schemas.microsoft.com/office/drawing/2014/main" id="{36C870D9-9EE4-2F4E-9A23-BFDA48DFFBB1}"/>
                      </a:ext>
                    </a:extLst>
                  </p14:cNvPr>
                  <p14:cNvContentPartPr/>
                  <p14:nvPr/>
                </p14:nvContentPartPr>
                <p14:xfrm>
                  <a:off x="4726971" y="4963555"/>
                  <a:ext cx="128160" cy="120240"/>
                </p14:xfrm>
              </p:contentPart>
            </mc:Choice>
            <mc:Fallback xmlns="">
              <p:pic>
                <p:nvPicPr>
                  <p:cNvPr id="6258" name="Ink 6257">
                    <a:extLst>
                      <a:ext uri="{FF2B5EF4-FFF2-40B4-BE49-F238E27FC236}">
                        <a16:creationId xmlns:a16="http://schemas.microsoft.com/office/drawing/2014/main" id="{36C870D9-9EE4-2F4E-9A23-BFDA48DFFBB1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4718261" y="4954818"/>
                    <a:ext cx="145165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6259" name="Ink 6258">
                    <a:extLst>
                      <a:ext uri="{FF2B5EF4-FFF2-40B4-BE49-F238E27FC236}">
                        <a16:creationId xmlns:a16="http://schemas.microsoft.com/office/drawing/2014/main" id="{F41DE8F6-411B-4449-A171-53863B729666}"/>
                      </a:ext>
                    </a:extLst>
                  </p14:cNvPr>
                  <p14:cNvContentPartPr/>
                  <p14:nvPr/>
                </p14:nvContentPartPr>
                <p14:xfrm>
                  <a:off x="4742451" y="4821355"/>
                  <a:ext cx="121680" cy="110160"/>
                </p14:xfrm>
              </p:contentPart>
            </mc:Choice>
            <mc:Fallback xmlns="">
              <p:pic>
                <p:nvPicPr>
                  <p:cNvPr id="6259" name="Ink 6258">
                    <a:extLst>
                      <a:ext uri="{FF2B5EF4-FFF2-40B4-BE49-F238E27FC236}">
                        <a16:creationId xmlns:a16="http://schemas.microsoft.com/office/drawing/2014/main" id="{F41DE8F6-411B-4449-A171-53863B729666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4733730" y="4812625"/>
                    <a:ext cx="139122" cy="1276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6260" name="Ink 6259">
                    <a:extLst>
                      <a:ext uri="{FF2B5EF4-FFF2-40B4-BE49-F238E27FC236}">
                        <a16:creationId xmlns:a16="http://schemas.microsoft.com/office/drawing/2014/main" id="{D89DF302-430C-E343-93B8-9CD37A165FEB}"/>
                      </a:ext>
                    </a:extLst>
                  </p14:cNvPr>
                  <p14:cNvContentPartPr/>
                  <p14:nvPr/>
                </p14:nvContentPartPr>
                <p14:xfrm>
                  <a:off x="4928211" y="5101435"/>
                  <a:ext cx="50400" cy="61200"/>
                </p14:xfrm>
              </p:contentPart>
            </mc:Choice>
            <mc:Fallback xmlns="">
              <p:pic>
                <p:nvPicPr>
                  <p:cNvPr id="6260" name="Ink 6259">
                    <a:extLst>
                      <a:ext uri="{FF2B5EF4-FFF2-40B4-BE49-F238E27FC236}">
                        <a16:creationId xmlns:a16="http://schemas.microsoft.com/office/drawing/2014/main" id="{D89DF302-430C-E343-93B8-9CD37A165FEB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4919536" y="5092751"/>
                    <a:ext cx="67338" cy="785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6261" name="Ink 6260">
                    <a:extLst>
                      <a:ext uri="{FF2B5EF4-FFF2-40B4-BE49-F238E27FC236}">
                        <a16:creationId xmlns:a16="http://schemas.microsoft.com/office/drawing/2014/main" id="{4EA552C1-F069-D445-95F3-6E1D2BB1479B}"/>
                      </a:ext>
                    </a:extLst>
                  </p14:cNvPr>
                  <p14:cNvContentPartPr/>
                  <p14:nvPr/>
                </p14:nvContentPartPr>
                <p14:xfrm>
                  <a:off x="4996251" y="4922155"/>
                  <a:ext cx="6120" cy="9000"/>
                </p14:xfrm>
              </p:contentPart>
            </mc:Choice>
            <mc:Fallback xmlns="">
              <p:pic>
                <p:nvPicPr>
                  <p:cNvPr id="6261" name="Ink 6260">
                    <a:extLst>
                      <a:ext uri="{FF2B5EF4-FFF2-40B4-BE49-F238E27FC236}">
                        <a16:creationId xmlns:a16="http://schemas.microsoft.com/office/drawing/2014/main" id="{4EA552C1-F069-D445-95F3-6E1D2BB1479B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4987683" y="4913564"/>
                    <a:ext cx="23256" cy="261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4D659B56-3604-774E-B89C-870107E993B3}"/>
                      </a:ext>
                    </a:extLst>
                  </p14:cNvPr>
                  <p14:cNvContentPartPr/>
                  <p14:nvPr/>
                </p14:nvContentPartPr>
                <p14:xfrm>
                  <a:off x="2786571" y="1717435"/>
                  <a:ext cx="14760" cy="19260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4D659B56-3604-774E-B89C-870107E993B3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2777961" y="1708718"/>
                    <a:ext cx="31980" cy="2100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6144" name="Ink 6143">
                    <a:extLst>
                      <a:ext uri="{FF2B5EF4-FFF2-40B4-BE49-F238E27FC236}">
                        <a16:creationId xmlns:a16="http://schemas.microsoft.com/office/drawing/2014/main" id="{9E0EDF74-89B0-4E43-8F3B-04F62F739093}"/>
                      </a:ext>
                    </a:extLst>
                  </p14:cNvPr>
                  <p14:cNvContentPartPr/>
                  <p14:nvPr/>
                </p14:nvContentPartPr>
                <p14:xfrm>
                  <a:off x="2796651" y="2054395"/>
                  <a:ext cx="7560" cy="120240"/>
                </p14:xfrm>
              </p:contentPart>
            </mc:Choice>
            <mc:Fallback xmlns="">
              <p:pic>
                <p:nvPicPr>
                  <p:cNvPr id="6144" name="Ink 6143">
                    <a:extLst>
                      <a:ext uri="{FF2B5EF4-FFF2-40B4-BE49-F238E27FC236}">
                        <a16:creationId xmlns:a16="http://schemas.microsoft.com/office/drawing/2014/main" id="{9E0EDF74-89B0-4E43-8F3B-04F62F739093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2788295" y="2045658"/>
                    <a:ext cx="23874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6145" name="Ink 6144">
                    <a:extLst>
                      <a:ext uri="{FF2B5EF4-FFF2-40B4-BE49-F238E27FC236}">
                        <a16:creationId xmlns:a16="http://schemas.microsoft.com/office/drawing/2014/main" id="{3856AD05-82EB-D54F-B990-4BD8A48ECA00}"/>
                      </a:ext>
                    </a:extLst>
                  </p14:cNvPr>
                  <p14:cNvContentPartPr/>
                  <p14:nvPr/>
                </p14:nvContentPartPr>
                <p14:xfrm>
                  <a:off x="2806011" y="2285875"/>
                  <a:ext cx="18360" cy="117720"/>
                </p14:xfrm>
              </p:contentPart>
            </mc:Choice>
            <mc:Fallback xmlns="">
              <p:pic>
                <p:nvPicPr>
                  <p:cNvPr id="6145" name="Ink 6144">
                    <a:extLst>
                      <a:ext uri="{FF2B5EF4-FFF2-40B4-BE49-F238E27FC236}">
                        <a16:creationId xmlns:a16="http://schemas.microsoft.com/office/drawing/2014/main" id="{3856AD05-82EB-D54F-B990-4BD8A48ECA00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2797443" y="2277170"/>
                    <a:ext cx="35496" cy="135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EED8625D-DE2E-C642-9EEF-BC2E8C5D9CB5}"/>
                      </a:ext>
                    </a:extLst>
                  </p14:cNvPr>
                  <p14:cNvContentPartPr/>
                  <p14:nvPr/>
                </p14:nvContentPartPr>
                <p14:xfrm>
                  <a:off x="2796651" y="2492515"/>
                  <a:ext cx="6120" cy="17316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EED8625D-DE2E-C642-9EEF-BC2E8C5D9CB5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2788083" y="2483795"/>
                    <a:ext cx="23256" cy="1906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4A09A98F-CB4D-504E-9A0F-0B43C16DE9FA}"/>
                      </a:ext>
                    </a:extLst>
                  </p14:cNvPr>
                  <p14:cNvContentPartPr/>
                  <p14:nvPr/>
                </p14:nvContentPartPr>
                <p14:xfrm>
                  <a:off x="1738611" y="3113155"/>
                  <a:ext cx="25200" cy="11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4A09A98F-CB4D-504E-9A0F-0B43C16DE9FA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1729791" y="3104552"/>
                    <a:ext cx="42840" cy="290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8872B1D4-AFA6-1449-9EA7-CAEEF7FAE973}"/>
                      </a:ext>
                    </a:extLst>
                  </p14:cNvPr>
                  <p14:cNvContentPartPr/>
                  <p14:nvPr/>
                </p14:nvContentPartPr>
                <p14:xfrm>
                  <a:off x="1687131" y="3123235"/>
                  <a:ext cx="225360" cy="2268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8872B1D4-AFA6-1449-9EA7-CAEEF7FAE973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1678415" y="3114575"/>
                    <a:ext cx="242791" cy="399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B591BA34-4249-8A42-BFC7-37FFDF819980}"/>
                      </a:ext>
                    </a:extLst>
                  </p14:cNvPr>
                  <p14:cNvContentPartPr/>
                  <p14:nvPr/>
                </p14:nvContentPartPr>
                <p14:xfrm>
                  <a:off x="2057211" y="3113155"/>
                  <a:ext cx="133200" cy="1836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B591BA34-4249-8A42-BFC7-37FFDF819980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2048497" y="3104587"/>
                    <a:ext cx="150628" cy="350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46EC2023-DA1E-4B40-861D-F3AA3503DCCD}"/>
                      </a:ext>
                    </a:extLst>
                  </p14:cNvPr>
                  <p14:cNvContentPartPr/>
                  <p14:nvPr/>
                </p14:nvContentPartPr>
                <p14:xfrm>
                  <a:off x="2372931" y="3125395"/>
                  <a:ext cx="181800" cy="176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46EC2023-DA1E-4B40-861D-F3AA3503DCCD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2364215" y="3116780"/>
                    <a:ext cx="199233" cy="348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CD157FFC-AB1A-884E-85AA-18CBE97696F8}"/>
                      </a:ext>
                    </a:extLst>
                  </p14:cNvPr>
                  <p14:cNvContentPartPr/>
                  <p14:nvPr/>
                </p14:nvContentPartPr>
                <p14:xfrm>
                  <a:off x="2710251" y="3108835"/>
                  <a:ext cx="204120" cy="828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CD157FFC-AB1A-884E-85AA-18CBE97696F8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2701539" y="3100141"/>
                    <a:ext cx="221545" cy="25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E14C0D32-ABE7-4A45-9F16-12E3F3A911A9}"/>
                      </a:ext>
                    </a:extLst>
                  </p14:cNvPr>
                  <p14:cNvContentPartPr/>
                  <p14:nvPr/>
                </p14:nvContentPartPr>
                <p14:xfrm>
                  <a:off x="3123891" y="3123955"/>
                  <a:ext cx="252000" cy="39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E14C0D32-ABE7-4A45-9F16-12E3F3A911A9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3115173" y="3115639"/>
                    <a:ext cx="269437" cy="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0C7B99D7-02F8-6F4E-A230-DC51C9E1929E}"/>
                      </a:ext>
                    </a:extLst>
                  </p14:cNvPr>
                  <p14:cNvContentPartPr/>
                  <p14:nvPr/>
                </p14:nvContentPartPr>
                <p14:xfrm>
                  <a:off x="3548691" y="3134755"/>
                  <a:ext cx="166320" cy="900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0C7B99D7-02F8-6F4E-A230-DC51C9E1929E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3539981" y="3126164"/>
                    <a:ext cx="183740" cy="261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B5F32F1A-4005-3B4A-AD45-218B9CC4414C}"/>
                      </a:ext>
                    </a:extLst>
                  </p14:cNvPr>
                  <p14:cNvContentPartPr/>
                  <p14:nvPr/>
                </p14:nvContentPartPr>
                <p14:xfrm>
                  <a:off x="3853251" y="3113155"/>
                  <a:ext cx="62640" cy="1044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B5F32F1A-4005-3B4A-AD45-218B9CC4414C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3844539" y="3104385"/>
                    <a:ext cx="80063" cy="279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BB81FAAB-815F-4B41-A2E1-1E5F6961CACC}"/>
                      </a:ext>
                    </a:extLst>
                  </p14:cNvPr>
                  <p14:cNvContentPartPr/>
                  <p14:nvPr/>
                </p14:nvContentPartPr>
                <p14:xfrm>
                  <a:off x="2808171" y="2862595"/>
                  <a:ext cx="15480" cy="22752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BB81FAAB-815F-4B41-A2E1-1E5F6961CACC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2799616" y="2853876"/>
                    <a:ext cx="32589" cy="2449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6193" name="Ink 6192">
                    <a:extLst>
                      <a:ext uri="{FF2B5EF4-FFF2-40B4-BE49-F238E27FC236}">
                        <a16:creationId xmlns:a16="http://schemas.microsoft.com/office/drawing/2014/main" id="{E30C1126-4F06-BD47-9228-6A211EA91317}"/>
                      </a:ext>
                    </a:extLst>
                  </p14:cNvPr>
                  <p14:cNvContentPartPr/>
                  <p14:nvPr/>
                </p14:nvContentPartPr>
                <p14:xfrm>
                  <a:off x="1708731" y="1970155"/>
                  <a:ext cx="211680" cy="11160"/>
                </p14:xfrm>
              </p:contentPart>
            </mc:Choice>
            <mc:Fallback xmlns="">
              <p:pic>
                <p:nvPicPr>
                  <p:cNvPr id="6193" name="Ink 6192">
                    <a:extLst>
                      <a:ext uri="{FF2B5EF4-FFF2-40B4-BE49-F238E27FC236}">
                        <a16:creationId xmlns:a16="http://schemas.microsoft.com/office/drawing/2014/main" id="{E30C1126-4F06-BD47-9228-6A211EA91317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1700015" y="1961475"/>
                    <a:ext cx="228697" cy="2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6194" name="Ink 6193">
                    <a:extLst>
                      <a:ext uri="{FF2B5EF4-FFF2-40B4-BE49-F238E27FC236}">
                        <a16:creationId xmlns:a16="http://schemas.microsoft.com/office/drawing/2014/main" id="{F5F02E76-3E64-144B-B813-046A2BCD8F81}"/>
                      </a:ext>
                    </a:extLst>
                  </p14:cNvPr>
                  <p14:cNvContentPartPr/>
                  <p14:nvPr/>
                </p14:nvContentPartPr>
                <p14:xfrm>
                  <a:off x="2118771" y="1979515"/>
                  <a:ext cx="231840" cy="12600"/>
                </p14:xfrm>
              </p:contentPart>
            </mc:Choice>
            <mc:Fallback xmlns="">
              <p:pic>
                <p:nvPicPr>
                  <p:cNvPr id="6194" name="Ink 6193">
                    <a:extLst>
                      <a:ext uri="{FF2B5EF4-FFF2-40B4-BE49-F238E27FC236}">
                        <a16:creationId xmlns:a16="http://schemas.microsoft.com/office/drawing/2014/main" id="{F5F02E76-3E64-144B-B813-046A2BCD8F81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2110046" y="1970980"/>
                    <a:ext cx="249290" cy="296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6195" name="Ink 6194">
                    <a:extLst>
                      <a:ext uri="{FF2B5EF4-FFF2-40B4-BE49-F238E27FC236}">
                        <a16:creationId xmlns:a16="http://schemas.microsoft.com/office/drawing/2014/main" id="{A7BFD01D-4EB0-6C4D-B140-856272AB3F5A}"/>
                      </a:ext>
                    </a:extLst>
                  </p14:cNvPr>
                  <p14:cNvContentPartPr/>
                  <p14:nvPr/>
                </p14:nvContentPartPr>
                <p14:xfrm>
                  <a:off x="2568771" y="1981675"/>
                  <a:ext cx="261720" cy="13320"/>
                </p14:xfrm>
              </p:contentPart>
            </mc:Choice>
            <mc:Fallback xmlns="">
              <p:pic>
                <p:nvPicPr>
                  <p:cNvPr id="6195" name="Ink 6194">
                    <a:extLst>
                      <a:ext uri="{FF2B5EF4-FFF2-40B4-BE49-F238E27FC236}">
                        <a16:creationId xmlns:a16="http://schemas.microsoft.com/office/drawing/2014/main" id="{A7BFD01D-4EB0-6C4D-B140-856272AB3F5A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2560047" y="1972934"/>
                    <a:ext cx="279168" cy="308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6196" name="Ink 6195">
                    <a:extLst>
                      <a:ext uri="{FF2B5EF4-FFF2-40B4-BE49-F238E27FC236}">
                        <a16:creationId xmlns:a16="http://schemas.microsoft.com/office/drawing/2014/main" id="{0D236AA1-82AE-F541-B03F-FBAAE6389C49}"/>
                      </a:ext>
                    </a:extLst>
                  </p14:cNvPr>
                  <p14:cNvContentPartPr/>
                  <p14:nvPr/>
                </p14:nvContentPartPr>
                <p14:xfrm>
                  <a:off x="3025971" y="1970155"/>
                  <a:ext cx="268200" cy="6120"/>
                </p14:xfrm>
              </p:contentPart>
            </mc:Choice>
            <mc:Fallback xmlns="">
              <p:pic>
                <p:nvPicPr>
                  <p:cNvPr id="6196" name="Ink 6195">
                    <a:extLst>
                      <a:ext uri="{FF2B5EF4-FFF2-40B4-BE49-F238E27FC236}">
                        <a16:creationId xmlns:a16="http://schemas.microsoft.com/office/drawing/2014/main" id="{0D236AA1-82AE-F541-B03F-FBAAE6389C49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3017252" y="1961587"/>
                    <a:ext cx="285637" cy="232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6197" name="Ink 6196">
                    <a:extLst>
                      <a:ext uri="{FF2B5EF4-FFF2-40B4-BE49-F238E27FC236}">
                        <a16:creationId xmlns:a16="http://schemas.microsoft.com/office/drawing/2014/main" id="{C22E183D-73CC-624B-ADEF-20346D2F64BF}"/>
                      </a:ext>
                    </a:extLst>
                  </p14:cNvPr>
                  <p14:cNvContentPartPr/>
                  <p14:nvPr/>
                </p14:nvContentPartPr>
                <p14:xfrm>
                  <a:off x="3567411" y="1962235"/>
                  <a:ext cx="335520" cy="8280"/>
                </p14:xfrm>
              </p:contentPart>
            </mc:Choice>
            <mc:Fallback xmlns="">
              <p:pic>
                <p:nvPicPr>
                  <p:cNvPr id="6197" name="Ink 6196">
                    <a:extLst>
                      <a:ext uri="{FF2B5EF4-FFF2-40B4-BE49-F238E27FC236}">
                        <a16:creationId xmlns:a16="http://schemas.microsoft.com/office/drawing/2014/main" id="{C22E183D-73CC-624B-ADEF-20346D2F64BF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3558691" y="1953541"/>
                    <a:ext cx="352960" cy="25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6263" name="Ink 6262">
                    <a:extLst>
                      <a:ext uri="{FF2B5EF4-FFF2-40B4-BE49-F238E27FC236}">
                        <a16:creationId xmlns:a16="http://schemas.microsoft.com/office/drawing/2014/main" id="{1058A066-3C65-974D-950A-24EA010AD9C2}"/>
                      </a:ext>
                    </a:extLst>
                  </p14:cNvPr>
                  <p14:cNvContentPartPr/>
                  <p14:nvPr/>
                </p14:nvContentPartPr>
                <p14:xfrm>
                  <a:off x="2220651" y="2716075"/>
                  <a:ext cx="36720" cy="375480"/>
                </p14:xfrm>
              </p:contentPart>
            </mc:Choice>
            <mc:Fallback xmlns="">
              <p:pic>
                <p:nvPicPr>
                  <p:cNvPr id="6263" name="Ink 6262">
                    <a:extLst>
                      <a:ext uri="{FF2B5EF4-FFF2-40B4-BE49-F238E27FC236}">
                        <a16:creationId xmlns:a16="http://schemas.microsoft.com/office/drawing/2014/main" id="{1058A066-3C65-974D-950A-24EA010AD9C2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2211888" y="2707362"/>
                    <a:ext cx="54245" cy="3924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6264" name="Ink 6263">
                    <a:extLst>
                      <a:ext uri="{FF2B5EF4-FFF2-40B4-BE49-F238E27FC236}">
                        <a16:creationId xmlns:a16="http://schemas.microsoft.com/office/drawing/2014/main" id="{8C889D95-8313-DF45-8045-E46457DA6988}"/>
                      </a:ext>
                    </a:extLst>
                  </p14:cNvPr>
                  <p14:cNvContentPartPr/>
                  <p14:nvPr/>
                </p14:nvContentPartPr>
                <p14:xfrm>
                  <a:off x="2192211" y="2974555"/>
                  <a:ext cx="126000" cy="141120"/>
                </p14:xfrm>
              </p:contentPart>
            </mc:Choice>
            <mc:Fallback xmlns="">
              <p:pic>
                <p:nvPicPr>
                  <p:cNvPr id="6264" name="Ink 6263">
                    <a:extLst>
                      <a:ext uri="{FF2B5EF4-FFF2-40B4-BE49-F238E27FC236}">
                        <a16:creationId xmlns:a16="http://schemas.microsoft.com/office/drawing/2014/main" id="{8C889D95-8313-DF45-8045-E46457DA6988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2183478" y="2965839"/>
                    <a:ext cx="143465" cy="1585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6265" name="Ink 6264">
                    <a:extLst>
                      <a:ext uri="{FF2B5EF4-FFF2-40B4-BE49-F238E27FC236}">
                        <a16:creationId xmlns:a16="http://schemas.microsoft.com/office/drawing/2014/main" id="{7BE8967E-2F32-0246-8F3A-A2FDEBDCB564}"/>
                      </a:ext>
                    </a:extLst>
                  </p14:cNvPr>
                  <p14:cNvContentPartPr/>
                  <p14:nvPr/>
                </p14:nvContentPartPr>
                <p14:xfrm>
                  <a:off x="2123091" y="3012355"/>
                  <a:ext cx="136800" cy="93240"/>
                </p14:xfrm>
              </p:contentPart>
            </mc:Choice>
            <mc:Fallback xmlns="">
              <p:pic>
                <p:nvPicPr>
                  <p:cNvPr id="6265" name="Ink 6264">
                    <a:extLst>
                      <a:ext uri="{FF2B5EF4-FFF2-40B4-BE49-F238E27FC236}">
                        <a16:creationId xmlns:a16="http://schemas.microsoft.com/office/drawing/2014/main" id="{7BE8967E-2F32-0246-8F3A-A2FDEBDCB564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2114359" y="3003653"/>
                    <a:ext cx="154264" cy="1106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0B20DD1C-A842-274B-8E37-1F0511EE2CEF}"/>
                      </a:ext>
                    </a:extLst>
                  </p14:cNvPr>
                  <p14:cNvContentPartPr/>
                  <p14:nvPr/>
                </p14:nvContentPartPr>
                <p14:xfrm>
                  <a:off x="2873691" y="4632715"/>
                  <a:ext cx="20520" cy="24768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0B20DD1C-A842-274B-8E37-1F0511EE2CEF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2865073" y="4624003"/>
                    <a:ext cx="37757" cy="265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6149" name="Ink 6148">
                    <a:extLst>
                      <a:ext uri="{FF2B5EF4-FFF2-40B4-BE49-F238E27FC236}">
                        <a16:creationId xmlns:a16="http://schemas.microsoft.com/office/drawing/2014/main" id="{ED28D14E-D788-D84B-B1DA-F7728CFDF4C0}"/>
                      </a:ext>
                    </a:extLst>
                  </p14:cNvPr>
                  <p14:cNvContentPartPr/>
                  <p14:nvPr/>
                </p14:nvContentPartPr>
                <p14:xfrm>
                  <a:off x="2873691" y="3352555"/>
                  <a:ext cx="13320" cy="168840"/>
                </p14:xfrm>
              </p:contentPart>
            </mc:Choice>
            <mc:Fallback xmlns="">
              <p:pic>
                <p:nvPicPr>
                  <p:cNvPr id="6149" name="Ink 6148">
                    <a:extLst>
                      <a:ext uri="{FF2B5EF4-FFF2-40B4-BE49-F238E27FC236}">
                        <a16:creationId xmlns:a16="http://schemas.microsoft.com/office/drawing/2014/main" id="{ED28D14E-D788-D84B-B1DA-F7728CFDF4C0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2864950" y="3343822"/>
                    <a:ext cx="30803" cy="1863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6150" name="Ink 6149">
                    <a:extLst>
                      <a:ext uri="{FF2B5EF4-FFF2-40B4-BE49-F238E27FC236}">
                        <a16:creationId xmlns:a16="http://schemas.microsoft.com/office/drawing/2014/main" id="{FE67957B-4949-9D4C-8AAE-4414F853B7BF}"/>
                      </a:ext>
                    </a:extLst>
                  </p14:cNvPr>
                  <p14:cNvContentPartPr/>
                  <p14:nvPr/>
                </p14:nvContentPartPr>
                <p14:xfrm>
                  <a:off x="2880171" y="3702475"/>
                  <a:ext cx="12600" cy="25596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FE67957B-4949-9D4C-8AAE-4414F853B7BF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2871636" y="3693749"/>
                    <a:ext cx="29671" cy="2734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6151" name="Ink 6150">
                    <a:extLst>
                      <a:ext uri="{FF2B5EF4-FFF2-40B4-BE49-F238E27FC236}">
                        <a16:creationId xmlns:a16="http://schemas.microsoft.com/office/drawing/2014/main" id="{2A878C8B-015D-A042-B598-8AB50BD00079}"/>
                      </a:ext>
                    </a:extLst>
                  </p14:cNvPr>
                  <p14:cNvContentPartPr/>
                  <p14:nvPr/>
                </p14:nvContentPartPr>
                <p14:xfrm>
                  <a:off x="2879451" y="4169035"/>
                  <a:ext cx="11160" cy="243360"/>
                </p14:xfrm>
              </p:contentPart>
            </mc:Choice>
            <mc:Fallback xmlns="">
              <p:pic>
                <p:nvPicPr>
                  <p:cNvPr id="6151" name="Ink 6150">
                    <a:extLst>
                      <a:ext uri="{FF2B5EF4-FFF2-40B4-BE49-F238E27FC236}">
                        <a16:creationId xmlns:a16="http://schemas.microsoft.com/office/drawing/2014/main" id="{2A878C8B-015D-A042-B598-8AB50BD00079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2870771" y="4160314"/>
                    <a:ext cx="28520" cy="260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6182" name="Ink 6181">
                    <a:extLst>
                      <a:ext uri="{FF2B5EF4-FFF2-40B4-BE49-F238E27FC236}">
                        <a16:creationId xmlns:a16="http://schemas.microsoft.com/office/drawing/2014/main" id="{95E4CB46-047E-004D-9761-591FEEA2CF29}"/>
                      </a:ext>
                    </a:extLst>
                  </p14:cNvPr>
                  <p14:cNvContentPartPr/>
                  <p14:nvPr/>
                </p14:nvContentPartPr>
                <p14:xfrm>
                  <a:off x="1654371" y="4282795"/>
                  <a:ext cx="284760" cy="46080"/>
                </p14:xfrm>
              </p:contentPart>
            </mc:Choice>
            <mc:Fallback xmlns="">
              <p:pic>
                <p:nvPicPr>
                  <p:cNvPr id="6182" name="Ink 6181">
                    <a:extLst>
                      <a:ext uri="{FF2B5EF4-FFF2-40B4-BE49-F238E27FC236}">
                        <a16:creationId xmlns:a16="http://schemas.microsoft.com/office/drawing/2014/main" id="{95E4CB46-047E-004D-9761-591FEEA2CF29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1645654" y="4274077"/>
                    <a:ext cx="302194" cy="635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6183" name="Ink 6182">
                    <a:extLst>
                      <a:ext uri="{FF2B5EF4-FFF2-40B4-BE49-F238E27FC236}">
                        <a16:creationId xmlns:a16="http://schemas.microsoft.com/office/drawing/2014/main" id="{430A06FB-0EC7-CD4C-A353-913527490BB4}"/>
                      </a:ext>
                    </a:extLst>
                  </p14:cNvPr>
                  <p14:cNvContentPartPr/>
                  <p14:nvPr/>
                </p14:nvContentPartPr>
                <p14:xfrm>
                  <a:off x="2017251" y="4308355"/>
                  <a:ext cx="233280" cy="46080"/>
                </p14:xfrm>
              </p:contentPart>
            </mc:Choice>
            <mc:Fallback xmlns="">
              <p:pic>
                <p:nvPicPr>
                  <p:cNvPr id="6183" name="Ink 6182">
                    <a:extLst>
                      <a:ext uri="{FF2B5EF4-FFF2-40B4-BE49-F238E27FC236}">
                        <a16:creationId xmlns:a16="http://schemas.microsoft.com/office/drawing/2014/main" id="{430A06FB-0EC7-CD4C-A353-913527490BB4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2008534" y="4299637"/>
                    <a:ext cx="250714" cy="635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6184" name="Ink 6183">
                    <a:extLst>
                      <a:ext uri="{FF2B5EF4-FFF2-40B4-BE49-F238E27FC236}">
                        <a16:creationId xmlns:a16="http://schemas.microsoft.com/office/drawing/2014/main" id="{FF94C0ED-05BF-2A41-A085-69FC42D37FAA}"/>
                      </a:ext>
                    </a:extLst>
                  </p14:cNvPr>
                  <p14:cNvContentPartPr/>
                  <p14:nvPr/>
                </p14:nvContentPartPr>
                <p14:xfrm>
                  <a:off x="2475891" y="4309795"/>
                  <a:ext cx="266040" cy="44640"/>
                </p14:xfrm>
              </p:contentPart>
            </mc:Choice>
            <mc:Fallback xmlns="">
              <p:pic>
                <p:nvPicPr>
                  <p:cNvPr id="6184" name="Ink 6183">
                    <a:extLst>
                      <a:ext uri="{FF2B5EF4-FFF2-40B4-BE49-F238E27FC236}">
                        <a16:creationId xmlns:a16="http://schemas.microsoft.com/office/drawing/2014/main" id="{FF94C0ED-05BF-2A41-A085-69FC42D37FAA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2467175" y="4301115"/>
                    <a:ext cx="283057" cy="615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6185" name="Ink 6184">
                    <a:extLst>
                      <a:ext uri="{FF2B5EF4-FFF2-40B4-BE49-F238E27FC236}">
                        <a16:creationId xmlns:a16="http://schemas.microsoft.com/office/drawing/2014/main" id="{D60B9A46-9A45-BC4A-91CD-FE445C136688}"/>
                      </a:ext>
                    </a:extLst>
                  </p14:cNvPr>
                  <p14:cNvContentPartPr/>
                  <p14:nvPr/>
                </p14:nvContentPartPr>
                <p14:xfrm>
                  <a:off x="2928051" y="4310515"/>
                  <a:ext cx="239760" cy="19080"/>
                </p14:xfrm>
              </p:contentPart>
            </mc:Choice>
            <mc:Fallback xmlns="">
              <p:pic>
                <p:nvPicPr>
                  <p:cNvPr id="6185" name="Ink 6184">
                    <a:extLst>
                      <a:ext uri="{FF2B5EF4-FFF2-40B4-BE49-F238E27FC236}">
                        <a16:creationId xmlns:a16="http://schemas.microsoft.com/office/drawing/2014/main" id="{D60B9A46-9A45-BC4A-91CD-FE445C136688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2919340" y="4301805"/>
                    <a:ext cx="257182" cy="365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6267" name="Ink 6266">
                    <a:extLst>
                      <a:ext uri="{FF2B5EF4-FFF2-40B4-BE49-F238E27FC236}">
                        <a16:creationId xmlns:a16="http://schemas.microsoft.com/office/drawing/2014/main" id="{84A3D637-ABF2-5A46-8A13-30FDE1A68319}"/>
                      </a:ext>
                    </a:extLst>
                  </p14:cNvPr>
                  <p14:cNvContentPartPr/>
                  <p14:nvPr/>
                </p14:nvContentPartPr>
                <p14:xfrm>
                  <a:off x="2233611" y="4377475"/>
                  <a:ext cx="32400" cy="432000"/>
                </p14:xfrm>
              </p:contentPart>
            </mc:Choice>
            <mc:Fallback xmlns="">
              <p:pic>
                <p:nvPicPr>
                  <p:cNvPr id="6267" name="Ink 6266">
                    <a:extLst>
                      <a:ext uri="{FF2B5EF4-FFF2-40B4-BE49-F238E27FC236}">
                        <a16:creationId xmlns:a16="http://schemas.microsoft.com/office/drawing/2014/main" id="{84A3D637-ABF2-5A46-8A13-30FDE1A68319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2224888" y="4368760"/>
                    <a:ext cx="49846" cy="449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6268" name="Ink 6267">
                    <a:extLst>
                      <a:ext uri="{FF2B5EF4-FFF2-40B4-BE49-F238E27FC236}">
                        <a16:creationId xmlns:a16="http://schemas.microsoft.com/office/drawing/2014/main" id="{7381A35B-65E8-564B-AE1A-9494EDF7D70A}"/>
                      </a:ext>
                    </a:extLst>
                  </p14:cNvPr>
                  <p14:cNvContentPartPr/>
                  <p14:nvPr/>
                </p14:nvContentPartPr>
                <p14:xfrm>
                  <a:off x="2095731" y="4385395"/>
                  <a:ext cx="141480" cy="243360"/>
                </p14:xfrm>
              </p:contentPart>
            </mc:Choice>
            <mc:Fallback xmlns="">
              <p:pic>
                <p:nvPicPr>
                  <p:cNvPr id="6268" name="Ink 6267">
                    <a:extLst>
                      <a:ext uri="{FF2B5EF4-FFF2-40B4-BE49-F238E27FC236}">
                        <a16:creationId xmlns:a16="http://schemas.microsoft.com/office/drawing/2014/main" id="{7381A35B-65E8-564B-AE1A-9494EDF7D70A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2087018" y="4376674"/>
                    <a:ext cx="158906" cy="260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6269" name="Ink 6268">
                    <a:extLst>
                      <a:ext uri="{FF2B5EF4-FFF2-40B4-BE49-F238E27FC236}">
                        <a16:creationId xmlns:a16="http://schemas.microsoft.com/office/drawing/2014/main" id="{C372C2F1-7F97-1D4B-9C61-AC21DEB80653}"/>
                      </a:ext>
                    </a:extLst>
                  </p14:cNvPr>
                  <p14:cNvContentPartPr/>
                  <p14:nvPr/>
                </p14:nvContentPartPr>
                <p14:xfrm>
                  <a:off x="2242251" y="4406275"/>
                  <a:ext cx="207720" cy="122400"/>
                </p14:xfrm>
              </p:contentPart>
            </mc:Choice>
            <mc:Fallback xmlns="">
              <p:pic>
                <p:nvPicPr>
                  <p:cNvPr id="6269" name="Ink 6268">
                    <a:extLst>
                      <a:ext uri="{FF2B5EF4-FFF2-40B4-BE49-F238E27FC236}">
                        <a16:creationId xmlns:a16="http://schemas.microsoft.com/office/drawing/2014/main" id="{C372C2F1-7F97-1D4B-9C61-AC21DEB80653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2233544" y="4397562"/>
                    <a:ext cx="225134" cy="1398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6271" name="Ink 6270">
                    <a:extLst>
                      <a:ext uri="{FF2B5EF4-FFF2-40B4-BE49-F238E27FC236}">
                        <a16:creationId xmlns:a16="http://schemas.microsoft.com/office/drawing/2014/main" id="{65FEA653-73BF-E641-94CA-753A580059DE}"/>
                      </a:ext>
                    </a:extLst>
                  </p14:cNvPr>
                  <p14:cNvContentPartPr/>
                  <p14:nvPr/>
                </p14:nvContentPartPr>
                <p14:xfrm>
                  <a:off x="1863531" y="3539035"/>
                  <a:ext cx="356760" cy="202680"/>
                </p14:xfrm>
              </p:contentPart>
            </mc:Choice>
            <mc:Fallback xmlns="">
              <p:pic>
                <p:nvPicPr>
                  <p:cNvPr id="6271" name="Ink 6270">
                    <a:extLst>
                      <a:ext uri="{FF2B5EF4-FFF2-40B4-BE49-F238E27FC236}">
                        <a16:creationId xmlns:a16="http://schemas.microsoft.com/office/drawing/2014/main" id="{65FEA653-73BF-E641-94CA-753A580059DE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1854809" y="3530331"/>
                    <a:ext cx="374203" cy="219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6272" name="Ink 6271">
                    <a:extLst>
                      <a:ext uri="{FF2B5EF4-FFF2-40B4-BE49-F238E27FC236}">
                        <a16:creationId xmlns:a16="http://schemas.microsoft.com/office/drawing/2014/main" id="{AF6D785A-B672-9C43-8639-6D605B57B48D}"/>
                      </a:ext>
                    </a:extLst>
                  </p14:cNvPr>
                  <p14:cNvContentPartPr/>
                  <p14:nvPr/>
                </p14:nvContentPartPr>
                <p14:xfrm>
                  <a:off x="2122371" y="3853315"/>
                  <a:ext cx="146880" cy="169560"/>
                </p14:xfrm>
              </p:contentPart>
            </mc:Choice>
            <mc:Fallback xmlns="">
              <p:pic>
                <p:nvPicPr>
                  <p:cNvPr id="6272" name="Ink 6271">
                    <a:extLst>
                      <a:ext uri="{FF2B5EF4-FFF2-40B4-BE49-F238E27FC236}">
                        <a16:creationId xmlns:a16="http://schemas.microsoft.com/office/drawing/2014/main" id="{AF6D785A-B672-9C43-8639-6D605B57B48D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2113658" y="3844588"/>
                    <a:ext cx="164306" cy="1870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6273" name="Ink 6272">
                    <a:extLst>
                      <a:ext uri="{FF2B5EF4-FFF2-40B4-BE49-F238E27FC236}">
                        <a16:creationId xmlns:a16="http://schemas.microsoft.com/office/drawing/2014/main" id="{A55ABB89-52C1-EE4E-8BFE-D0238C7EB69D}"/>
                      </a:ext>
                    </a:extLst>
                  </p14:cNvPr>
                  <p14:cNvContentPartPr/>
                  <p14:nvPr/>
                </p14:nvContentPartPr>
                <p14:xfrm>
                  <a:off x="2134971" y="3699595"/>
                  <a:ext cx="118800" cy="144000"/>
                </p14:xfrm>
              </p:contentPart>
            </mc:Choice>
            <mc:Fallback xmlns="">
              <p:pic>
                <p:nvPicPr>
                  <p:cNvPr id="6273" name="Ink 6272">
                    <a:extLst>
                      <a:ext uri="{FF2B5EF4-FFF2-40B4-BE49-F238E27FC236}">
                        <a16:creationId xmlns:a16="http://schemas.microsoft.com/office/drawing/2014/main" id="{A55ABB89-52C1-EE4E-8BFE-D0238C7EB69D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2126248" y="3690880"/>
                    <a:ext cx="136246" cy="161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6274" name="Ink 6273">
                    <a:extLst>
                      <a:ext uri="{FF2B5EF4-FFF2-40B4-BE49-F238E27FC236}">
                        <a16:creationId xmlns:a16="http://schemas.microsoft.com/office/drawing/2014/main" id="{A1F82E3B-8339-F042-8B75-9F3F1D027A03}"/>
                      </a:ext>
                    </a:extLst>
                  </p14:cNvPr>
                  <p14:cNvContentPartPr/>
                  <p14:nvPr/>
                </p14:nvContentPartPr>
                <p14:xfrm>
                  <a:off x="2242251" y="4047715"/>
                  <a:ext cx="119160" cy="158040"/>
                </p14:xfrm>
              </p:contentPart>
            </mc:Choice>
            <mc:Fallback xmlns="">
              <p:pic>
                <p:nvPicPr>
                  <p:cNvPr id="6274" name="Ink 6273">
                    <a:extLst>
                      <a:ext uri="{FF2B5EF4-FFF2-40B4-BE49-F238E27FC236}">
                        <a16:creationId xmlns:a16="http://schemas.microsoft.com/office/drawing/2014/main" id="{A1F82E3B-8339-F042-8B75-9F3F1D027A03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2233562" y="4038981"/>
                    <a:ext cx="136124" cy="1755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6275" name="Ink 6274">
                    <a:extLst>
                      <a:ext uri="{FF2B5EF4-FFF2-40B4-BE49-F238E27FC236}">
                        <a16:creationId xmlns:a16="http://schemas.microsoft.com/office/drawing/2014/main" id="{B739082E-EB5A-5547-B884-E3C4ABBA67F2}"/>
                      </a:ext>
                    </a:extLst>
                  </p14:cNvPr>
                  <p14:cNvContentPartPr/>
                  <p14:nvPr/>
                </p14:nvContentPartPr>
                <p14:xfrm>
                  <a:off x="2329371" y="3965275"/>
                  <a:ext cx="6840" cy="23400"/>
                </p14:xfrm>
              </p:contentPart>
            </mc:Choice>
            <mc:Fallback xmlns="">
              <p:pic>
                <p:nvPicPr>
                  <p:cNvPr id="6275" name="Ink 6274">
                    <a:extLst>
                      <a:ext uri="{FF2B5EF4-FFF2-40B4-BE49-F238E27FC236}">
                        <a16:creationId xmlns:a16="http://schemas.microsoft.com/office/drawing/2014/main" id="{B739082E-EB5A-5547-B884-E3C4ABBA67F2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2320922" y="3956654"/>
                    <a:ext cx="23336" cy="40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6277" name="Ink 6276">
                    <a:extLst>
                      <a:ext uri="{FF2B5EF4-FFF2-40B4-BE49-F238E27FC236}">
                        <a16:creationId xmlns:a16="http://schemas.microsoft.com/office/drawing/2014/main" id="{D98F0ED1-552E-C54C-AEC5-F736572024B9}"/>
                      </a:ext>
                    </a:extLst>
                  </p14:cNvPr>
                  <p14:cNvContentPartPr/>
                  <p14:nvPr/>
                </p14:nvContentPartPr>
                <p14:xfrm>
                  <a:off x="2601531" y="1850275"/>
                  <a:ext cx="114120" cy="90360"/>
                </p14:xfrm>
              </p:contentPart>
            </mc:Choice>
            <mc:Fallback xmlns="">
              <p:pic>
                <p:nvPicPr>
                  <p:cNvPr id="6277" name="Ink 6276">
                    <a:extLst>
                      <a:ext uri="{FF2B5EF4-FFF2-40B4-BE49-F238E27FC236}">
                        <a16:creationId xmlns:a16="http://schemas.microsoft.com/office/drawing/2014/main" id="{D98F0ED1-552E-C54C-AEC5-F736572024B9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2592816" y="1841571"/>
                    <a:ext cx="131549" cy="1077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6278" name="Ink 6277">
                    <a:extLst>
                      <a:ext uri="{FF2B5EF4-FFF2-40B4-BE49-F238E27FC236}">
                        <a16:creationId xmlns:a16="http://schemas.microsoft.com/office/drawing/2014/main" id="{E9178574-1B71-294C-93A2-ADD2B47E7673}"/>
                      </a:ext>
                    </a:extLst>
                  </p14:cNvPr>
                  <p14:cNvContentPartPr/>
                  <p14:nvPr/>
                </p14:nvContentPartPr>
                <p14:xfrm>
                  <a:off x="2819331" y="2028115"/>
                  <a:ext cx="91080" cy="116640"/>
                </p14:xfrm>
              </p:contentPart>
            </mc:Choice>
            <mc:Fallback xmlns="">
              <p:pic>
                <p:nvPicPr>
                  <p:cNvPr id="6278" name="Ink 6277">
                    <a:extLst>
                      <a:ext uri="{FF2B5EF4-FFF2-40B4-BE49-F238E27FC236}">
                        <a16:creationId xmlns:a16="http://schemas.microsoft.com/office/drawing/2014/main" id="{E9178574-1B71-294C-93A2-ADD2B47E7673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2810597" y="2019398"/>
                    <a:ext cx="108547" cy="1340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6279" name="Ink 6278">
                    <a:extLst>
                      <a:ext uri="{FF2B5EF4-FFF2-40B4-BE49-F238E27FC236}">
                        <a16:creationId xmlns:a16="http://schemas.microsoft.com/office/drawing/2014/main" id="{A84B2958-DB5F-674D-9F2C-59662B0A9212}"/>
                      </a:ext>
                    </a:extLst>
                  </p14:cNvPr>
                  <p14:cNvContentPartPr/>
                  <p14:nvPr/>
                </p14:nvContentPartPr>
                <p14:xfrm>
                  <a:off x="3080691" y="2263915"/>
                  <a:ext cx="121680" cy="78840"/>
                </p14:xfrm>
              </p:contentPart>
            </mc:Choice>
            <mc:Fallback xmlns="">
              <p:pic>
                <p:nvPicPr>
                  <p:cNvPr id="6279" name="Ink 6278">
                    <a:extLst>
                      <a:ext uri="{FF2B5EF4-FFF2-40B4-BE49-F238E27FC236}">
                        <a16:creationId xmlns:a16="http://schemas.microsoft.com/office/drawing/2014/main" id="{A84B2958-DB5F-674D-9F2C-59662B0A9212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3071970" y="2255201"/>
                    <a:ext cx="139122" cy="96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6280" name="Ink 6279">
                    <a:extLst>
                      <a:ext uri="{FF2B5EF4-FFF2-40B4-BE49-F238E27FC236}">
                        <a16:creationId xmlns:a16="http://schemas.microsoft.com/office/drawing/2014/main" id="{B4692A2C-9108-7246-8497-A66AEEFFB065}"/>
                      </a:ext>
                    </a:extLst>
                  </p14:cNvPr>
                  <p14:cNvContentPartPr/>
                  <p14:nvPr/>
                </p14:nvContentPartPr>
                <p14:xfrm>
                  <a:off x="3312531" y="2468035"/>
                  <a:ext cx="156240" cy="99000"/>
                </p14:xfrm>
              </p:contentPart>
            </mc:Choice>
            <mc:Fallback xmlns="">
              <p:pic>
                <p:nvPicPr>
                  <p:cNvPr id="6280" name="Ink 6279">
                    <a:extLst>
                      <a:ext uri="{FF2B5EF4-FFF2-40B4-BE49-F238E27FC236}">
                        <a16:creationId xmlns:a16="http://schemas.microsoft.com/office/drawing/2014/main" id="{B4692A2C-9108-7246-8497-A66AEEFFB065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3303828" y="2459336"/>
                    <a:ext cx="173646" cy="1163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6281" name="Ink 6280">
                    <a:extLst>
                      <a:ext uri="{FF2B5EF4-FFF2-40B4-BE49-F238E27FC236}">
                        <a16:creationId xmlns:a16="http://schemas.microsoft.com/office/drawing/2014/main" id="{B3272A86-1312-BE4F-83FD-9D3533D2C7C2}"/>
                      </a:ext>
                    </a:extLst>
                  </p14:cNvPr>
                  <p14:cNvContentPartPr/>
                  <p14:nvPr/>
                </p14:nvContentPartPr>
                <p14:xfrm>
                  <a:off x="3623211" y="2724715"/>
                  <a:ext cx="113760" cy="101880"/>
                </p14:xfrm>
              </p:contentPart>
            </mc:Choice>
            <mc:Fallback xmlns="">
              <p:pic>
                <p:nvPicPr>
                  <p:cNvPr id="6281" name="Ink 6280">
                    <a:extLst>
                      <a:ext uri="{FF2B5EF4-FFF2-40B4-BE49-F238E27FC236}">
                        <a16:creationId xmlns:a16="http://schemas.microsoft.com/office/drawing/2014/main" id="{B3272A86-1312-BE4F-83FD-9D3533D2C7C2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3614492" y="2716018"/>
                    <a:ext cx="131198" cy="1188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6">
                <p14:nvContentPartPr>
                  <p14:cNvPr id="6282" name="Ink 6281">
                    <a:extLst>
                      <a:ext uri="{FF2B5EF4-FFF2-40B4-BE49-F238E27FC236}">
                        <a16:creationId xmlns:a16="http://schemas.microsoft.com/office/drawing/2014/main" id="{845EF87D-D830-484D-8E58-7D6CA062D7AA}"/>
                      </a:ext>
                    </a:extLst>
                  </p14:cNvPr>
                  <p14:cNvContentPartPr/>
                  <p14:nvPr/>
                </p14:nvContentPartPr>
                <p14:xfrm>
                  <a:off x="3884571" y="2923075"/>
                  <a:ext cx="88920" cy="79560"/>
                </p14:xfrm>
              </p:contentPart>
            </mc:Choice>
            <mc:Fallback xmlns="">
              <p:pic>
                <p:nvPicPr>
                  <p:cNvPr id="6282" name="Ink 6281">
                    <a:extLst>
                      <a:ext uri="{FF2B5EF4-FFF2-40B4-BE49-F238E27FC236}">
                        <a16:creationId xmlns:a16="http://schemas.microsoft.com/office/drawing/2014/main" id="{845EF87D-D830-484D-8E58-7D6CA062D7AA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3875845" y="2914328"/>
                    <a:ext cx="106372" cy="970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8">
                <p14:nvContentPartPr>
                  <p14:cNvPr id="6283" name="Ink 6282">
                    <a:extLst>
                      <a:ext uri="{FF2B5EF4-FFF2-40B4-BE49-F238E27FC236}">
                        <a16:creationId xmlns:a16="http://schemas.microsoft.com/office/drawing/2014/main" id="{4395E8D9-F3ED-0044-962C-91AF7D2594A9}"/>
                      </a:ext>
                    </a:extLst>
                  </p14:cNvPr>
                  <p14:cNvContentPartPr/>
                  <p14:nvPr/>
                </p14:nvContentPartPr>
                <p14:xfrm>
                  <a:off x="4082571" y="3125395"/>
                  <a:ext cx="104040" cy="117000"/>
                </p14:xfrm>
              </p:contentPart>
            </mc:Choice>
            <mc:Fallback xmlns="">
              <p:pic>
                <p:nvPicPr>
                  <p:cNvPr id="6283" name="Ink 6282">
                    <a:extLst>
                      <a:ext uri="{FF2B5EF4-FFF2-40B4-BE49-F238E27FC236}">
                        <a16:creationId xmlns:a16="http://schemas.microsoft.com/office/drawing/2014/main" id="{4395E8D9-F3ED-0044-962C-91AF7D2594A9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4073866" y="3116682"/>
                    <a:ext cx="121449" cy="1344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6284" name="Ink 6283">
                    <a:extLst>
                      <a:ext uri="{FF2B5EF4-FFF2-40B4-BE49-F238E27FC236}">
                        <a16:creationId xmlns:a16="http://schemas.microsoft.com/office/drawing/2014/main" id="{645602A1-42CC-B34D-A71E-9850AF2758C7}"/>
                      </a:ext>
                    </a:extLst>
                  </p14:cNvPr>
                  <p14:cNvContentPartPr/>
                  <p14:nvPr/>
                </p14:nvContentPartPr>
                <p14:xfrm>
                  <a:off x="4397571" y="3428875"/>
                  <a:ext cx="137520" cy="96120"/>
                </p14:xfrm>
              </p:contentPart>
            </mc:Choice>
            <mc:Fallback xmlns="">
              <p:pic>
                <p:nvPicPr>
                  <p:cNvPr id="6284" name="Ink 6283">
                    <a:extLst>
                      <a:ext uri="{FF2B5EF4-FFF2-40B4-BE49-F238E27FC236}">
                        <a16:creationId xmlns:a16="http://schemas.microsoft.com/office/drawing/2014/main" id="{645602A1-42CC-B34D-A71E-9850AF2758C7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4388846" y="3420174"/>
                    <a:ext cx="154970" cy="1131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6285" name="Ink 6284">
                    <a:extLst>
                      <a:ext uri="{FF2B5EF4-FFF2-40B4-BE49-F238E27FC236}">
                        <a16:creationId xmlns:a16="http://schemas.microsoft.com/office/drawing/2014/main" id="{5DE9802E-CF7D-F643-94D4-9162A9B108E8}"/>
                      </a:ext>
                    </a:extLst>
                  </p14:cNvPr>
                  <p14:cNvContentPartPr/>
                  <p14:nvPr/>
                </p14:nvContentPartPr>
                <p14:xfrm>
                  <a:off x="4636971" y="3646675"/>
                  <a:ext cx="139680" cy="165960"/>
                </p14:xfrm>
              </p:contentPart>
            </mc:Choice>
            <mc:Fallback xmlns="">
              <p:pic>
                <p:nvPicPr>
                  <p:cNvPr id="6285" name="Ink 6284">
                    <a:extLst>
                      <a:ext uri="{FF2B5EF4-FFF2-40B4-BE49-F238E27FC236}">
                        <a16:creationId xmlns:a16="http://schemas.microsoft.com/office/drawing/2014/main" id="{5DE9802E-CF7D-F643-94D4-9162A9B108E8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4628241" y="3637940"/>
                    <a:ext cx="157140" cy="183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6286" name="Ink 6285">
                    <a:extLst>
                      <a:ext uri="{FF2B5EF4-FFF2-40B4-BE49-F238E27FC236}">
                        <a16:creationId xmlns:a16="http://schemas.microsoft.com/office/drawing/2014/main" id="{D7ED506F-E656-F04F-B3A6-DB1A47B92B24}"/>
                      </a:ext>
                    </a:extLst>
                  </p14:cNvPr>
                  <p14:cNvContentPartPr/>
                  <p14:nvPr/>
                </p14:nvContentPartPr>
                <p14:xfrm>
                  <a:off x="4963851" y="3981835"/>
                  <a:ext cx="110520" cy="83880"/>
                </p14:xfrm>
              </p:contentPart>
            </mc:Choice>
            <mc:Fallback xmlns="">
              <p:pic>
                <p:nvPicPr>
                  <p:cNvPr id="6286" name="Ink 6285">
                    <a:extLst>
                      <a:ext uri="{FF2B5EF4-FFF2-40B4-BE49-F238E27FC236}">
                        <a16:creationId xmlns:a16="http://schemas.microsoft.com/office/drawing/2014/main" id="{D7ED506F-E656-F04F-B3A6-DB1A47B92B24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4955158" y="3973115"/>
                    <a:ext cx="127491" cy="10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6188" name="Ink 6187">
                    <a:extLst>
                      <a:ext uri="{FF2B5EF4-FFF2-40B4-BE49-F238E27FC236}">
                        <a16:creationId xmlns:a16="http://schemas.microsoft.com/office/drawing/2014/main" id="{6E77B3B1-F624-8B48-87EC-77844DB32D7B}"/>
                      </a:ext>
                    </a:extLst>
                  </p14:cNvPr>
                  <p14:cNvContentPartPr/>
                  <p14:nvPr/>
                </p14:nvContentPartPr>
                <p14:xfrm>
                  <a:off x="4528251" y="4296115"/>
                  <a:ext cx="204840" cy="25200"/>
                </p14:xfrm>
              </p:contentPart>
            </mc:Choice>
            <mc:Fallback xmlns="">
              <p:pic>
                <p:nvPicPr>
                  <p:cNvPr id="6188" name="Ink 6187">
                    <a:extLst>
                      <a:ext uri="{FF2B5EF4-FFF2-40B4-BE49-F238E27FC236}">
                        <a16:creationId xmlns:a16="http://schemas.microsoft.com/office/drawing/2014/main" id="{6E77B3B1-F624-8B48-87EC-77844DB32D7B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4519543" y="4287295"/>
                    <a:ext cx="221841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6189" name="Ink 6188">
                    <a:extLst>
                      <a:ext uri="{FF2B5EF4-FFF2-40B4-BE49-F238E27FC236}">
                        <a16:creationId xmlns:a16="http://schemas.microsoft.com/office/drawing/2014/main" id="{0BDB496A-4726-D84B-B7EE-5F7A85EFD0F3}"/>
                      </a:ext>
                    </a:extLst>
                  </p14:cNvPr>
                  <p14:cNvContentPartPr/>
                  <p14:nvPr/>
                </p14:nvContentPartPr>
                <p14:xfrm>
                  <a:off x="4920291" y="4322035"/>
                  <a:ext cx="332640" cy="17640"/>
                </p14:xfrm>
              </p:contentPart>
            </mc:Choice>
            <mc:Fallback xmlns="">
              <p:pic>
                <p:nvPicPr>
                  <p:cNvPr id="6189" name="Ink 6188">
                    <a:extLst>
                      <a:ext uri="{FF2B5EF4-FFF2-40B4-BE49-F238E27FC236}">
                        <a16:creationId xmlns:a16="http://schemas.microsoft.com/office/drawing/2014/main" id="{0BDB496A-4726-D84B-B7EE-5F7A85EFD0F3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4911570" y="4313420"/>
                    <a:ext cx="350082" cy="348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6190" name="Ink 6189">
                    <a:extLst>
                      <a:ext uri="{FF2B5EF4-FFF2-40B4-BE49-F238E27FC236}">
                        <a16:creationId xmlns:a16="http://schemas.microsoft.com/office/drawing/2014/main" id="{033629CD-1FCE-9443-98B6-42D221EC3F57}"/>
                      </a:ext>
                    </a:extLst>
                  </p14:cNvPr>
                  <p14:cNvContentPartPr/>
                  <p14:nvPr/>
                </p14:nvContentPartPr>
                <p14:xfrm>
                  <a:off x="5409891" y="4288915"/>
                  <a:ext cx="87480" cy="2520"/>
                </p14:xfrm>
              </p:contentPart>
            </mc:Choice>
            <mc:Fallback xmlns="">
              <p:pic>
                <p:nvPicPr>
                  <p:cNvPr id="6190" name="Ink 6189">
                    <a:extLst>
                      <a:ext uri="{FF2B5EF4-FFF2-40B4-BE49-F238E27FC236}">
                        <a16:creationId xmlns:a16="http://schemas.microsoft.com/office/drawing/2014/main" id="{033629CD-1FCE-9443-98B6-42D221EC3F57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5401184" y="4280095"/>
                    <a:ext cx="104893" cy="2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6287" name="Ink 6286">
                    <a:extLst>
                      <a:ext uri="{FF2B5EF4-FFF2-40B4-BE49-F238E27FC236}">
                        <a16:creationId xmlns:a16="http://schemas.microsoft.com/office/drawing/2014/main" id="{DB0AC85F-912D-644E-9A93-0B814072CC5B}"/>
                      </a:ext>
                    </a:extLst>
                  </p14:cNvPr>
                  <p14:cNvContentPartPr/>
                  <p14:nvPr/>
                </p14:nvContentPartPr>
                <p14:xfrm>
                  <a:off x="5224131" y="4235635"/>
                  <a:ext cx="123840" cy="83160"/>
                </p14:xfrm>
              </p:contentPart>
            </mc:Choice>
            <mc:Fallback xmlns="">
              <p:pic>
                <p:nvPicPr>
                  <p:cNvPr id="6287" name="Ink 6286">
                    <a:extLst>
                      <a:ext uri="{FF2B5EF4-FFF2-40B4-BE49-F238E27FC236}">
                        <a16:creationId xmlns:a16="http://schemas.microsoft.com/office/drawing/2014/main" id="{DB0AC85F-912D-644E-9A93-0B814072CC5B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5215404" y="4226903"/>
                    <a:ext cx="141294" cy="1006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6290" name="Ink 6289">
                    <a:extLst>
                      <a:ext uri="{FF2B5EF4-FFF2-40B4-BE49-F238E27FC236}">
                        <a16:creationId xmlns:a16="http://schemas.microsoft.com/office/drawing/2014/main" id="{C2F110F9-AF0A-A349-BBBB-C01E2354BB2E}"/>
                      </a:ext>
                    </a:extLst>
                  </p14:cNvPr>
                  <p14:cNvContentPartPr/>
                  <p14:nvPr/>
                </p14:nvContentPartPr>
                <p14:xfrm>
                  <a:off x="5388291" y="4321315"/>
                  <a:ext cx="141120" cy="141840"/>
                </p14:xfrm>
              </p:contentPart>
            </mc:Choice>
            <mc:Fallback xmlns="">
              <p:pic>
                <p:nvPicPr>
                  <p:cNvPr id="6290" name="Ink 6289">
                    <a:extLst>
                      <a:ext uri="{FF2B5EF4-FFF2-40B4-BE49-F238E27FC236}">
                        <a16:creationId xmlns:a16="http://schemas.microsoft.com/office/drawing/2014/main" id="{C2F110F9-AF0A-A349-BBBB-C01E2354BB2E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5379575" y="4312606"/>
                    <a:ext cx="158552" cy="1592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6292" name="Ink 6291">
                    <a:extLst>
                      <a:ext uri="{FF2B5EF4-FFF2-40B4-BE49-F238E27FC236}">
                        <a16:creationId xmlns:a16="http://schemas.microsoft.com/office/drawing/2014/main" id="{BF0231D4-BEE9-BF4E-835E-45C35BF89215}"/>
                      </a:ext>
                    </a:extLst>
                  </p14:cNvPr>
                  <p14:cNvContentPartPr/>
                  <p14:nvPr/>
                </p14:nvContentPartPr>
                <p14:xfrm>
                  <a:off x="3451491" y="2861155"/>
                  <a:ext cx="139680" cy="80280"/>
                </p14:xfrm>
              </p:contentPart>
            </mc:Choice>
            <mc:Fallback xmlns="">
              <p:pic>
                <p:nvPicPr>
                  <p:cNvPr id="6292" name="Ink 6291">
                    <a:extLst>
                      <a:ext uri="{FF2B5EF4-FFF2-40B4-BE49-F238E27FC236}">
                        <a16:creationId xmlns:a16="http://schemas.microsoft.com/office/drawing/2014/main" id="{BF0231D4-BEE9-BF4E-835E-45C35BF89215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3442761" y="2852420"/>
                    <a:ext cx="157140" cy="977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6293" name="Ink 6292">
                    <a:extLst>
                      <a:ext uri="{FF2B5EF4-FFF2-40B4-BE49-F238E27FC236}">
                        <a16:creationId xmlns:a16="http://schemas.microsoft.com/office/drawing/2014/main" id="{0289A35B-8432-E949-A4D2-98C98E966596}"/>
                      </a:ext>
                    </a:extLst>
                  </p14:cNvPr>
                  <p14:cNvContentPartPr/>
                  <p14:nvPr/>
                </p14:nvContentPartPr>
                <p14:xfrm>
                  <a:off x="3504411" y="2764675"/>
                  <a:ext cx="46800" cy="273600"/>
                </p14:xfrm>
              </p:contentPart>
            </mc:Choice>
            <mc:Fallback xmlns="">
              <p:pic>
                <p:nvPicPr>
                  <p:cNvPr id="6293" name="Ink 6292">
                    <a:extLst>
                      <a:ext uri="{FF2B5EF4-FFF2-40B4-BE49-F238E27FC236}">
                        <a16:creationId xmlns:a16="http://schemas.microsoft.com/office/drawing/2014/main" id="{0289A35B-8432-E949-A4D2-98C98E966596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3495714" y="2755956"/>
                    <a:ext cx="64195" cy="2910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6295" name="Ink 6294">
                    <a:extLst>
                      <a:ext uri="{FF2B5EF4-FFF2-40B4-BE49-F238E27FC236}">
                        <a16:creationId xmlns:a16="http://schemas.microsoft.com/office/drawing/2014/main" id="{DA9C37FD-CEB9-3A45-9AA5-5316B0E231D6}"/>
                      </a:ext>
                    </a:extLst>
                  </p14:cNvPr>
                  <p14:cNvContentPartPr/>
                  <p14:nvPr/>
                </p14:nvContentPartPr>
                <p14:xfrm>
                  <a:off x="3693771" y="2448235"/>
                  <a:ext cx="250560" cy="240480"/>
                </p14:xfrm>
              </p:contentPart>
            </mc:Choice>
            <mc:Fallback xmlns="">
              <p:pic>
                <p:nvPicPr>
                  <p:cNvPr id="6295" name="Ink 6294">
                    <a:extLst>
                      <a:ext uri="{FF2B5EF4-FFF2-40B4-BE49-F238E27FC236}">
                        <a16:creationId xmlns:a16="http://schemas.microsoft.com/office/drawing/2014/main" id="{DA9C37FD-CEB9-3A45-9AA5-5316B0E231D6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3685059" y="2439513"/>
                    <a:ext cx="267983" cy="2579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2">
                <p14:nvContentPartPr>
                  <p14:cNvPr id="6296" name="Ink 6295">
                    <a:extLst>
                      <a:ext uri="{FF2B5EF4-FFF2-40B4-BE49-F238E27FC236}">
                        <a16:creationId xmlns:a16="http://schemas.microsoft.com/office/drawing/2014/main" id="{6490E69C-5496-EF4F-A31E-D764339CED5C}"/>
                      </a:ext>
                    </a:extLst>
                  </p14:cNvPr>
                  <p14:cNvContentPartPr/>
                  <p14:nvPr/>
                </p14:nvContentPartPr>
                <p14:xfrm>
                  <a:off x="3684411" y="2663875"/>
                  <a:ext cx="117360" cy="46800"/>
                </p14:xfrm>
              </p:contentPart>
            </mc:Choice>
            <mc:Fallback xmlns="">
              <p:pic>
                <p:nvPicPr>
                  <p:cNvPr id="6296" name="Ink 6295">
                    <a:extLst>
                      <a:ext uri="{FF2B5EF4-FFF2-40B4-BE49-F238E27FC236}">
                        <a16:creationId xmlns:a16="http://schemas.microsoft.com/office/drawing/2014/main" id="{6490E69C-5496-EF4F-A31E-D764339CED5C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3675671" y="2655178"/>
                    <a:ext cx="134839" cy="64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4">
                <p14:nvContentPartPr>
                  <p14:cNvPr id="6297" name="Ink 6296">
                    <a:extLst>
                      <a:ext uri="{FF2B5EF4-FFF2-40B4-BE49-F238E27FC236}">
                        <a16:creationId xmlns:a16="http://schemas.microsoft.com/office/drawing/2014/main" id="{6B533353-398D-A84D-BB0B-3A9AA0E2CAEA}"/>
                      </a:ext>
                    </a:extLst>
                  </p14:cNvPr>
                  <p14:cNvContentPartPr/>
                  <p14:nvPr/>
                </p14:nvContentPartPr>
                <p14:xfrm>
                  <a:off x="3672531" y="2565235"/>
                  <a:ext cx="21240" cy="155520"/>
                </p14:xfrm>
              </p:contentPart>
            </mc:Choice>
            <mc:Fallback xmlns="">
              <p:pic>
                <p:nvPicPr>
                  <p:cNvPr id="6297" name="Ink 6296">
                    <a:extLst>
                      <a:ext uri="{FF2B5EF4-FFF2-40B4-BE49-F238E27FC236}">
                        <a16:creationId xmlns:a16="http://schemas.microsoft.com/office/drawing/2014/main" id="{6B533353-398D-A84D-BB0B-3A9AA0E2CAEA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3663953" y="2556526"/>
                    <a:ext cx="38395" cy="172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6">
                <p14:nvContentPartPr>
                  <p14:cNvPr id="6299" name="Ink 6298">
                    <a:extLst>
                      <a:ext uri="{FF2B5EF4-FFF2-40B4-BE49-F238E27FC236}">
                        <a16:creationId xmlns:a16="http://schemas.microsoft.com/office/drawing/2014/main" id="{40667205-7A7F-AC41-A9CB-B1BABD6911CF}"/>
                      </a:ext>
                    </a:extLst>
                  </p14:cNvPr>
                  <p14:cNvContentPartPr/>
                  <p14:nvPr/>
                </p14:nvContentPartPr>
                <p14:xfrm>
                  <a:off x="3491091" y="3143755"/>
                  <a:ext cx="90360" cy="15480"/>
                </p14:xfrm>
              </p:contentPart>
            </mc:Choice>
            <mc:Fallback xmlns="">
              <p:pic>
                <p:nvPicPr>
                  <p:cNvPr id="6299" name="Ink 6298">
                    <a:extLst>
                      <a:ext uri="{FF2B5EF4-FFF2-40B4-BE49-F238E27FC236}">
                        <a16:creationId xmlns:a16="http://schemas.microsoft.com/office/drawing/2014/main" id="{40667205-7A7F-AC41-A9CB-B1BABD6911CF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3482387" y="3135200"/>
                    <a:ext cx="107769" cy="325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8">
                <p14:nvContentPartPr>
                  <p14:cNvPr id="6304" name="Ink 6303">
                    <a:extLst>
                      <a:ext uri="{FF2B5EF4-FFF2-40B4-BE49-F238E27FC236}">
                        <a16:creationId xmlns:a16="http://schemas.microsoft.com/office/drawing/2014/main" id="{72DB92D6-565B-8348-8074-64C40267E69D}"/>
                      </a:ext>
                    </a:extLst>
                  </p14:cNvPr>
                  <p14:cNvContentPartPr/>
                  <p14:nvPr/>
                </p14:nvContentPartPr>
                <p14:xfrm>
                  <a:off x="3505131" y="3200275"/>
                  <a:ext cx="83160" cy="235440"/>
                </p14:xfrm>
              </p:contentPart>
            </mc:Choice>
            <mc:Fallback xmlns="">
              <p:pic>
                <p:nvPicPr>
                  <p:cNvPr id="6304" name="Ink 6303">
                    <a:extLst>
                      <a:ext uri="{FF2B5EF4-FFF2-40B4-BE49-F238E27FC236}">
                        <a16:creationId xmlns:a16="http://schemas.microsoft.com/office/drawing/2014/main" id="{72DB92D6-565B-8348-8074-64C40267E69D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3496399" y="3191555"/>
                    <a:ext cx="100624" cy="25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0">
                <p14:nvContentPartPr>
                  <p14:cNvPr id="6306" name="Ink 6305">
                    <a:extLst>
                      <a:ext uri="{FF2B5EF4-FFF2-40B4-BE49-F238E27FC236}">
                        <a16:creationId xmlns:a16="http://schemas.microsoft.com/office/drawing/2014/main" id="{36E5B024-EC1C-AA42-901C-57F40FA5C9CB}"/>
                      </a:ext>
                    </a:extLst>
                  </p14:cNvPr>
                  <p14:cNvContentPartPr/>
                  <p14:nvPr/>
                </p14:nvContentPartPr>
                <p14:xfrm>
                  <a:off x="3461571" y="3141955"/>
                  <a:ext cx="143280" cy="158040"/>
                </p14:xfrm>
              </p:contentPart>
            </mc:Choice>
            <mc:Fallback xmlns="">
              <p:pic>
                <p:nvPicPr>
                  <p:cNvPr id="6306" name="Ink 6305">
                    <a:extLst>
                      <a:ext uri="{FF2B5EF4-FFF2-40B4-BE49-F238E27FC236}">
                        <a16:creationId xmlns:a16="http://schemas.microsoft.com/office/drawing/2014/main" id="{36E5B024-EC1C-AA42-901C-57F40FA5C9CB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3452850" y="3133221"/>
                    <a:ext cx="160723" cy="1755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2">
                <p14:nvContentPartPr>
                  <p14:cNvPr id="6308" name="Ink 6307">
                    <a:extLst>
                      <a:ext uri="{FF2B5EF4-FFF2-40B4-BE49-F238E27FC236}">
                        <a16:creationId xmlns:a16="http://schemas.microsoft.com/office/drawing/2014/main" id="{5E650F65-2578-BF4C-918E-BB31CA382403}"/>
                      </a:ext>
                    </a:extLst>
                  </p14:cNvPr>
                  <p14:cNvContentPartPr/>
                  <p14:nvPr/>
                </p14:nvContentPartPr>
                <p14:xfrm>
                  <a:off x="3246017" y="1410034"/>
                  <a:ext cx="1043280" cy="1350360"/>
                </p14:xfrm>
              </p:contentPart>
            </mc:Choice>
            <mc:Fallback xmlns="">
              <p:pic>
                <p:nvPicPr>
                  <p:cNvPr id="6308" name="Ink 6307">
                    <a:extLst>
                      <a:ext uri="{FF2B5EF4-FFF2-40B4-BE49-F238E27FC236}">
                        <a16:creationId xmlns:a16="http://schemas.microsoft.com/office/drawing/2014/main" id="{5E650F65-2578-BF4C-918E-BB31CA382403}"/>
                      </a:ext>
                    </a:extLst>
                  </p:cNvPr>
                  <p:cNvPicPr/>
                  <p:nvPr/>
                </p:nvPicPr>
                <p:blipFill>
                  <a:blip r:embed="rId273"/>
                  <a:stretch>
                    <a:fillRect/>
                  </a:stretch>
                </p:blipFill>
                <p:spPr>
                  <a:xfrm>
                    <a:off x="3237295" y="1401311"/>
                    <a:ext cx="1060723" cy="13678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4">
                <p14:nvContentPartPr>
                  <p14:cNvPr id="6310" name="Ink 6309">
                    <a:extLst>
                      <a:ext uri="{FF2B5EF4-FFF2-40B4-BE49-F238E27FC236}">
                        <a16:creationId xmlns:a16="http://schemas.microsoft.com/office/drawing/2014/main" id="{356BD17B-BDEF-244F-9A52-7BBBFAE9AF4B}"/>
                      </a:ext>
                    </a:extLst>
                  </p14:cNvPr>
                  <p14:cNvContentPartPr/>
                  <p14:nvPr/>
                </p14:nvContentPartPr>
                <p14:xfrm>
                  <a:off x="3283097" y="2688754"/>
                  <a:ext cx="124560" cy="153360"/>
                </p14:xfrm>
              </p:contentPart>
            </mc:Choice>
            <mc:Fallback xmlns="">
              <p:pic>
                <p:nvPicPr>
                  <p:cNvPr id="6310" name="Ink 6309">
                    <a:extLst>
                      <a:ext uri="{FF2B5EF4-FFF2-40B4-BE49-F238E27FC236}">
                        <a16:creationId xmlns:a16="http://schemas.microsoft.com/office/drawing/2014/main" id="{356BD17B-BDEF-244F-9A52-7BBBFAE9AF4B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3274378" y="2680050"/>
                    <a:ext cx="141998" cy="1707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">
                <p14:nvContentPartPr>
                  <p14:cNvPr id="6312" name="Ink 6311">
                    <a:extLst>
                      <a:ext uri="{FF2B5EF4-FFF2-40B4-BE49-F238E27FC236}">
                        <a16:creationId xmlns:a16="http://schemas.microsoft.com/office/drawing/2014/main" id="{884F725D-8D12-AB45-8A83-4EBA6D8B5DA8}"/>
                      </a:ext>
                    </a:extLst>
                  </p14:cNvPr>
                  <p14:cNvContentPartPr/>
                  <p14:nvPr/>
                </p14:nvContentPartPr>
                <p14:xfrm>
                  <a:off x="4680617" y="1185754"/>
                  <a:ext cx="109080" cy="271080"/>
                </p14:xfrm>
              </p:contentPart>
            </mc:Choice>
            <mc:Fallback xmlns="">
              <p:pic>
                <p:nvPicPr>
                  <p:cNvPr id="6312" name="Ink 6311">
                    <a:extLst>
                      <a:ext uri="{FF2B5EF4-FFF2-40B4-BE49-F238E27FC236}">
                        <a16:creationId xmlns:a16="http://schemas.microsoft.com/office/drawing/2014/main" id="{884F725D-8D12-AB45-8A83-4EBA6D8B5DA8}"/>
                      </a:ext>
                    </a:extLst>
                  </p:cNvPr>
                  <p:cNvPicPr/>
                  <p:nvPr/>
                </p:nvPicPr>
                <p:blipFill>
                  <a:blip r:embed="rId277"/>
                  <a:stretch>
                    <a:fillRect/>
                  </a:stretch>
                </p:blipFill>
                <p:spPr>
                  <a:xfrm>
                    <a:off x="4671907" y="1177036"/>
                    <a:ext cx="126500" cy="2885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8">
                <p14:nvContentPartPr>
                  <p14:cNvPr id="6313" name="Ink 6312">
                    <a:extLst>
                      <a:ext uri="{FF2B5EF4-FFF2-40B4-BE49-F238E27FC236}">
                        <a16:creationId xmlns:a16="http://schemas.microsoft.com/office/drawing/2014/main" id="{CBA92A90-45B7-AF4B-A3C9-B02AC107C08C}"/>
                      </a:ext>
                    </a:extLst>
                  </p14:cNvPr>
                  <p14:cNvContentPartPr/>
                  <p14:nvPr/>
                </p14:nvContentPartPr>
                <p14:xfrm>
                  <a:off x="4593497" y="1294474"/>
                  <a:ext cx="196200" cy="64080"/>
                </p14:xfrm>
              </p:contentPart>
            </mc:Choice>
            <mc:Fallback xmlns="">
              <p:pic>
                <p:nvPicPr>
                  <p:cNvPr id="6313" name="Ink 6312">
                    <a:extLst>
                      <a:ext uri="{FF2B5EF4-FFF2-40B4-BE49-F238E27FC236}">
                        <a16:creationId xmlns:a16="http://schemas.microsoft.com/office/drawing/2014/main" id="{CBA92A90-45B7-AF4B-A3C9-B02AC107C08C}"/>
                      </a:ext>
                    </a:extLst>
                  </p:cNvPr>
                  <p:cNvPicPr/>
                  <p:nvPr/>
                </p:nvPicPr>
                <p:blipFill>
                  <a:blip r:embed="rId279"/>
                  <a:stretch>
                    <a:fillRect/>
                  </a:stretch>
                </p:blipFill>
                <p:spPr>
                  <a:xfrm>
                    <a:off x="4584786" y="1285792"/>
                    <a:ext cx="213622" cy="814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0">
                <p14:nvContentPartPr>
                  <p14:cNvPr id="6314" name="Ink 6313">
                    <a:extLst>
                      <a:ext uri="{FF2B5EF4-FFF2-40B4-BE49-F238E27FC236}">
                        <a16:creationId xmlns:a16="http://schemas.microsoft.com/office/drawing/2014/main" id="{07EC174F-B084-3B42-9A73-F699BFCCE75E}"/>
                      </a:ext>
                    </a:extLst>
                  </p14:cNvPr>
                  <p14:cNvContentPartPr/>
                  <p14:nvPr/>
                </p14:nvContentPartPr>
                <p14:xfrm>
                  <a:off x="4839737" y="1360714"/>
                  <a:ext cx="144720" cy="117000"/>
                </p14:xfrm>
              </p:contentPart>
            </mc:Choice>
            <mc:Fallback xmlns="">
              <p:pic>
                <p:nvPicPr>
                  <p:cNvPr id="6314" name="Ink 6313">
                    <a:extLst>
                      <a:ext uri="{FF2B5EF4-FFF2-40B4-BE49-F238E27FC236}">
                        <a16:creationId xmlns:a16="http://schemas.microsoft.com/office/drawing/2014/main" id="{07EC174F-B084-3B42-9A73-F699BFCCE75E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4831029" y="1352001"/>
                    <a:ext cx="162136" cy="1344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2">
                <p14:nvContentPartPr>
                  <p14:cNvPr id="6315" name="Ink 6314">
                    <a:extLst>
                      <a:ext uri="{FF2B5EF4-FFF2-40B4-BE49-F238E27FC236}">
                        <a16:creationId xmlns:a16="http://schemas.microsoft.com/office/drawing/2014/main" id="{45538B9B-FB65-774A-86D3-5D7810DE78D6}"/>
                      </a:ext>
                    </a:extLst>
                  </p14:cNvPr>
                  <p14:cNvContentPartPr/>
                  <p14:nvPr/>
                </p14:nvContentPartPr>
                <p14:xfrm>
                  <a:off x="5029097" y="1317154"/>
                  <a:ext cx="208080" cy="120960"/>
                </p14:xfrm>
              </p:contentPart>
            </mc:Choice>
            <mc:Fallback xmlns="">
              <p:pic>
                <p:nvPicPr>
                  <p:cNvPr id="6315" name="Ink 6314">
                    <a:extLst>
                      <a:ext uri="{FF2B5EF4-FFF2-40B4-BE49-F238E27FC236}">
                        <a16:creationId xmlns:a16="http://schemas.microsoft.com/office/drawing/2014/main" id="{45538B9B-FB65-774A-86D3-5D7810DE78D6}"/>
                      </a:ext>
                    </a:extLst>
                  </p:cNvPr>
                  <p:cNvPicPr/>
                  <p:nvPr/>
                </p:nvPicPr>
                <p:blipFill>
                  <a:blip r:embed="rId283"/>
                  <a:stretch>
                    <a:fillRect/>
                  </a:stretch>
                </p:blipFill>
                <p:spPr>
                  <a:xfrm>
                    <a:off x="5020375" y="1308425"/>
                    <a:ext cx="225524" cy="1384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4">
                <p14:nvContentPartPr>
                  <p14:cNvPr id="6316" name="Ink 6315">
                    <a:extLst>
                      <a:ext uri="{FF2B5EF4-FFF2-40B4-BE49-F238E27FC236}">
                        <a16:creationId xmlns:a16="http://schemas.microsoft.com/office/drawing/2014/main" id="{F5D58CD2-7525-6444-AEDA-E531EFFEE42F}"/>
                      </a:ext>
                    </a:extLst>
                  </p14:cNvPr>
                  <p14:cNvContentPartPr/>
                  <p14:nvPr/>
                </p14:nvContentPartPr>
                <p14:xfrm>
                  <a:off x="5402777" y="1208074"/>
                  <a:ext cx="260280" cy="200520"/>
                </p14:xfrm>
              </p:contentPart>
            </mc:Choice>
            <mc:Fallback xmlns="">
              <p:pic>
                <p:nvPicPr>
                  <p:cNvPr id="6316" name="Ink 6315">
                    <a:extLst>
                      <a:ext uri="{FF2B5EF4-FFF2-40B4-BE49-F238E27FC236}">
                        <a16:creationId xmlns:a16="http://schemas.microsoft.com/office/drawing/2014/main" id="{F5D58CD2-7525-6444-AEDA-E531EFFEE42F}"/>
                      </a:ext>
                    </a:extLst>
                  </p:cNvPr>
                  <p:cNvPicPr/>
                  <p:nvPr/>
                </p:nvPicPr>
                <p:blipFill>
                  <a:blip r:embed="rId285"/>
                  <a:stretch>
                    <a:fillRect/>
                  </a:stretch>
                </p:blipFill>
                <p:spPr>
                  <a:xfrm>
                    <a:off x="5394059" y="1199356"/>
                    <a:ext cx="277300" cy="217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6">
                <p14:nvContentPartPr>
                  <p14:cNvPr id="6317" name="Ink 6316">
                    <a:extLst>
                      <a:ext uri="{FF2B5EF4-FFF2-40B4-BE49-F238E27FC236}">
                        <a16:creationId xmlns:a16="http://schemas.microsoft.com/office/drawing/2014/main" id="{47CFAA39-A6FC-B343-B196-C352DDB6DC3D}"/>
                      </a:ext>
                    </a:extLst>
                  </p14:cNvPr>
                  <p14:cNvContentPartPr/>
                  <p14:nvPr/>
                </p14:nvContentPartPr>
                <p14:xfrm>
                  <a:off x="5767817" y="1272514"/>
                  <a:ext cx="138960" cy="84600"/>
                </p14:xfrm>
              </p:contentPart>
            </mc:Choice>
            <mc:Fallback xmlns="">
              <p:pic>
                <p:nvPicPr>
                  <p:cNvPr id="6317" name="Ink 6316">
                    <a:extLst>
                      <a:ext uri="{FF2B5EF4-FFF2-40B4-BE49-F238E27FC236}">
                        <a16:creationId xmlns:a16="http://schemas.microsoft.com/office/drawing/2014/main" id="{47CFAA39-A6FC-B343-B196-C352DDB6DC3D}"/>
                      </a:ext>
                    </a:extLst>
                  </p:cNvPr>
                  <p:cNvPicPr/>
                  <p:nvPr/>
                </p:nvPicPr>
                <p:blipFill>
                  <a:blip r:embed="rId287"/>
                  <a:stretch>
                    <a:fillRect/>
                  </a:stretch>
                </p:blipFill>
                <p:spPr>
                  <a:xfrm>
                    <a:off x="5759106" y="1263805"/>
                    <a:ext cx="156382" cy="1020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8">
                <p14:nvContentPartPr>
                  <p14:cNvPr id="6318" name="Ink 6317">
                    <a:extLst>
                      <a:ext uri="{FF2B5EF4-FFF2-40B4-BE49-F238E27FC236}">
                        <a16:creationId xmlns:a16="http://schemas.microsoft.com/office/drawing/2014/main" id="{0137C7BE-D0E4-6F48-AF7E-724E17318178}"/>
                      </a:ext>
                    </a:extLst>
                  </p14:cNvPr>
                  <p14:cNvContentPartPr/>
                  <p14:nvPr/>
                </p14:nvContentPartPr>
                <p14:xfrm>
                  <a:off x="5769977" y="1164514"/>
                  <a:ext cx="123840" cy="430560"/>
                </p14:xfrm>
              </p:contentPart>
            </mc:Choice>
            <mc:Fallback xmlns="">
              <p:pic>
                <p:nvPicPr>
                  <p:cNvPr id="6318" name="Ink 6317">
                    <a:extLst>
                      <a:ext uri="{FF2B5EF4-FFF2-40B4-BE49-F238E27FC236}">
                        <a16:creationId xmlns:a16="http://schemas.microsoft.com/office/drawing/2014/main" id="{0137C7BE-D0E4-6F48-AF7E-724E17318178}"/>
                      </a:ext>
                    </a:extLst>
                  </p:cNvPr>
                  <p:cNvPicPr/>
                  <p:nvPr/>
                </p:nvPicPr>
                <p:blipFill>
                  <a:blip r:embed="rId289"/>
                  <a:stretch>
                    <a:fillRect/>
                  </a:stretch>
                </p:blipFill>
                <p:spPr>
                  <a:xfrm>
                    <a:off x="5761250" y="1155795"/>
                    <a:ext cx="141294" cy="4479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0">
                <p14:nvContentPartPr>
                  <p14:cNvPr id="6319" name="Ink 6318">
                    <a:extLst>
                      <a:ext uri="{FF2B5EF4-FFF2-40B4-BE49-F238E27FC236}">
                        <a16:creationId xmlns:a16="http://schemas.microsoft.com/office/drawing/2014/main" id="{8F350548-ECCA-804B-ADA3-1BCBB71CDF3F}"/>
                      </a:ext>
                    </a:extLst>
                  </p14:cNvPr>
                  <p14:cNvContentPartPr/>
                  <p14:nvPr/>
                </p14:nvContentPartPr>
                <p14:xfrm>
                  <a:off x="6158777" y="1270354"/>
                  <a:ext cx="144720" cy="29520"/>
                </p14:xfrm>
              </p:contentPart>
            </mc:Choice>
            <mc:Fallback xmlns="">
              <p:pic>
                <p:nvPicPr>
                  <p:cNvPr id="6319" name="Ink 6318">
                    <a:extLst>
                      <a:ext uri="{FF2B5EF4-FFF2-40B4-BE49-F238E27FC236}">
                        <a16:creationId xmlns:a16="http://schemas.microsoft.com/office/drawing/2014/main" id="{8F350548-ECCA-804B-ADA3-1BCBB71CDF3F}"/>
                      </a:ext>
                    </a:extLst>
                  </p:cNvPr>
                  <p:cNvPicPr/>
                  <p:nvPr/>
                </p:nvPicPr>
                <p:blipFill>
                  <a:blip r:embed="rId291"/>
                  <a:stretch>
                    <a:fillRect/>
                  </a:stretch>
                </p:blipFill>
                <p:spPr>
                  <a:xfrm>
                    <a:off x="6150069" y="1261623"/>
                    <a:ext cx="162136" cy="469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2">
                <p14:nvContentPartPr>
                  <p14:cNvPr id="6320" name="Ink 6319">
                    <a:extLst>
                      <a:ext uri="{FF2B5EF4-FFF2-40B4-BE49-F238E27FC236}">
                        <a16:creationId xmlns:a16="http://schemas.microsoft.com/office/drawing/2014/main" id="{FAF25314-3C98-EC4D-B62A-2E0490AEE7CE}"/>
                      </a:ext>
                    </a:extLst>
                  </p14:cNvPr>
                  <p14:cNvContentPartPr/>
                  <p14:nvPr/>
                </p14:nvContentPartPr>
                <p14:xfrm>
                  <a:off x="6194417" y="1360714"/>
                  <a:ext cx="169560" cy="15480"/>
                </p14:xfrm>
              </p:contentPart>
            </mc:Choice>
            <mc:Fallback xmlns="">
              <p:pic>
                <p:nvPicPr>
                  <p:cNvPr id="6320" name="Ink 6319">
                    <a:extLst>
                      <a:ext uri="{FF2B5EF4-FFF2-40B4-BE49-F238E27FC236}">
                        <a16:creationId xmlns:a16="http://schemas.microsoft.com/office/drawing/2014/main" id="{FAF25314-3C98-EC4D-B62A-2E0490AEE7CE}"/>
                      </a:ext>
                    </a:extLst>
                  </p:cNvPr>
                  <p:cNvPicPr/>
                  <p:nvPr/>
                </p:nvPicPr>
                <p:blipFill>
                  <a:blip r:embed="rId293"/>
                  <a:stretch>
                    <a:fillRect/>
                  </a:stretch>
                </p:blipFill>
                <p:spPr>
                  <a:xfrm>
                    <a:off x="6185690" y="1352159"/>
                    <a:ext cx="187015" cy="325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4">
                <p14:nvContentPartPr>
                  <p14:cNvPr id="6173" name="Ink 6172">
                    <a:extLst>
                      <a:ext uri="{FF2B5EF4-FFF2-40B4-BE49-F238E27FC236}">
                        <a16:creationId xmlns:a16="http://schemas.microsoft.com/office/drawing/2014/main" id="{3CDDA8E8-FA5D-784C-BB6A-B06D318DC8CC}"/>
                      </a:ext>
                    </a:extLst>
                  </p14:cNvPr>
                  <p14:cNvContentPartPr/>
                  <p14:nvPr/>
                </p14:nvContentPartPr>
                <p14:xfrm>
                  <a:off x="5356251" y="3263275"/>
                  <a:ext cx="14760" cy="181080"/>
                </p14:xfrm>
              </p:contentPart>
            </mc:Choice>
            <mc:Fallback xmlns="">
              <p:pic>
                <p:nvPicPr>
                  <p:cNvPr id="6173" name="Ink 6172">
                    <a:extLst>
                      <a:ext uri="{FF2B5EF4-FFF2-40B4-BE49-F238E27FC236}">
                        <a16:creationId xmlns:a16="http://schemas.microsoft.com/office/drawing/2014/main" id="{3CDDA8E8-FA5D-784C-BB6A-B06D318DC8CC}"/>
                      </a:ext>
                    </a:extLst>
                  </p:cNvPr>
                  <p:cNvPicPr/>
                  <p:nvPr/>
                </p:nvPicPr>
                <p:blipFill>
                  <a:blip r:embed="rId295"/>
                  <a:stretch>
                    <a:fillRect/>
                  </a:stretch>
                </p:blipFill>
                <p:spPr>
                  <a:xfrm>
                    <a:off x="5347641" y="3254553"/>
                    <a:ext cx="31980" cy="1985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6">
                <p14:nvContentPartPr>
                  <p14:cNvPr id="6174" name="Ink 6173">
                    <a:extLst>
                      <a:ext uri="{FF2B5EF4-FFF2-40B4-BE49-F238E27FC236}">
                        <a16:creationId xmlns:a16="http://schemas.microsoft.com/office/drawing/2014/main" id="{1D07E53A-7A48-5648-B051-9205B6ECBB2A}"/>
                      </a:ext>
                    </a:extLst>
                  </p14:cNvPr>
                  <p14:cNvContentPartPr/>
                  <p14:nvPr/>
                </p14:nvContentPartPr>
                <p14:xfrm>
                  <a:off x="5355531" y="3613915"/>
                  <a:ext cx="11160" cy="183960"/>
                </p14:xfrm>
              </p:contentPart>
            </mc:Choice>
            <mc:Fallback xmlns="">
              <p:pic>
                <p:nvPicPr>
                  <p:cNvPr id="6174" name="Ink 6173">
                    <a:extLst>
                      <a:ext uri="{FF2B5EF4-FFF2-40B4-BE49-F238E27FC236}">
                        <a16:creationId xmlns:a16="http://schemas.microsoft.com/office/drawing/2014/main" id="{1D07E53A-7A48-5648-B051-9205B6ECBB2A}"/>
                      </a:ext>
                    </a:extLst>
                  </p:cNvPr>
                  <p:cNvPicPr/>
                  <p:nvPr/>
                </p:nvPicPr>
                <p:blipFill>
                  <a:blip r:embed="rId297"/>
                  <a:stretch>
                    <a:fillRect/>
                  </a:stretch>
                </p:blipFill>
                <p:spPr>
                  <a:xfrm>
                    <a:off x="5346851" y="3605195"/>
                    <a:ext cx="28520" cy="2014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8">
                <p14:nvContentPartPr>
                  <p14:cNvPr id="6365" name="Ink 6364">
                    <a:extLst>
                      <a:ext uri="{FF2B5EF4-FFF2-40B4-BE49-F238E27FC236}">
                        <a16:creationId xmlns:a16="http://schemas.microsoft.com/office/drawing/2014/main" id="{F4AD45BD-F04C-CA42-83F2-968D198B0E3B}"/>
                      </a:ext>
                    </a:extLst>
                  </p14:cNvPr>
                  <p14:cNvContentPartPr/>
                  <p14:nvPr/>
                </p14:nvContentPartPr>
                <p14:xfrm>
                  <a:off x="5097137" y="3127594"/>
                  <a:ext cx="1092600" cy="492120"/>
                </p14:xfrm>
              </p:contentPart>
            </mc:Choice>
            <mc:Fallback xmlns="">
              <p:pic>
                <p:nvPicPr>
                  <p:cNvPr id="6365" name="Ink 6364">
                    <a:extLst>
                      <a:ext uri="{FF2B5EF4-FFF2-40B4-BE49-F238E27FC236}">
                        <a16:creationId xmlns:a16="http://schemas.microsoft.com/office/drawing/2014/main" id="{F4AD45BD-F04C-CA42-83F2-968D198B0E3B}"/>
                      </a:ext>
                    </a:extLst>
                  </p:cNvPr>
                  <p:cNvPicPr/>
                  <p:nvPr/>
                </p:nvPicPr>
                <p:blipFill>
                  <a:blip r:embed="rId299"/>
                  <a:stretch>
                    <a:fillRect/>
                  </a:stretch>
                </p:blipFill>
                <p:spPr>
                  <a:xfrm>
                    <a:off x="5088416" y="3118873"/>
                    <a:ext cx="1110042" cy="5095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0">
                <p14:nvContentPartPr>
                  <p14:cNvPr id="6367" name="Ink 6366">
                    <a:extLst>
                      <a:ext uri="{FF2B5EF4-FFF2-40B4-BE49-F238E27FC236}">
                        <a16:creationId xmlns:a16="http://schemas.microsoft.com/office/drawing/2014/main" id="{B296621B-7DF7-D745-917D-42FB6F0850E8}"/>
                      </a:ext>
                    </a:extLst>
                  </p14:cNvPr>
                  <p14:cNvContentPartPr/>
                  <p14:nvPr/>
                </p14:nvContentPartPr>
                <p14:xfrm>
                  <a:off x="5079857" y="3304714"/>
                  <a:ext cx="190440" cy="48240"/>
                </p14:xfrm>
              </p:contentPart>
            </mc:Choice>
            <mc:Fallback xmlns="">
              <p:pic>
                <p:nvPicPr>
                  <p:cNvPr id="6367" name="Ink 6366">
                    <a:extLst>
                      <a:ext uri="{FF2B5EF4-FFF2-40B4-BE49-F238E27FC236}">
                        <a16:creationId xmlns:a16="http://schemas.microsoft.com/office/drawing/2014/main" id="{B296621B-7DF7-D745-917D-42FB6F0850E8}"/>
                      </a:ext>
                    </a:extLst>
                  </p:cNvPr>
                  <p:cNvPicPr/>
                  <p:nvPr/>
                </p:nvPicPr>
                <p:blipFill>
                  <a:blip r:embed="rId301"/>
                  <a:stretch>
                    <a:fillRect/>
                  </a:stretch>
                </p:blipFill>
                <p:spPr>
                  <a:xfrm>
                    <a:off x="5071144" y="3295981"/>
                    <a:ext cx="207866" cy="657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2">
                <p14:nvContentPartPr>
                  <p14:cNvPr id="6368" name="Ink 6367">
                    <a:extLst>
                      <a:ext uri="{FF2B5EF4-FFF2-40B4-BE49-F238E27FC236}">
                        <a16:creationId xmlns:a16="http://schemas.microsoft.com/office/drawing/2014/main" id="{2F588BEE-706A-7B4F-AD99-17198E80E096}"/>
                      </a:ext>
                    </a:extLst>
                  </p14:cNvPr>
                  <p14:cNvContentPartPr/>
                  <p14:nvPr/>
                </p14:nvContentPartPr>
                <p14:xfrm>
                  <a:off x="5079857" y="3199594"/>
                  <a:ext cx="57600" cy="132120"/>
                </p14:xfrm>
              </p:contentPart>
            </mc:Choice>
            <mc:Fallback xmlns="">
              <p:pic>
                <p:nvPicPr>
                  <p:cNvPr id="6368" name="Ink 6367">
                    <a:extLst>
                      <a:ext uri="{FF2B5EF4-FFF2-40B4-BE49-F238E27FC236}">
                        <a16:creationId xmlns:a16="http://schemas.microsoft.com/office/drawing/2014/main" id="{2F588BEE-706A-7B4F-AD99-17198E80E096}"/>
                      </a:ext>
                    </a:extLst>
                  </p:cNvPr>
                  <p:cNvPicPr/>
                  <p:nvPr/>
                </p:nvPicPr>
                <p:blipFill>
                  <a:blip r:embed="rId303"/>
                  <a:stretch>
                    <a:fillRect/>
                  </a:stretch>
                </p:blipFill>
                <p:spPr>
                  <a:xfrm>
                    <a:off x="5071155" y="3190869"/>
                    <a:ext cx="75004" cy="1495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4">
                <p14:nvContentPartPr>
                  <p14:cNvPr id="6374" name="Ink 6373">
                    <a:extLst>
                      <a:ext uri="{FF2B5EF4-FFF2-40B4-BE49-F238E27FC236}">
                        <a16:creationId xmlns:a16="http://schemas.microsoft.com/office/drawing/2014/main" id="{0A0632BE-AF2A-1E4F-86C0-53DB4FD2BDE1}"/>
                      </a:ext>
                    </a:extLst>
                  </p14:cNvPr>
                  <p14:cNvContentPartPr/>
                  <p14:nvPr/>
                </p14:nvContentPartPr>
                <p14:xfrm>
                  <a:off x="4174817" y="2997634"/>
                  <a:ext cx="191160" cy="99720"/>
                </p14:xfrm>
              </p:contentPart>
            </mc:Choice>
            <mc:Fallback xmlns="">
              <p:pic>
                <p:nvPicPr>
                  <p:cNvPr id="6374" name="Ink 6373">
                    <a:extLst>
                      <a:ext uri="{FF2B5EF4-FFF2-40B4-BE49-F238E27FC236}">
                        <a16:creationId xmlns:a16="http://schemas.microsoft.com/office/drawing/2014/main" id="{0A0632BE-AF2A-1E4F-86C0-53DB4FD2BDE1}"/>
                      </a:ext>
                    </a:extLst>
                  </p:cNvPr>
                  <p:cNvPicPr/>
                  <p:nvPr/>
                </p:nvPicPr>
                <p:blipFill>
                  <a:blip r:embed="rId305"/>
                  <a:stretch>
                    <a:fillRect/>
                  </a:stretch>
                </p:blipFill>
                <p:spPr>
                  <a:xfrm>
                    <a:off x="4166109" y="2988908"/>
                    <a:ext cx="208576" cy="1171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6">
                <p14:nvContentPartPr>
                  <p14:cNvPr id="6375" name="Ink 6374">
                    <a:extLst>
                      <a:ext uri="{FF2B5EF4-FFF2-40B4-BE49-F238E27FC236}">
                        <a16:creationId xmlns:a16="http://schemas.microsoft.com/office/drawing/2014/main" id="{52A13A1A-4AF2-BD47-97ED-EE10F390AB85}"/>
                      </a:ext>
                    </a:extLst>
                  </p14:cNvPr>
                  <p14:cNvContentPartPr/>
                  <p14:nvPr/>
                </p14:nvContentPartPr>
                <p14:xfrm>
                  <a:off x="4140617" y="2907634"/>
                  <a:ext cx="143280" cy="194760"/>
                </p14:xfrm>
              </p:contentPart>
            </mc:Choice>
            <mc:Fallback xmlns="">
              <p:pic>
                <p:nvPicPr>
                  <p:cNvPr id="6375" name="Ink 6374">
                    <a:extLst>
                      <a:ext uri="{FF2B5EF4-FFF2-40B4-BE49-F238E27FC236}">
                        <a16:creationId xmlns:a16="http://schemas.microsoft.com/office/drawing/2014/main" id="{52A13A1A-4AF2-BD47-97ED-EE10F390AB85}"/>
                      </a:ext>
                    </a:extLst>
                  </p:cNvPr>
                  <p:cNvPicPr/>
                  <p:nvPr/>
                </p:nvPicPr>
                <p:blipFill>
                  <a:blip r:embed="rId307"/>
                  <a:stretch>
                    <a:fillRect/>
                  </a:stretch>
                </p:blipFill>
                <p:spPr>
                  <a:xfrm>
                    <a:off x="4131896" y="2898913"/>
                    <a:ext cx="160723" cy="21220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91" name="Group 6390">
              <a:extLst>
                <a:ext uri="{FF2B5EF4-FFF2-40B4-BE49-F238E27FC236}">
                  <a16:creationId xmlns:a16="http://schemas.microsoft.com/office/drawing/2014/main" id="{46303AF0-1194-2946-A8E2-EF016853B65D}"/>
                </a:ext>
              </a:extLst>
            </p:cNvPr>
            <p:cNvGrpSpPr/>
            <p:nvPr/>
          </p:nvGrpSpPr>
          <p:grpSpPr>
            <a:xfrm>
              <a:off x="6322937" y="3264754"/>
              <a:ext cx="2787840" cy="610920"/>
              <a:chOff x="6322937" y="3264754"/>
              <a:chExt cx="2787840" cy="61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8">
                <p14:nvContentPartPr>
                  <p14:cNvPr id="6377" name="Ink 6376">
                    <a:extLst>
                      <a:ext uri="{FF2B5EF4-FFF2-40B4-BE49-F238E27FC236}">
                        <a16:creationId xmlns:a16="http://schemas.microsoft.com/office/drawing/2014/main" id="{13142F16-C3EB-7B4C-92A4-9A40C2D7BFFC}"/>
                      </a:ext>
                    </a:extLst>
                  </p14:cNvPr>
                  <p14:cNvContentPartPr/>
                  <p14:nvPr/>
                </p14:nvContentPartPr>
                <p14:xfrm>
                  <a:off x="6322937" y="3375274"/>
                  <a:ext cx="289080" cy="355320"/>
                </p14:xfrm>
              </p:contentPart>
            </mc:Choice>
            <mc:Fallback xmlns="">
              <p:pic>
                <p:nvPicPr>
                  <p:cNvPr id="6377" name="Ink 6376">
                    <a:extLst>
                      <a:ext uri="{FF2B5EF4-FFF2-40B4-BE49-F238E27FC236}">
                        <a16:creationId xmlns:a16="http://schemas.microsoft.com/office/drawing/2014/main" id="{13142F16-C3EB-7B4C-92A4-9A40C2D7BFFC}"/>
                      </a:ext>
                    </a:extLst>
                  </p:cNvPr>
                  <p:cNvPicPr/>
                  <p:nvPr/>
                </p:nvPicPr>
                <p:blipFill>
                  <a:blip r:embed="rId309"/>
                  <a:stretch>
                    <a:fillRect/>
                  </a:stretch>
                </p:blipFill>
                <p:spPr>
                  <a:xfrm>
                    <a:off x="6314227" y="3366547"/>
                    <a:ext cx="306085" cy="3727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0">
                <p14:nvContentPartPr>
                  <p14:cNvPr id="6378" name="Ink 6377">
                    <a:extLst>
                      <a:ext uri="{FF2B5EF4-FFF2-40B4-BE49-F238E27FC236}">
                        <a16:creationId xmlns:a16="http://schemas.microsoft.com/office/drawing/2014/main" id="{306AA465-D485-F446-AF68-1F7921337663}"/>
                      </a:ext>
                    </a:extLst>
                  </p14:cNvPr>
                  <p14:cNvContentPartPr/>
                  <p14:nvPr/>
                </p14:nvContentPartPr>
                <p14:xfrm>
                  <a:off x="6725777" y="3376714"/>
                  <a:ext cx="165240" cy="289800"/>
                </p14:xfrm>
              </p:contentPart>
            </mc:Choice>
            <mc:Fallback xmlns="">
              <p:pic>
                <p:nvPicPr>
                  <p:cNvPr id="6378" name="Ink 6377">
                    <a:extLst>
                      <a:ext uri="{FF2B5EF4-FFF2-40B4-BE49-F238E27FC236}">
                        <a16:creationId xmlns:a16="http://schemas.microsoft.com/office/drawing/2014/main" id="{306AA465-D485-F446-AF68-1F7921337663}"/>
                      </a:ext>
                    </a:extLst>
                  </p:cNvPr>
                  <p:cNvPicPr/>
                  <p:nvPr/>
                </p:nvPicPr>
                <p:blipFill>
                  <a:blip r:embed="rId311"/>
                  <a:stretch>
                    <a:fillRect/>
                  </a:stretch>
                </p:blipFill>
                <p:spPr>
                  <a:xfrm>
                    <a:off x="6717058" y="3367995"/>
                    <a:ext cx="182677" cy="3072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2">
                <p14:nvContentPartPr>
                  <p14:cNvPr id="6379" name="Ink 6378">
                    <a:extLst>
                      <a:ext uri="{FF2B5EF4-FFF2-40B4-BE49-F238E27FC236}">
                        <a16:creationId xmlns:a16="http://schemas.microsoft.com/office/drawing/2014/main" id="{477C5317-F99C-FF43-9C18-5F8F4F0D1B45}"/>
                      </a:ext>
                    </a:extLst>
                  </p14:cNvPr>
                  <p14:cNvContentPartPr/>
                  <p14:nvPr/>
                </p14:nvContentPartPr>
                <p14:xfrm>
                  <a:off x="6945017" y="3455554"/>
                  <a:ext cx="117720" cy="22680"/>
                </p14:xfrm>
              </p:contentPart>
            </mc:Choice>
            <mc:Fallback xmlns="">
              <p:pic>
                <p:nvPicPr>
                  <p:cNvPr id="6379" name="Ink 6378">
                    <a:extLst>
                      <a:ext uri="{FF2B5EF4-FFF2-40B4-BE49-F238E27FC236}">
                        <a16:creationId xmlns:a16="http://schemas.microsoft.com/office/drawing/2014/main" id="{477C5317-F99C-FF43-9C18-5F8F4F0D1B45}"/>
                      </a:ext>
                    </a:extLst>
                  </p:cNvPr>
                  <p:cNvPicPr/>
                  <p:nvPr/>
                </p:nvPicPr>
                <p:blipFill>
                  <a:blip r:embed="rId313"/>
                  <a:stretch>
                    <a:fillRect/>
                  </a:stretch>
                </p:blipFill>
                <p:spPr>
                  <a:xfrm>
                    <a:off x="6936312" y="3446894"/>
                    <a:ext cx="135129" cy="399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4">
                <p14:nvContentPartPr>
                  <p14:cNvPr id="6380" name="Ink 6379">
                    <a:extLst>
                      <a:ext uri="{FF2B5EF4-FFF2-40B4-BE49-F238E27FC236}">
                        <a16:creationId xmlns:a16="http://schemas.microsoft.com/office/drawing/2014/main" id="{02EA978C-9981-F042-9992-CAB1FDE28ABC}"/>
                      </a:ext>
                    </a:extLst>
                  </p14:cNvPr>
                  <p14:cNvContentPartPr/>
                  <p14:nvPr/>
                </p14:nvContentPartPr>
                <p14:xfrm>
                  <a:off x="6999377" y="3513874"/>
                  <a:ext cx="141840" cy="19080"/>
                </p14:xfrm>
              </p:contentPart>
            </mc:Choice>
            <mc:Fallback xmlns="">
              <p:pic>
                <p:nvPicPr>
                  <p:cNvPr id="6380" name="Ink 6379">
                    <a:extLst>
                      <a:ext uri="{FF2B5EF4-FFF2-40B4-BE49-F238E27FC236}">
                        <a16:creationId xmlns:a16="http://schemas.microsoft.com/office/drawing/2014/main" id="{02EA978C-9981-F042-9992-CAB1FDE28ABC}"/>
                      </a:ext>
                    </a:extLst>
                  </p:cNvPr>
                  <p:cNvPicPr/>
                  <p:nvPr/>
                </p:nvPicPr>
                <p:blipFill>
                  <a:blip r:embed="rId315"/>
                  <a:stretch>
                    <a:fillRect/>
                  </a:stretch>
                </p:blipFill>
                <p:spPr>
                  <a:xfrm>
                    <a:off x="6990668" y="3505164"/>
                    <a:ext cx="159259" cy="365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6">
                <p14:nvContentPartPr>
                  <p14:cNvPr id="6381" name="Ink 6380">
                    <a:extLst>
                      <a:ext uri="{FF2B5EF4-FFF2-40B4-BE49-F238E27FC236}">
                        <a16:creationId xmlns:a16="http://schemas.microsoft.com/office/drawing/2014/main" id="{21E0C8A0-5326-304C-9857-7D5E3543B08A}"/>
                      </a:ext>
                    </a:extLst>
                  </p14:cNvPr>
                  <p14:cNvContentPartPr/>
                  <p14:nvPr/>
                </p14:nvContentPartPr>
                <p14:xfrm>
                  <a:off x="7248857" y="3264754"/>
                  <a:ext cx="312480" cy="386640"/>
                </p14:xfrm>
              </p:contentPart>
            </mc:Choice>
            <mc:Fallback xmlns="">
              <p:pic>
                <p:nvPicPr>
                  <p:cNvPr id="6381" name="Ink 6380">
                    <a:extLst>
                      <a:ext uri="{FF2B5EF4-FFF2-40B4-BE49-F238E27FC236}">
                        <a16:creationId xmlns:a16="http://schemas.microsoft.com/office/drawing/2014/main" id="{21E0C8A0-5326-304C-9857-7D5E3543B08A}"/>
                      </a:ext>
                    </a:extLst>
                  </p:cNvPr>
                  <p:cNvPicPr/>
                  <p:nvPr/>
                </p:nvPicPr>
                <p:blipFill>
                  <a:blip r:embed="rId317"/>
                  <a:stretch>
                    <a:fillRect/>
                  </a:stretch>
                </p:blipFill>
                <p:spPr>
                  <a:xfrm>
                    <a:off x="7240131" y="3256033"/>
                    <a:ext cx="329932" cy="4040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8">
                <p14:nvContentPartPr>
                  <p14:cNvPr id="6382" name="Ink 6381">
                    <a:extLst>
                      <a:ext uri="{FF2B5EF4-FFF2-40B4-BE49-F238E27FC236}">
                        <a16:creationId xmlns:a16="http://schemas.microsoft.com/office/drawing/2014/main" id="{26D7B985-9C2B-564B-8EFE-1B807205CA59}"/>
                      </a:ext>
                    </a:extLst>
                  </p14:cNvPr>
                  <p14:cNvContentPartPr/>
                  <p14:nvPr/>
                </p14:nvContentPartPr>
                <p14:xfrm>
                  <a:off x="7674377" y="3385354"/>
                  <a:ext cx="120960" cy="266760"/>
                </p14:xfrm>
              </p:contentPart>
            </mc:Choice>
            <mc:Fallback xmlns="">
              <p:pic>
                <p:nvPicPr>
                  <p:cNvPr id="6382" name="Ink 6381">
                    <a:extLst>
                      <a:ext uri="{FF2B5EF4-FFF2-40B4-BE49-F238E27FC236}">
                        <a16:creationId xmlns:a16="http://schemas.microsoft.com/office/drawing/2014/main" id="{26D7B985-9C2B-564B-8EFE-1B807205CA59}"/>
                      </a:ext>
                    </a:extLst>
                  </p:cNvPr>
                  <p:cNvPicPr/>
                  <p:nvPr/>
                </p:nvPicPr>
                <p:blipFill>
                  <a:blip r:embed="rId319"/>
                  <a:stretch>
                    <a:fillRect/>
                  </a:stretch>
                </p:blipFill>
                <p:spPr>
                  <a:xfrm>
                    <a:off x="7665648" y="3376628"/>
                    <a:ext cx="138418" cy="2842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0">
                <p14:nvContentPartPr>
                  <p14:cNvPr id="6383" name="Ink 6382">
                    <a:extLst>
                      <a:ext uri="{FF2B5EF4-FFF2-40B4-BE49-F238E27FC236}">
                        <a16:creationId xmlns:a16="http://schemas.microsoft.com/office/drawing/2014/main" id="{6EAC3C7E-C6EE-1F40-BC5D-D085C7362540}"/>
                      </a:ext>
                    </a:extLst>
                  </p14:cNvPr>
                  <p14:cNvContentPartPr/>
                  <p14:nvPr/>
                </p14:nvContentPartPr>
                <p14:xfrm>
                  <a:off x="7859417" y="3635554"/>
                  <a:ext cx="186120" cy="103320"/>
                </p14:xfrm>
              </p:contentPart>
            </mc:Choice>
            <mc:Fallback xmlns="">
              <p:pic>
                <p:nvPicPr>
                  <p:cNvPr id="6383" name="Ink 6382">
                    <a:extLst>
                      <a:ext uri="{FF2B5EF4-FFF2-40B4-BE49-F238E27FC236}">
                        <a16:creationId xmlns:a16="http://schemas.microsoft.com/office/drawing/2014/main" id="{6EAC3C7E-C6EE-1F40-BC5D-D085C7362540}"/>
                      </a:ext>
                    </a:extLst>
                  </p:cNvPr>
                  <p:cNvPicPr/>
                  <p:nvPr/>
                </p:nvPicPr>
                <p:blipFill>
                  <a:blip r:embed="rId321"/>
                  <a:stretch>
                    <a:fillRect/>
                  </a:stretch>
                </p:blipFill>
                <p:spPr>
                  <a:xfrm>
                    <a:off x="7850693" y="3626840"/>
                    <a:ext cx="203569" cy="1207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2">
                <p14:nvContentPartPr>
                  <p14:cNvPr id="6384" name="Ink 6383">
                    <a:extLst>
                      <a:ext uri="{FF2B5EF4-FFF2-40B4-BE49-F238E27FC236}">
                        <a16:creationId xmlns:a16="http://schemas.microsoft.com/office/drawing/2014/main" id="{55CA3DD9-AFE5-374F-8272-5E43B647F28B}"/>
                      </a:ext>
                    </a:extLst>
                  </p14:cNvPr>
                  <p14:cNvContentPartPr/>
                  <p14:nvPr/>
                </p14:nvContentPartPr>
                <p14:xfrm>
                  <a:off x="8062457" y="3624754"/>
                  <a:ext cx="143280" cy="73080"/>
                </p14:xfrm>
              </p:contentPart>
            </mc:Choice>
            <mc:Fallback xmlns="">
              <p:pic>
                <p:nvPicPr>
                  <p:cNvPr id="6384" name="Ink 6383">
                    <a:extLst>
                      <a:ext uri="{FF2B5EF4-FFF2-40B4-BE49-F238E27FC236}">
                        <a16:creationId xmlns:a16="http://schemas.microsoft.com/office/drawing/2014/main" id="{55CA3DD9-AFE5-374F-8272-5E43B647F28B}"/>
                      </a:ext>
                    </a:extLst>
                  </p:cNvPr>
                  <p:cNvPicPr/>
                  <p:nvPr/>
                </p:nvPicPr>
                <p:blipFill>
                  <a:blip r:embed="rId323"/>
                  <a:stretch>
                    <a:fillRect/>
                  </a:stretch>
                </p:blipFill>
                <p:spPr>
                  <a:xfrm>
                    <a:off x="8053736" y="3616034"/>
                    <a:ext cx="160723" cy="9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4">
                <p14:nvContentPartPr>
                  <p14:cNvPr id="6385" name="Ink 6384">
                    <a:extLst>
                      <a:ext uri="{FF2B5EF4-FFF2-40B4-BE49-F238E27FC236}">
                        <a16:creationId xmlns:a16="http://schemas.microsoft.com/office/drawing/2014/main" id="{C4B5B7F4-EFDB-8149-9678-CB6BF6BA7948}"/>
                      </a:ext>
                    </a:extLst>
                  </p14:cNvPr>
                  <p14:cNvContentPartPr/>
                  <p14:nvPr/>
                </p14:nvContentPartPr>
                <p14:xfrm>
                  <a:off x="8218697" y="3603154"/>
                  <a:ext cx="109080" cy="53280"/>
                </p14:xfrm>
              </p:contentPart>
            </mc:Choice>
            <mc:Fallback xmlns="">
              <p:pic>
                <p:nvPicPr>
                  <p:cNvPr id="6385" name="Ink 6384">
                    <a:extLst>
                      <a:ext uri="{FF2B5EF4-FFF2-40B4-BE49-F238E27FC236}">
                        <a16:creationId xmlns:a16="http://schemas.microsoft.com/office/drawing/2014/main" id="{C4B5B7F4-EFDB-8149-9678-CB6BF6BA7948}"/>
                      </a:ext>
                    </a:extLst>
                  </p:cNvPr>
                  <p:cNvPicPr/>
                  <p:nvPr/>
                </p:nvPicPr>
                <p:blipFill>
                  <a:blip r:embed="rId325"/>
                  <a:stretch>
                    <a:fillRect/>
                  </a:stretch>
                </p:blipFill>
                <p:spPr>
                  <a:xfrm>
                    <a:off x="8209987" y="3594413"/>
                    <a:ext cx="126500" cy="707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6">
                <p14:nvContentPartPr>
                  <p14:cNvPr id="6386" name="Ink 6385">
                    <a:extLst>
                      <a:ext uri="{FF2B5EF4-FFF2-40B4-BE49-F238E27FC236}">
                        <a16:creationId xmlns:a16="http://schemas.microsoft.com/office/drawing/2014/main" id="{B048D55F-AAD9-D144-B973-AFBE79742E41}"/>
                      </a:ext>
                    </a:extLst>
                  </p14:cNvPr>
                  <p14:cNvContentPartPr/>
                  <p14:nvPr/>
                </p14:nvContentPartPr>
                <p14:xfrm>
                  <a:off x="8220137" y="3599914"/>
                  <a:ext cx="96840" cy="136080"/>
                </p14:xfrm>
              </p:contentPart>
            </mc:Choice>
            <mc:Fallback xmlns="">
              <p:pic>
                <p:nvPicPr>
                  <p:cNvPr id="6386" name="Ink 6385">
                    <a:extLst>
                      <a:ext uri="{FF2B5EF4-FFF2-40B4-BE49-F238E27FC236}">
                        <a16:creationId xmlns:a16="http://schemas.microsoft.com/office/drawing/2014/main" id="{B048D55F-AAD9-D144-B973-AFBE79742E41}"/>
                      </a:ext>
                    </a:extLst>
                  </p:cNvPr>
                  <p:cNvPicPr/>
                  <p:nvPr/>
                </p:nvPicPr>
                <p:blipFill>
                  <a:blip r:embed="rId327"/>
                  <a:stretch>
                    <a:fillRect/>
                  </a:stretch>
                </p:blipFill>
                <p:spPr>
                  <a:xfrm>
                    <a:off x="8211409" y="3591202"/>
                    <a:ext cx="114296" cy="1535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8">
                <p14:nvContentPartPr>
                  <p14:cNvPr id="6387" name="Ink 6386">
                    <a:extLst>
                      <a:ext uri="{FF2B5EF4-FFF2-40B4-BE49-F238E27FC236}">
                        <a16:creationId xmlns:a16="http://schemas.microsoft.com/office/drawing/2014/main" id="{78BA9BD5-80A8-1E4D-964C-9B94D505C41A}"/>
                      </a:ext>
                    </a:extLst>
                  </p14:cNvPr>
                  <p14:cNvContentPartPr/>
                  <p14:nvPr/>
                </p14:nvContentPartPr>
                <p14:xfrm>
                  <a:off x="8428217" y="3425314"/>
                  <a:ext cx="217440" cy="51120"/>
                </p14:xfrm>
              </p:contentPart>
            </mc:Choice>
            <mc:Fallback xmlns="">
              <p:pic>
                <p:nvPicPr>
                  <p:cNvPr id="6387" name="Ink 6386">
                    <a:extLst>
                      <a:ext uri="{FF2B5EF4-FFF2-40B4-BE49-F238E27FC236}">
                        <a16:creationId xmlns:a16="http://schemas.microsoft.com/office/drawing/2014/main" id="{78BA9BD5-80A8-1E4D-964C-9B94D505C41A}"/>
                      </a:ext>
                    </a:extLst>
                  </p:cNvPr>
                  <p:cNvPicPr/>
                  <p:nvPr/>
                </p:nvPicPr>
                <p:blipFill>
                  <a:blip r:embed="rId329"/>
                  <a:stretch>
                    <a:fillRect/>
                  </a:stretch>
                </p:blipFill>
                <p:spPr>
                  <a:xfrm>
                    <a:off x="8419503" y="3416586"/>
                    <a:ext cx="234453" cy="685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0">
                <p14:nvContentPartPr>
                  <p14:cNvPr id="6388" name="Ink 6387">
                    <a:extLst>
                      <a:ext uri="{FF2B5EF4-FFF2-40B4-BE49-F238E27FC236}">
                        <a16:creationId xmlns:a16="http://schemas.microsoft.com/office/drawing/2014/main" id="{2B77DB76-A6F8-394A-B1E5-B9467BE3E9EC}"/>
                      </a:ext>
                    </a:extLst>
                  </p14:cNvPr>
                  <p14:cNvContentPartPr/>
                  <p14:nvPr/>
                </p14:nvContentPartPr>
                <p14:xfrm>
                  <a:off x="8849777" y="3276274"/>
                  <a:ext cx="54000" cy="146160"/>
                </p14:xfrm>
              </p:contentPart>
            </mc:Choice>
            <mc:Fallback xmlns="">
              <p:pic>
                <p:nvPicPr>
                  <p:cNvPr id="6388" name="Ink 6387">
                    <a:extLst>
                      <a:ext uri="{FF2B5EF4-FFF2-40B4-BE49-F238E27FC236}">
                        <a16:creationId xmlns:a16="http://schemas.microsoft.com/office/drawing/2014/main" id="{2B77DB76-A6F8-394A-B1E5-B9467BE3E9EC}"/>
                      </a:ext>
                    </a:extLst>
                  </p:cNvPr>
                  <p:cNvPicPr/>
                  <p:nvPr/>
                </p:nvPicPr>
                <p:blipFill>
                  <a:blip r:embed="rId331"/>
                  <a:stretch>
                    <a:fillRect/>
                  </a:stretch>
                </p:blipFill>
                <p:spPr>
                  <a:xfrm>
                    <a:off x="8841054" y="3267554"/>
                    <a:ext cx="71446" cy="16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2">
                <p14:nvContentPartPr>
                  <p14:cNvPr id="6389" name="Ink 6388">
                    <a:extLst>
                      <a:ext uri="{FF2B5EF4-FFF2-40B4-BE49-F238E27FC236}">
                        <a16:creationId xmlns:a16="http://schemas.microsoft.com/office/drawing/2014/main" id="{6E4FBB74-B58F-1C47-A505-E2A34EB3C7A2}"/>
                      </a:ext>
                    </a:extLst>
                  </p14:cNvPr>
                  <p14:cNvContentPartPr/>
                  <p14:nvPr/>
                </p14:nvContentPartPr>
                <p14:xfrm>
                  <a:off x="8828177" y="3529714"/>
                  <a:ext cx="192600" cy="19080"/>
                </p14:xfrm>
              </p:contentPart>
            </mc:Choice>
            <mc:Fallback xmlns="">
              <p:pic>
                <p:nvPicPr>
                  <p:cNvPr id="6389" name="Ink 6388">
                    <a:extLst>
                      <a:ext uri="{FF2B5EF4-FFF2-40B4-BE49-F238E27FC236}">
                        <a16:creationId xmlns:a16="http://schemas.microsoft.com/office/drawing/2014/main" id="{6E4FBB74-B58F-1C47-A505-E2A34EB3C7A2}"/>
                      </a:ext>
                    </a:extLst>
                  </p:cNvPr>
                  <p:cNvPicPr/>
                  <p:nvPr/>
                </p:nvPicPr>
                <p:blipFill>
                  <a:blip r:embed="rId333"/>
                  <a:stretch>
                    <a:fillRect/>
                  </a:stretch>
                </p:blipFill>
                <p:spPr>
                  <a:xfrm>
                    <a:off x="8819460" y="3521004"/>
                    <a:ext cx="210034" cy="365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4">
                <p14:nvContentPartPr>
                  <p14:cNvPr id="6390" name="Ink 6389">
                    <a:extLst>
                      <a:ext uri="{FF2B5EF4-FFF2-40B4-BE49-F238E27FC236}">
                        <a16:creationId xmlns:a16="http://schemas.microsoft.com/office/drawing/2014/main" id="{73DA6C52-FDBC-6B4E-8432-7C2B7B47EA6F}"/>
                      </a:ext>
                    </a:extLst>
                  </p14:cNvPr>
                  <p14:cNvContentPartPr/>
                  <p14:nvPr/>
                </p14:nvContentPartPr>
                <p14:xfrm>
                  <a:off x="8882537" y="3668314"/>
                  <a:ext cx="228240" cy="207360"/>
                </p14:xfrm>
              </p:contentPart>
            </mc:Choice>
            <mc:Fallback xmlns="">
              <p:pic>
                <p:nvPicPr>
                  <p:cNvPr id="6390" name="Ink 6389">
                    <a:extLst>
                      <a:ext uri="{FF2B5EF4-FFF2-40B4-BE49-F238E27FC236}">
                        <a16:creationId xmlns:a16="http://schemas.microsoft.com/office/drawing/2014/main" id="{73DA6C52-FDBC-6B4E-8432-7C2B7B47EA6F}"/>
                      </a:ext>
                    </a:extLst>
                  </p:cNvPr>
                  <p:cNvPicPr/>
                  <p:nvPr/>
                </p:nvPicPr>
                <p:blipFill>
                  <a:blip r:embed="rId335"/>
                  <a:stretch>
                    <a:fillRect/>
                  </a:stretch>
                </p:blipFill>
                <p:spPr>
                  <a:xfrm>
                    <a:off x="8873822" y="3659587"/>
                    <a:ext cx="245254" cy="22481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98" name="Group 6397">
              <a:extLst>
                <a:ext uri="{FF2B5EF4-FFF2-40B4-BE49-F238E27FC236}">
                  <a16:creationId xmlns:a16="http://schemas.microsoft.com/office/drawing/2014/main" id="{4350E828-5895-AE47-A0EB-479075E46CEB}"/>
                </a:ext>
              </a:extLst>
            </p:cNvPr>
            <p:cNvGrpSpPr/>
            <p:nvPr/>
          </p:nvGrpSpPr>
          <p:grpSpPr>
            <a:xfrm>
              <a:off x="6059417" y="2301754"/>
              <a:ext cx="1407600" cy="426960"/>
              <a:chOff x="6059417" y="2301754"/>
              <a:chExt cx="1407600" cy="426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36">
                <p14:nvContentPartPr>
                  <p14:cNvPr id="6392" name="Ink 6391">
                    <a:extLst>
                      <a:ext uri="{FF2B5EF4-FFF2-40B4-BE49-F238E27FC236}">
                        <a16:creationId xmlns:a16="http://schemas.microsoft.com/office/drawing/2014/main" id="{30206068-DBB9-BE41-9D18-12559EBBF060}"/>
                      </a:ext>
                    </a:extLst>
                  </p14:cNvPr>
                  <p14:cNvContentPartPr/>
                  <p14:nvPr/>
                </p14:nvContentPartPr>
                <p14:xfrm>
                  <a:off x="6059417" y="2301754"/>
                  <a:ext cx="356040" cy="379080"/>
                </p14:xfrm>
              </p:contentPart>
            </mc:Choice>
            <mc:Fallback xmlns="">
              <p:pic>
                <p:nvPicPr>
                  <p:cNvPr id="6392" name="Ink 6391">
                    <a:extLst>
                      <a:ext uri="{FF2B5EF4-FFF2-40B4-BE49-F238E27FC236}">
                        <a16:creationId xmlns:a16="http://schemas.microsoft.com/office/drawing/2014/main" id="{30206068-DBB9-BE41-9D18-12559EBBF060}"/>
                      </a:ext>
                    </a:extLst>
                  </p:cNvPr>
                  <p:cNvPicPr/>
                  <p:nvPr/>
                </p:nvPicPr>
                <p:blipFill>
                  <a:blip r:embed="rId337"/>
                  <a:stretch>
                    <a:fillRect/>
                  </a:stretch>
                </p:blipFill>
                <p:spPr>
                  <a:xfrm>
                    <a:off x="6050693" y="2293035"/>
                    <a:ext cx="373489" cy="3965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8">
                <p14:nvContentPartPr>
                  <p14:cNvPr id="6393" name="Ink 6392">
                    <a:extLst>
                      <a:ext uri="{FF2B5EF4-FFF2-40B4-BE49-F238E27FC236}">
                        <a16:creationId xmlns:a16="http://schemas.microsoft.com/office/drawing/2014/main" id="{01E32525-07EA-244B-8985-1F8DD0825F29}"/>
                      </a:ext>
                    </a:extLst>
                  </p14:cNvPr>
                  <p14:cNvContentPartPr/>
                  <p14:nvPr/>
                </p14:nvContentPartPr>
                <p14:xfrm>
                  <a:off x="6563777" y="2351074"/>
                  <a:ext cx="178200" cy="322560"/>
                </p14:xfrm>
              </p:contentPart>
            </mc:Choice>
            <mc:Fallback xmlns="">
              <p:pic>
                <p:nvPicPr>
                  <p:cNvPr id="6393" name="Ink 6392">
                    <a:extLst>
                      <a:ext uri="{FF2B5EF4-FFF2-40B4-BE49-F238E27FC236}">
                        <a16:creationId xmlns:a16="http://schemas.microsoft.com/office/drawing/2014/main" id="{01E32525-07EA-244B-8985-1F8DD0825F29}"/>
                      </a:ext>
                    </a:extLst>
                  </p:cNvPr>
                  <p:cNvPicPr/>
                  <p:nvPr/>
                </p:nvPicPr>
                <p:blipFill>
                  <a:blip r:embed="rId339"/>
                  <a:stretch>
                    <a:fillRect/>
                  </a:stretch>
                </p:blipFill>
                <p:spPr>
                  <a:xfrm>
                    <a:off x="6555054" y="2342356"/>
                    <a:ext cx="195646" cy="3399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0">
                <p14:nvContentPartPr>
                  <p14:cNvPr id="6394" name="Ink 6393">
                    <a:extLst>
                      <a:ext uri="{FF2B5EF4-FFF2-40B4-BE49-F238E27FC236}">
                        <a16:creationId xmlns:a16="http://schemas.microsoft.com/office/drawing/2014/main" id="{9E43F1BC-2FF5-7144-9F95-05E8E82A4E6C}"/>
                      </a:ext>
                    </a:extLst>
                  </p14:cNvPr>
                  <p14:cNvContentPartPr/>
                  <p14:nvPr/>
                </p14:nvContentPartPr>
                <p14:xfrm>
                  <a:off x="6833057" y="2636194"/>
                  <a:ext cx="295560" cy="92520"/>
                </p14:xfrm>
              </p:contentPart>
            </mc:Choice>
            <mc:Fallback xmlns="">
              <p:pic>
                <p:nvPicPr>
                  <p:cNvPr id="6394" name="Ink 6393">
                    <a:extLst>
                      <a:ext uri="{FF2B5EF4-FFF2-40B4-BE49-F238E27FC236}">
                        <a16:creationId xmlns:a16="http://schemas.microsoft.com/office/drawing/2014/main" id="{9E43F1BC-2FF5-7144-9F95-05E8E82A4E6C}"/>
                      </a:ext>
                    </a:extLst>
                  </p:cNvPr>
                  <p:cNvPicPr/>
                  <p:nvPr/>
                </p:nvPicPr>
                <p:blipFill>
                  <a:blip r:embed="rId341"/>
                  <a:stretch>
                    <a:fillRect/>
                  </a:stretch>
                </p:blipFill>
                <p:spPr>
                  <a:xfrm>
                    <a:off x="6824340" y="2627481"/>
                    <a:ext cx="312995" cy="1099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2">
                <p14:nvContentPartPr>
                  <p14:cNvPr id="6395" name="Ink 6394">
                    <a:extLst>
                      <a:ext uri="{FF2B5EF4-FFF2-40B4-BE49-F238E27FC236}">
                        <a16:creationId xmlns:a16="http://schemas.microsoft.com/office/drawing/2014/main" id="{5C7A2ACF-BD4E-964F-975A-DCFFFBEF47BF}"/>
                      </a:ext>
                    </a:extLst>
                  </p14:cNvPr>
                  <p14:cNvContentPartPr/>
                  <p14:nvPr/>
                </p14:nvContentPartPr>
                <p14:xfrm>
                  <a:off x="7163177" y="2628274"/>
                  <a:ext cx="128880" cy="61200"/>
                </p14:xfrm>
              </p:contentPart>
            </mc:Choice>
            <mc:Fallback xmlns="">
              <p:pic>
                <p:nvPicPr>
                  <p:cNvPr id="6395" name="Ink 6394">
                    <a:extLst>
                      <a:ext uri="{FF2B5EF4-FFF2-40B4-BE49-F238E27FC236}">
                        <a16:creationId xmlns:a16="http://schemas.microsoft.com/office/drawing/2014/main" id="{5C7A2ACF-BD4E-964F-975A-DCFFFBEF47BF}"/>
                      </a:ext>
                    </a:extLst>
                  </p:cNvPr>
                  <p:cNvPicPr/>
                  <p:nvPr/>
                </p:nvPicPr>
                <p:blipFill>
                  <a:blip r:embed="rId343"/>
                  <a:stretch>
                    <a:fillRect/>
                  </a:stretch>
                </p:blipFill>
                <p:spPr>
                  <a:xfrm>
                    <a:off x="7154446" y="2619590"/>
                    <a:ext cx="146341" cy="785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4">
                <p14:nvContentPartPr>
                  <p14:cNvPr id="6396" name="Ink 6395">
                    <a:extLst>
                      <a:ext uri="{FF2B5EF4-FFF2-40B4-BE49-F238E27FC236}">
                        <a16:creationId xmlns:a16="http://schemas.microsoft.com/office/drawing/2014/main" id="{DBEFCD87-86CA-7B4A-ABF6-5C9C13DB3E9F}"/>
                      </a:ext>
                    </a:extLst>
                  </p14:cNvPr>
                  <p14:cNvContentPartPr/>
                  <p14:nvPr/>
                </p14:nvContentPartPr>
                <p14:xfrm>
                  <a:off x="7336697" y="2601634"/>
                  <a:ext cx="130320" cy="66240"/>
                </p14:xfrm>
              </p:contentPart>
            </mc:Choice>
            <mc:Fallback xmlns="">
              <p:pic>
                <p:nvPicPr>
                  <p:cNvPr id="6396" name="Ink 6395">
                    <a:extLst>
                      <a:ext uri="{FF2B5EF4-FFF2-40B4-BE49-F238E27FC236}">
                        <a16:creationId xmlns:a16="http://schemas.microsoft.com/office/drawing/2014/main" id="{DBEFCD87-86CA-7B4A-ABF6-5C9C13DB3E9F}"/>
                      </a:ext>
                    </a:extLst>
                  </p:cNvPr>
                  <p:cNvPicPr/>
                  <p:nvPr/>
                </p:nvPicPr>
                <p:blipFill>
                  <a:blip r:embed="rId345"/>
                  <a:stretch>
                    <a:fillRect/>
                  </a:stretch>
                </p:blipFill>
                <p:spPr>
                  <a:xfrm>
                    <a:off x="7327981" y="2592940"/>
                    <a:ext cx="147751" cy="836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6">
                <p14:nvContentPartPr>
                  <p14:cNvPr id="6397" name="Ink 6396">
                    <a:extLst>
                      <a:ext uri="{FF2B5EF4-FFF2-40B4-BE49-F238E27FC236}">
                        <a16:creationId xmlns:a16="http://schemas.microsoft.com/office/drawing/2014/main" id="{62AEA108-FC1D-5D4B-9AC0-8D005ECC8EB9}"/>
                      </a:ext>
                    </a:extLst>
                  </p14:cNvPr>
                  <p14:cNvContentPartPr/>
                  <p14:nvPr/>
                </p14:nvContentPartPr>
                <p14:xfrm>
                  <a:off x="7376657" y="2582554"/>
                  <a:ext cx="69120" cy="132480"/>
                </p14:xfrm>
              </p:contentPart>
            </mc:Choice>
            <mc:Fallback xmlns="">
              <p:pic>
                <p:nvPicPr>
                  <p:cNvPr id="6397" name="Ink 6396">
                    <a:extLst>
                      <a:ext uri="{FF2B5EF4-FFF2-40B4-BE49-F238E27FC236}">
                        <a16:creationId xmlns:a16="http://schemas.microsoft.com/office/drawing/2014/main" id="{62AEA108-FC1D-5D4B-9AC0-8D005ECC8EB9}"/>
                      </a:ext>
                    </a:extLst>
                  </p:cNvPr>
                  <p:cNvPicPr/>
                  <p:nvPr/>
                </p:nvPicPr>
                <p:blipFill>
                  <a:blip r:embed="rId347"/>
                  <a:stretch>
                    <a:fillRect/>
                  </a:stretch>
                </p:blipFill>
                <p:spPr>
                  <a:xfrm>
                    <a:off x="7367965" y="2573833"/>
                    <a:ext cx="86503" cy="149923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6400" name="TextBox 6399">
            <a:extLst>
              <a:ext uri="{FF2B5EF4-FFF2-40B4-BE49-F238E27FC236}">
                <a16:creationId xmlns:a16="http://schemas.microsoft.com/office/drawing/2014/main" id="{0E214098-3B1C-0C45-B2C2-1864B3959D89}"/>
              </a:ext>
            </a:extLst>
          </p:cNvPr>
          <p:cNvSpPr txBox="1"/>
          <p:nvPr/>
        </p:nvSpPr>
        <p:spPr>
          <a:xfrm>
            <a:off x="478972" y="5717573"/>
            <a:ext cx="8005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Distance from MLE to tangent planes gives standard deviations.</a:t>
            </a:r>
          </a:p>
        </p:txBody>
      </p:sp>
    </p:spTree>
    <p:extLst>
      <p:ext uri="{BB962C8B-B14F-4D97-AF65-F5344CB8AC3E}">
        <p14:creationId xmlns:p14="http://schemas.microsoft.com/office/powerpoint/2010/main" val="124020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A60580-BB6A-624C-AA7C-A3BF69223956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404813"/>
            <a:ext cx="793545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ln</a:t>
            </a:r>
            <a:r>
              <a:rPr lang="en-GB" altLang="en-US" sz="1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</a:t>
            </a:r>
            <a:r>
              <a:rPr lang="en-GB" altLang="en-US" sz="32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max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− 1/2 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contour for two parameters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86B0BED-45AE-E64C-8D69-C1A7529FB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341438"/>
            <a:ext cx="815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, ln</a:t>
            </a:r>
            <a:r>
              <a:rPr lang="en-US" altLang="en-US" sz="800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L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takes on quadratic form near maximum: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E376725F-4C50-324A-83DA-53BF9316746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152650"/>
            <a:ext cx="647223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CF09ED87-1830-FD4D-8D54-3FC2F642D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29050"/>
            <a:ext cx="1767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contour </a:t>
            </a:r>
          </a:p>
        </p:txBody>
      </p:sp>
      <p:pic>
        <p:nvPicPr>
          <p:cNvPr id="11" name="Picture 6" descr="txp_fig">
            <a:extLst>
              <a:ext uri="{FF2B5EF4-FFF2-40B4-BE49-F238E27FC236}">
                <a16:creationId xmlns:a16="http://schemas.microsoft.com/office/drawing/2014/main" id="{312574E8-C47D-8D4B-BB9C-EAF190163F5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3967163"/>
            <a:ext cx="349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57340871-22C0-B44B-A4E3-042C76702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822700"/>
            <a:ext cx="170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an ellipse:</a:t>
            </a:r>
          </a:p>
        </p:txBody>
      </p:sp>
      <p:pic>
        <p:nvPicPr>
          <p:cNvPr id="13" name="Picture 8" descr="txp_fig">
            <a:extLst>
              <a:ext uri="{FF2B5EF4-FFF2-40B4-BE49-F238E27FC236}">
                <a16:creationId xmlns:a16="http://schemas.microsoft.com/office/drawing/2014/main" id="{E4D388A7-61AE-1946-A2CD-6CE652C9187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4606925"/>
            <a:ext cx="66881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8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E6E6838-8D4D-EF40-9FAF-571C95D6EFF3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404813"/>
            <a:ext cx="5759450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(Co)variances from ln </a:t>
            </a:r>
            <a:r>
              <a:rPr lang="en-GB" altLang="en-US" sz="3200" i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contour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1DFC48A-955C-DA41-BD73-7B0DFD8BE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62955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</a:rPr>
              <a:t>→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 lines to contours give standard deviations.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C3ECD6E6-5B09-2D47-BB0E-FF46C1034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12243"/>
            <a:ext cx="6624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→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Angle of ellipse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φ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to correlation:</a:t>
            </a:r>
          </a:p>
        </p:txBody>
      </p:sp>
      <p:pic>
        <p:nvPicPr>
          <p:cNvPr id="10" name="Picture 5" descr="txp_fig">
            <a:extLst>
              <a:ext uri="{FF2B5EF4-FFF2-40B4-BE49-F238E27FC236}">
                <a16:creationId xmlns:a16="http://schemas.microsoft.com/office/drawing/2014/main" id="{3CC73554-1BD3-AF4F-8A16-6E0E15A2141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5379585"/>
            <a:ext cx="20478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8FA818F4-E040-F144-B7AB-1DCF961A0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052513"/>
            <a:ext cx="3960812" cy="354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>
            <a:extLst>
              <a:ext uri="{FF2B5EF4-FFF2-40B4-BE49-F238E27FC236}">
                <a16:creationId xmlns:a16="http://schemas.microsoft.com/office/drawing/2014/main" id="{379FEA2E-1DA4-6D4A-BE16-72F96C79F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987" y="1478937"/>
            <a:ext cx="3467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β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plane for the first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 data set</a:t>
            </a:r>
          </a:p>
        </p:txBody>
      </p:sp>
      <p:pic>
        <p:nvPicPr>
          <p:cNvPr id="14" name="Picture 9" descr="txp_fig">
            <a:extLst>
              <a:ext uri="{FF2B5EF4-FFF2-40B4-BE49-F238E27FC236}">
                <a16:creationId xmlns:a16="http://schemas.microsoft.com/office/drawing/2014/main" id="{00DA280C-9EA4-7147-9373-1776E0C2E9A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05" y="3461737"/>
            <a:ext cx="3444563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10">
            <a:extLst>
              <a:ext uri="{FF2B5EF4-FFF2-40B4-BE49-F238E27FC236}">
                <a16:creationId xmlns:a16="http://schemas.microsoft.com/office/drawing/2014/main" id="{9B146EF9-8AD8-0D4E-BD89-E78505A2DC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99717" y="3285832"/>
            <a:ext cx="1769383" cy="288001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9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>
            <a:extLst>
              <a:ext uri="{FF2B5EF4-FFF2-40B4-BE49-F238E27FC236}">
                <a16:creationId xmlns:a16="http://schemas.microsoft.com/office/drawing/2014/main" id="{6A17989A-717E-AE46-9DBC-BDE8636831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5842" name="Footer Placeholder 2">
            <a:extLst>
              <a:ext uri="{FF2B5EF4-FFF2-40B4-BE49-F238E27FC236}">
                <a16:creationId xmlns:a16="http://schemas.microsoft.com/office/drawing/2014/main" id="{93EA2F52-F684-434F-A13E-05A18D4E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E04491DA-A9DB-6A44-B6AC-830FD16B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0E0800-1373-4448-B6EE-149A21DA514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60073443-4659-544C-9E4D-5AE0F3F0D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298450"/>
            <a:ext cx="47259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search analysis 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93066B19-B51E-B24C-AFAD-60B45900A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90600"/>
            <a:ext cx="79644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signal in a region of phase space; result is histogram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some variable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giving numbers: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Poisson distributed with expectation values</a:t>
            </a:r>
          </a:p>
        </p:txBody>
      </p:sp>
      <p:pic>
        <p:nvPicPr>
          <p:cNvPr id="35846" name="Picture 10">
            <a:extLst>
              <a:ext uri="{FF2B5EF4-FFF2-40B4-BE49-F238E27FC236}">
                <a16:creationId xmlns:a16="http://schemas.microsoft.com/office/drawing/2014/main" id="{2ED93FF0-5522-1B40-B644-F2541F153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282950"/>
            <a:ext cx="22574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Box 12">
            <a:extLst>
              <a:ext uri="{FF2B5EF4-FFF2-40B4-BE49-F238E27FC236}">
                <a16:creationId xmlns:a16="http://schemas.microsoft.com/office/drawing/2014/main" id="{B55ED767-B5E0-1D47-B86E-0390B208C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5630863"/>
            <a:ext cx="919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pic>
        <p:nvPicPr>
          <p:cNvPr id="35848" name="Picture 12">
            <a:extLst>
              <a:ext uri="{FF2B5EF4-FFF2-40B4-BE49-F238E27FC236}">
                <a16:creationId xmlns:a16="http://schemas.microsoft.com/office/drawing/2014/main" id="{9054B7C7-EAF0-5C47-B1BD-CA204473B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4545013"/>
            <a:ext cx="37433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3">
            <a:extLst>
              <a:ext uri="{FF2B5EF4-FFF2-40B4-BE49-F238E27FC236}">
                <a16:creationId xmlns:a16="http://schemas.microsoft.com/office/drawing/2014/main" id="{68CC34C6-3041-6B48-9989-1E7AD1FA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586288"/>
            <a:ext cx="36861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Box 15">
            <a:extLst>
              <a:ext uri="{FF2B5EF4-FFF2-40B4-BE49-F238E27FC236}">
                <a16:creationId xmlns:a16="http://schemas.microsoft.com/office/drawing/2014/main" id="{A79DCC00-9B84-F443-A627-C6C90D69F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4138613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cxnSp>
        <p:nvCxnSpPr>
          <p:cNvPr id="35851" name="Straight Arrow Connector 17">
            <a:extLst>
              <a:ext uri="{FF2B5EF4-FFF2-40B4-BE49-F238E27FC236}">
                <a16:creationId xmlns:a16="http://schemas.microsoft.com/office/drawing/2014/main" id="{4985484A-CE1C-2542-B13F-C2B61A1B425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436688" y="5314950"/>
            <a:ext cx="519112" cy="43656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TextBox 19">
            <a:extLst>
              <a:ext uri="{FF2B5EF4-FFF2-40B4-BE49-F238E27FC236}">
                <a16:creationId xmlns:a16="http://schemas.microsoft.com/office/drawing/2014/main" id="{42E1C737-5056-694E-90D3-D425EF4EF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5629275"/>
            <a:ext cx="1657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35853" name="TextBox 21">
            <a:extLst>
              <a:ext uri="{FF2B5EF4-FFF2-40B4-BE49-F238E27FC236}">
                <a16:creationId xmlns:a16="http://schemas.microsoft.com/office/drawing/2014/main" id="{C64B1A37-93DC-BB40-B2A0-841F4504F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3917950"/>
            <a:ext cx="26121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 parameter</a:t>
            </a:r>
          </a:p>
        </p:txBody>
      </p:sp>
      <p:cxnSp>
        <p:nvCxnSpPr>
          <p:cNvPr id="35854" name="Straight Arrow Connector 22">
            <a:extLst>
              <a:ext uri="{FF2B5EF4-FFF2-40B4-BE49-F238E27FC236}">
                <a16:creationId xmlns:a16="http://schemas.microsoft.com/office/drawing/2014/main" id="{9761BF82-C223-5741-957A-7FDCE602321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396582" y="3823494"/>
            <a:ext cx="366712" cy="2095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5855" name="Picture 2">
            <a:extLst>
              <a:ext uri="{FF2B5EF4-FFF2-40B4-BE49-F238E27FC236}">
                <a16:creationId xmlns:a16="http://schemas.microsoft.com/office/drawing/2014/main" id="{1CCB2147-38A0-0C40-B73F-F15385335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2638"/>
            <a:ext cx="2352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56" name="Straight Arrow Connector 27">
            <a:extLst>
              <a:ext uri="{FF2B5EF4-FFF2-40B4-BE49-F238E27FC236}">
                <a16:creationId xmlns:a16="http://schemas.microsoft.com/office/drawing/2014/main" id="{03D578C5-6163-9348-AA6D-AA62028FA73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472113" y="5373688"/>
            <a:ext cx="520700" cy="434975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131156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1">
            <a:extLst>
              <a:ext uri="{FF2B5EF4-FFF2-40B4-BE49-F238E27FC236}">
                <a16:creationId xmlns:a16="http://schemas.microsoft.com/office/drawing/2014/main" id="{35E988FF-7364-C34D-816E-E6594A7FDB6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6866" name="Footer Placeholder 2">
            <a:extLst>
              <a:ext uri="{FF2B5EF4-FFF2-40B4-BE49-F238E27FC236}">
                <a16:creationId xmlns:a16="http://schemas.microsoft.com/office/drawing/2014/main" id="{385FEC02-0AEB-AD4E-A5D0-DE645165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7F29B9C3-B220-D948-9883-C164AB2F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EB47C7-AC63-BF4D-B099-D6DECD4FEFC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5A8DA48B-A8ED-9C4A-94F3-6DC0F94F5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338138"/>
            <a:ext cx="4725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analysis (II)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B8F5F4BE-AD2C-724F-86B4-2B25CD61A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06475"/>
            <a:ext cx="816447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also have a subsidiary measurement that constrains some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background and/or shape parameters: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Poisson distributed with expectation values</a:t>
            </a:r>
          </a:p>
        </p:txBody>
      </p:sp>
      <p:sp>
        <p:nvSpPr>
          <p:cNvPr id="36870" name="TextBox 21">
            <a:extLst>
              <a:ext uri="{FF2B5EF4-FFF2-40B4-BE49-F238E27FC236}">
                <a16:creationId xmlns:a16="http://schemas.microsoft.com/office/drawing/2014/main" id="{1266479F-22D9-5740-8E32-72643E7A3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0" y="4086225"/>
            <a:ext cx="4210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parameters 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36871" name="Straight Arrow Connector 22">
            <a:extLst>
              <a:ext uri="{FF2B5EF4-FFF2-40B4-BE49-F238E27FC236}">
                <a16:creationId xmlns:a16="http://schemas.microsoft.com/office/drawing/2014/main" id="{B7A7CB20-CE3E-9146-B3AA-CC5B7DB7E34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810793" y="4012407"/>
            <a:ext cx="366713" cy="2095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872" name="Picture 14">
            <a:extLst>
              <a:ext uri="{FF2B5EF4-FFF2-40B4-BE49-F238E27FC236}">
                <a16:creationId xmlns:a16="http://schemas.microsoft.com/office/drawing/2014/main" id="{B7FEBF5E-6E39-0948-A07F-BF797B243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467100"/>
            <a:ext cx="1971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27">
            <a:extLst>
              <a:ext uri="{FF2B5EF4-FFF2-40B4-BE49-F238E27FC236}">
                <a16:creationId xmlns:a16="http://schemas.microsoft.com/office/drawing/2014/main" id="{8CA70A6C-133D-1140-B0E3-117E86EFC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573588"/>
            <a:ext cx="2916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</a:t>
            </a:r>
          </a:p>
        </p:txBody>
      </p:sp>
      <p:pic>
        <p:nvPicPr>
          <p:cNvPr id="36874" name="Picture 15">
            <a:extLst>
              <a:ext uri="{FF2B5EF4-FFF2-40B4-BE49-F238E27FC236}">
                <a16:creationId xmlns:a16="http://schemas.microsoft.com/office/drawing/2014/main" id="{A84F20EE-A0E5-3E4D-9107-8ACE04B70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060575"/>
            <a:ext cx="26860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6">
            <a:extLst>
              <a:ext uri="{FF2B5EF4-FFF2-40B4-BE49-F238E27FC236}">
                <a16:creationId xmlns:a16="http://schemas.microsoft.com/office/drawing/2014/main" id="{B2304E4A-EB48-554D-A084-F3D19A87A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5216525"/>
            <a:ext cx="7019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7620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>
            <a:extLst>
              <a:ext uri="{FF2B5EF4-FFF2-40B4-BE49-F238E27FC236}">
                <a16:creationId xmlns:a16="http://schemas.microsoft.com/office/drawing/2014/main" id="{CC0F22C8-3385-4542-B573-61EBECF30A9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D175808C-F3D0-9F45-AB26-F1189492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3EF3B304-2A98-E54B-ABE8-E71A2D6CD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DE3CB4-7B40-4943-9372-953644EDD80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F8F42AFC-CE92-964B-9FB2-CB1A5B7B6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392113"/>
            <a:ext cx="47259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ratio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BCC39FCB-65C2-3748-A7DA-45167642F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79500"/>
            <a:ext cx="6627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significance test on the profile likelihood ratio:</a:t>
            </a:r>
          </a:p>
        </p:txBody>
      </p:sp>
      <p:pic>
        <p:nvPicPr>
          <p:cNvPr id="37894" name="Picture 7">
            <a:extLst>
              <a:ext uri="{FF2B5EF4-FFF2-40B4-BE49-F238E27FC236}">
                <a16:creationId xmlns:a16="http://schemas.microsoft.com/office/drawing/2014/main" id="{E030E135-0FCE-554A-9B08-380CB3DE6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2424113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895" name="Straight Arrow Connector 7">
            <a:extLst>
              <a:ext uri="{FF2B5EF4-FFF2-40B4-BE49-F238E27FC236}">
                <a16:creationId xmlns:a16="http://schemas.microsoft.com/office/drawing/2014/main" id="{8EE8468C-4F70-D44F-83A4-D78468E9E60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362450" y="2076450"/>
            <a:ext cx="609600" cy="342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6" name="TextBox 12">
            <a:extLst>
              <a:ext uri="{FF2B5EF4-FFF2-40B4-BE49-F238E27FC236}">
                <a16:creationId xmlns:a16="http://schemas.microsoft.com/office/drawing/2014/main" id="{4DD43EF3-26AA-144C-BC9C-6A617344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1809750"/>
            <a:ext cx="21496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7897" name="Straight Arrow Connector 13">
            <a:extLst>
              <a:ext uri="{FF2B5EF4-FFF2-40B4-BE49-F238E27FC236}">
                <a16:creationId xmlns:a16="http://schemas.microsoft.com/office/drawing/2014/main" id="{9A78B1A0-530A-F845-98C2-8A2B7CCA073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867150" y="3467100"/>
            <a:ext cx="800100" cy="3238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8" name="TextBox 14">
            <a:extLst>
              <a:ext uri="{FF2B5EF4-FFF2-40B4-BE49-F238E27FC236}">
                <a16:creationId xmlns:a16="http://schemas.microsoft.com/office/drawing/2014/main" id="{B6B28A6E-137E-0144-8B6B-06BD53424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50" y="3524250"/>
            <a:ext cx="1603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</a:p>
        </p:txBody>
      </p:sp>
      <p:cxnSp>
        <p:nvCxnSpPr>
          <p:cNvPr id="37899" name="Straight Arrow Connector 17">
            <a:extLst>
              <a:ext uri="{FF2B5EF4-FFF2-40B4-BE49-F238E27FC236}">
                <a16:creationId xmlns:a16="http://schemas.microsoft.com/office/drawing/2014/main" id="{D9456028-2683-BF4B-B401-CD1D213DBDB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210050" y="3448050"/>
            <a:ext cx="457200" cy="342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0" name="TextBox 21">
            <a:extLst>
              <a:ext uri="{FF2B5EF4-FFF2-40B4-BE49-F238E27FC236}">
                <a16:creationId xmlns:a16="http://schemas.microsoft.com/office/drawing/2014/main" id="{C4B3253C-A35A-3C4A-923E-73E0A3EC8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035425"/>
            <a:ext cx="819785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critical region of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region of data space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gives the lowest values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advantage of profile LR is that its distribution becomes independent of nuisance parameters in large sample limit.</a:t>
            </a:r>
          </a:p>
        </p:txBody>
      </p:sp>
    </p:spTree>
    <p:extLst>
      <p:ext uri="{BB962C8B-B14F-4D97-AF65-F5344CB8AC3E}">
        <p14:creationId xmlns:p14="http://schemas.microsoft.com/office/powerpoint/2010/main" val="23417232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1">
            <a:extLst>
              <a:ext uri="{FF2B5EF4-FFF2-40B4-BE49-F238E27FC236}">
                <a16:creationId xmlns:a16="http://schemas.microsoft.com/office/drawing/2014/main" id="{7182A28E-D576-6C48-A4AE-E28145BB990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8914" name="Footer Placeholder 2">
            <a:extLst>
              <a:ext uri="{FF2B5EF4-FFF2-40B4-BE49-F238E27FC236}">
                <a16:creationId xmlns:a16="http://schemas.microsoft.com/office/drawing/2014/main" id="{8DF88FCD-0133-AC43-8477-A669692C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894C1B0F-92EB-024F-BC6E-2E9EE0CF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2125B1-6DF7-9D4B-96EE-FB66296E11D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7764820F-611F-C046-B53C-4D73750AA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144463"/>
            <a:ext cx="4725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statistic for discovery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7" name="Text Box 3">
            <a:extLst>
              <a:ext uri="{FF2B5EF4-FFF2-40B4-BE49-F238E27FC236}">
                <a16:creationId xmlns:a16="http://schemas.microsoft.com/office/drawing/2014/main" id="{0FEE3523-E80E-EB44-8B03-EF9BC3B1E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760413"/>
            <a:ext cx="815816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relevant alternative to background-only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is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take critical region for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corresponding to high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0 (data characteristic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to test background-only hypothesis define statistic</a:t>
            </a:r>
          </a:p>
        </p:txBody>
      </p:sp>
      <p:pic>
        <p:nvPicPr>
          <p:cNvPr id="38918" name="Picture 7">
            <a:extLst>
              <a:ext uri="{FF2B5EF4-FFF2-40B4-BE49-F238E27FC236}">
                <a16:creationId xmlns:a16="http://schemas.microsoft.com/office/drawing/2014/main" id="{E6008B6C-A2A8-7E40-82B3-716C2F0D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2640013"/>
            <a:ext cx="3924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14">
            <a:extLst>
              <a:ext uri="{FF2B5EF4-FFF2-40B4-BE49-F238E27FC236}">
                <a16:creationId xmlns:a16="http://schemas.microsoft.com/office/drawing/2014/main" id="{4E1658A2-3BC0-B94A-ABAA-71759F30C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3983038"/>
            <a:ext cx="82105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here only large (positive) observed signal strength is evidence  against the background-only hypothesis.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that even though here physically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allow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negative.  In large sample limit its distribution becomes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Gaussian, and this will allow us to write down simple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expressions for distributions of our test statistics.</a:t>
            </a:r>
          </a:p>
        </p:txBody>
      </p:sp>
      <p:graphicFrame>
        <p:nvGraphicFramePr>
          <p:cNvPr id="38920" name="Object 2">
            <a:extLst>
              <a:ext uri="{FF2B5EF4-FFF2-40B4-BE49-F238E27FC236}">
                <a16:creationId xmlns:a16="http://schemas.microsoft.com/office/drawing/2014/main" id="{FCADC008-B88B-1649-B8D1-EBF6A69ED9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0788" y="1709738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300" imgH="368300" progId="Equation.3">
                  <p:embed/>
                </p:oleObj>
              </mc:Choice>
              <mc:Fallback>
                <p:oleObj name="Equation" r:id="rId3" imgW="241300" imgH="368300" progId="Equation.3">
                  <p:embed/>
                  <p:pic>
                    <p:nvPicPr>
                      <p:cNvPr id="38920" name="Object 2">
                        <a:extLst>
                          <a:ext uri="{FF2B5EF4-FFF2-40B4-BE49-F238E27FC236}">
                            <a16:creationId xmlns:a16="http://schemas.microsoft.com/office/drawing/2014/main" id="{FCADC008-B88B-1649-B8D1-EBF6A69ED9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1709738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2">
            <a:extLst>
              <a:ext uri="{FF2B5EF4-FFF2-40B4-BE49-F238E27FC236}">
                <a16:creationId xmlns:a16="http://schemas.microsoft.com/office/drawing/2014/main" id="{4F2A68DB-4576-C046-98E3-71AF0CBB05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58050" y="4945063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300" imgH="368300" progId="Equation.3">
                  <p:embed/>
                </p:oleObj>
              </mc:Choice>
              <mc:Fallback>
                <p:oleObj name="Equation" r:id="rId5" imgW="241300" imgH="368300" progId="Equation.3">
                  <p:embed/>
                  <p:pic>
                    <p:nvPicPr>
                      <p:cNvPr id="38921" name="Object 2">
                        <a:extLst>
                          <a:ext uri="{FF2B5EF4-FFF2-40B4-BE49-F238E27FC236}">
                            <a16:creationId xmlns:a16="http://schemas.microsoft.com/office/drawing/2014/main" id="{4F2A68DB-4576-C046-98E3-71AF0CBB05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8050" y="4945063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3774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98A35CB1-858F-8841-91B4-92063109367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8ABA71D3-5FD9-084C-B31A-8DE75033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3F2E7164-BD85-7F40-A8A1-89283D9F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9F215A-F3DF-4A40-8817-9F2832F67F4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6C192049-CAF5-624D-B31A-DCC6488FA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5613"/>
            <a:ext cx="85693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large-sample limit</a:t>
            </a:r>
            <a:endParaRPr lang="en-GB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1" name="Text Box 3">
            <a:extLst>
              <a:ext uri="{FF2B5EF4-FFF2-40B4-BE49-F238E27FC236}">
                <a16:creationId xmlns:a16="http://schemas.microsoft.com/office/drawing/2014/main" id="{98240DD8-212E-AE4E-B5D8-08668854C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192213"/>
            <a:ext cx="8167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approximations valid in the large sample (asymptotic)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limit, we can write down the full distribution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</a:t>
            </a:r>
          </a:p>
        </p:txBody>
      </p:sp>
      <p:sp>
        <p:nvSpPr>
          <p:cNvPr id="39942" name="TextBox 7">
            <a:extLst>
              <a:ext uri="{FF2B5EF4-FFF2-40B4-BE49-F238E27FC236}">
                <a16:creationId xmlns:a16="http://schemas.microsoft.com/office/drawing/2014/main" id="{699DC126-3B80-A345-B8A6-B3D5E4DDE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394075"/>
            <a:ext cx="726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special case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′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“half chi-square” distribution: </a:t>
            </a:r>
          </a:p>
        </p:txBody>
      </p:sp>
      <p:pic>
        <p:nvPicPr>
          <p:cNvPr id="39943" name="Picture 10">
            <a:extLst>
              <a:ext uri="{FF2B5EF4-FFF2-40B4-BE49-F238E27FC236}">
                <a16:creationId xmlns:a16="http://schemas.microsoft.com/office/drawing/2014/main" id="{D1C6943A-BAB8-A544-B51E-5BE73D22B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00500"/>
            <a:ext cx="49688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1">
            <a:extLst>
              <a:ext uri="{FF2B5EF4-FFF2-40B4-BE49-F238E27FC236}">
                <a16:creationId xmlns:a16="http://schemas.microsoft.com/office/drawing/2014/main" id="{49CCE8A2-F04E-C94F-B8A2-66BCB0F9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3300"/>
            <a:ext cx="8099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Box 1">
            <a:extLst>
              <a:ext uri="{FF2B5EF4-FFF2-40B4-BE49-F238E27FC236}">
                <a16:creationId xmlns:a16="http://schemas.microsoft.com/office/drawing/2014/main" id="{C64FE57B-C47B-3C46-B1A1-4390B5E2D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80000"/>
            <a:ext cx="84475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 sample limit,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|0)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of nuisance parameters;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′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 on nuisance parameters through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9946" name="TextBox 19">
            <a:extLst>
              <a:ext uri="{FF2B5EF4-FFF2-40B4-BE49-F238E27FC236}">
                <a16:creationId xmlns:a16="http://schemas.microsoft.com/office/drawing/2014/main" id="{917AA63A-FB5F-B649-BE54-81086E368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37072201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1">
            <a:extLst>
              <a:ext uri="{FF2B5EF4-FFF2-40B4-BE49-F238E27FC236}">
                <a16:creationId xmlns:a16="http://schemas.microsoft.com/office/drawing/2014/main" id="{5B671B95-A90E-514C-A315-1727A678525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0962" name="Footer Placeholder 2">
            <a:extLst>
              <a:ext uri="{FF2B5EF4-FFF2-40B4-BE49-F238E27FC236}">
                <a16:creationId xmlns:a16="http://schemas.microsoft.com/office/drawing/2014/main" id="{360A20EC-7312-0144-9A56-1EA817A3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09356C26-2760-5147-97A0-0C011D056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8F6B10-1889-D444-B91F-3CDE610B25A4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17B7BBDA-0696-E04F-997B-19AEF7480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317500"/>
            <a:ext cx="47259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discovery</a:t>
            </a:r>
            <a:endParaRPr lang="en-GB" altLang="en-US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5" name="TextBox 8">
            <a:extLst>
              <a:ext uri="{FF2B5EF4-FFF2-40B4-BE49-F238E27FC236}">
                <a16:creationId xmlns:a16="http://schemas.microsoft.com/office/drawing/2014/main" id="{7B425EF4-2BA9-E649-8AA1-D027B756D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28688"/>
            <a:ext cx="7593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increasing incompatibility between the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hypothesis, therefore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an observed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0,obs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40966" name="Picture 8">
            <a:extLst>
              <a:ext uri="{FF2B5EF4-FFF2-40B4-BE49-F238E27FC236}">
                <a16:creationId xmlns:a16="http://schemas.microsoft.com/office/drawing/2014/main" id="{68B94142-F9E7-2A4E-81F2-A3507960A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795463"/>
            <a:ext cx="31337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10">
            <a:extLst>
              <a:ext uri="{FF2B5EF4-FFF2-40B4-BE49-F238E27FC236}">
                <a16:creationId xmlns:a16="http://schemas.microsoft.com/office/drawing/2014/main" id="{86E36728-0A7E-3045-9592-551F10E79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0" y="2795588"/>
            <a:ext cx="3637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e.g. asymptotic formula</a:t>
            </a:r>
          </a:p>
        </p:txBody>
      </p:sp>
      <p:cxnSp>
        <p:nvCxnSpPr>
          <p:cNvPr id="40968" name="Straight Arrow Connector 11">
            <a:extLst>
              <a:ext uri="{FF2B5EF4-FFF2-40B4-BE49-F238E27FC236}">
                <a16:creationId xmlns:a16="http://schemas.microsoft.com/office/drawing/2014/main" id="{65860F49-D09C-A240-B01B-F02AABF4B05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610100" y="2662238"/>
            <a:ext cx="285750" cy="2857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69" name="Picture 2">
            <a:extLst>
              <a:ext uri="{FF2B5EF4-FFF2-40B4-BE49-F238E27FC236}">
                <a16:creationId xmlns:a16="http://schemas.microsoft.com/office/drawing/2014/main" id="{E7439262-E8AA-8349-9C8F-77154440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286125"/>
            <a:ext cx="41433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Box 13">
            <a:extLst>
              <a:ext uri="{FF2B5EF4-FFF2-40B4-BE49-F238E27FC236}">
                <a16:creationId xmlns:a16="http://schemas.microsoft.com/office/drawing/2014/main" id="{3ADA6584-9235-6D47-8D0F-75B5C0D00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4071938"/>
            <a:ext cx="3101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get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significance,</a:t>
            </a:r>
          </a:p>
        </p:txBody>
      </p:sp>
      <p:pic>
        <p:nvPicPr>
          <p:cNvPr id="40971" name="Picture 3">
            <a:extLst>
              <a:ext uri="{FF2B5EF4-FFF2-40B4-BE49-F238E27FC236}">
                <a16:creationId xmlns:a16="http://schemas.microsoft.com/office/drawing/2014/main" id="{E6236959-BD4C-8947-B530-968E2BCF9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00625"/>
            <a:ext cx="21653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2440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29CF80B1-4DC2-9249-85AE-013EE80A987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52358C63-D498-7847-A35E-A11019DF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624852E-1948-1944-A083-FF664537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A13095-8CE0-F94C-A948-65C04C2F68E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8B39849-4DAC-ED45-9582-38934C28C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390525"/>
            <a:ext cx="7480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distribution of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significance</a:t>
            </a:r>
            <a:endParaRPr lang="en-GB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9" name="Text Box 3">
            <a:extLst>
              <a:ext uri="{FF2B5EF4-FFF2-40B4-BE49-F238E27FC236}">
                <a16:creationId xmlns:a16="http://schemas.microsoft.com/office/drawing/2014/main" id="{925459D9-1C1A-FC40-8B80-70FD190CF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79500"/>
            <a:ext cx="781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pdf, the cumulative distribution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found to be </a:t>
            </a:r>
          </a:p>
        </p:txBody>
      </p:sp>
      <p:pic>
        <p:nvPicPr>
          <p:cNvPr id="41990" name="Picture 2">
            <a:extLst>
              <a:ext uri="{FF2B5EF4-FFF2-40B4-BE49-F238E27FC236}">
                <a16:creationId xmlns:a16="http://schemas.microsoft.com/office/drawing/2014/main" id="{4B80F21B-A7BF-4B40-A9FE-16F6CCF3F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71625"/>
            <a:ext cx="3390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Box 10">
            <a:extLst>
              <a:ext uri="{FF2B5EF4-FFF2-40B4-BE49-F238E27FC236}">
                <a16:creationId xmlns:a16="http://schemas.microsoft.com/office/drawing/2014/main" id="{C8EFB778-B5A8-014D-91DD-7C9A22FB8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2552700"/>
            <a:ext cx="3348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special case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′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</a:p>
        </p:txBody>
      </p:sp>
      <p:pic>
        <p:nvPicPr>
          <p:cNvPr id="41992" name="Picture 3">
            <a:extLst>
              <a:ext uri="{FF2B5EF4-FFF2-40B4-BE49-F238E27FC236}">
                <a16:creationId xmlns:a16="http://schemas.microsoft.com/office/drawing/2014/main" id="{0AB8B446-7708-EF49-87E8-8B53436D5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114675"/>
            <a:ext cx="23907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Box 12">
            <a:extLst>
              <a:ext uri="{FF2B5EF4-FFF2-40B4-BE49-F238E27FC236}">
                <a16:creationId xmlns:a16="http://schemas.microsoft.com/office/drawing/2014/main" id="{4F867357-2C37-8D46-B7CB-4D5E82A22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848100"/>
            <a:ext cx="486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is</a:t>
            </a:r>
          </a:p>
        </p:txBody>
      </p:sp>
      <p:pic>
        <p:nvPicPr>
          <p:cNvPr id="41994" name="Picture 4">
            <a:extLst>
              <a:ext uri="{FF2B5EF4-FFF2-40B4-BE49-F238E27FC236}">
                <a16:creationId xmlns:a16="http://schemas.microsoft.com/office/drawing/2014/main" id="{06E66921-F283-0649-BBE5-E9C26842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4462463"/>
            <a:ext cx="220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TextBox 14">
            <a:extLst>
              <a:ext uri="{FF2B5EF4-FFF2-40B4-BE49-F238E27FC236}">
                <a16:creationId xmlns:a16="http://schemas.microsoft.com/office/drawing/2014/main" id="{2DA41D10-071D-5F4F-8939-3696B1380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086350"/>
            <a:ext cx="614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 the discovery significance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simply</a:t>
            </a:r>
          </a:p>
        </p:txBody>
      </p:sp>
      <p:pic>
        <p:nvPicPr>
          <p:cNvPr id="41996" name="Picture 5">
            <a:extLst>
              <a:ext uri="{FF2B5EF4-FFF2-40B4-BE49-F238E27FC236}">
                <a16:creationId xmlns:a16="http://schemas.microsoft.com/office/drawing/2014/main" id="{1EAD4B85-382A-054B-A834-BEB70B98F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5748338"/>
            <a:ext cx="3124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7" name="Rectangle 13">
            <a:extLst>
              <a:ext uri="{FF2B5EF4-FFF2-40B4-BE49-F238E27FC236}">
                <a16:creationId xmlns:a16="http://schemas.microsoft.com/office/drawing/2014/main" id="{6192F40B-DC76-AF42-B0E5-D180AC9C6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638800"/>
            <a:ext cx="3829050" cy="685800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98" name="TextBox 19">
            <a:extLst>
              <a:ext uri="{FF2B5EF4-FFF2-40B4-BE49-F238E27FC236}">
                <a16:creationId xmlns:a16="http://schemas.microsoft.com/office/drawing/2014/main" id="{5833BAE1-0C67-6743-A6FF-C74F60205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273002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5EBE3F8-B518-254C-A187-84CCA01AF0F5}"/>
              </a:ext>
            </a:extLst>
          </p:cNvPr>
          <p:cNvSpPr txBox="1">
            <a:spLocks noChangeArrowheads="1"/>
          </p:cNvSpPr>
          <p:nvPr/>
        </p:nvSpPr>
        <p:spPr>
          <a:xfrm>
            <a:off x="595313" y="349250"/>
            <a:ext cx="656907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likelihood function for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i.i.d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.* data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5F249CE-5E8C-4B47-AD58-63853BB5D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778000"/>
            <a:ext cx="7859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observations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where </a:t>
            </a:r>
          </a:p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joint pdf for the whole data sample is: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40015730-DD37-AA42-AE4F-07936CA4032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2890838"/>
            <a:ext cx="39004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E1042378-A967-8B40-8623-A0B2597BA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4052888"/>
            <a:ext cx="773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case the likelihood function is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CA9FC7C2-AB52-954C-AFD9-C4284427B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4940300"/>
            <a:ext cx="1717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constant)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750A0DB9-3771-3D49-9FD9-603A43DE3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52513"/>
            <a:ext cx="615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independent and identically distributed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F5090956-F524-3343-A192-A7A36B7A907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4833938"/>
            <a:ext cx="24844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65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1">
            <a:extLst>
              <a:ext uri="{FF2B5EF4-FFF2-40B4-BE49-F238E27FC236}">
                <a16:creationId xmlns:a16="http://schemas.microsoft.com/office/drawing/2014/main" id="{A6EB7D14-9622-D84F-BC75-5A194015E80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3010" name="Footer Placeholder 2">
            <a:extLst>
              <a:ext uri="{FF2B5EF4-FFF2-40B4-BE49-F238E27FC236}">
                <a16:creationId xmlns:a16="http://schemas.microsoft.com/office/drawing/2014/main" id="{C61A2F9A-E89B-A444-A72F-F7928E13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EF489866-F2BC-EB40-82F7-4BF401CB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EACC65-6996-AD47-97B8-78C19F69FC66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EAE3A194-5E17-BE4C-9FD6-F264210A6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9425"/>
            <a:ext cx="7164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 of asymptotic formula </a:t>
            </a:r>
            <a:endParaRPr lang="en-GB" altLang="en-US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013" name="Picture 9">
            <a:extLst>
              <a:ext uri="{FF2B5EF4-FFF2-40B4-BE49-F238E27FC236}">
                <a16:creationId xmlns:a16="http://schemas.microsoft.com/office/drawing/2014/main" id="{6555E983-50F5-4545-9AA6-458107D5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38263"/>
            <a:ext cx="3181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">
            <a:extLst>
              <a:ext uri="{FF2B5EF4-FFF2-40B4-BE49-F238E27FC236}">
                <a16:creationId xmlns:a16="http://schemas.microsoft.com/office/drawing/2014/main" id="{2F2ACF8D-7AFC-BC4C-84FB-F132BF3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628775"/>
            <a:ext cx="43243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8">
            <a:extLst>
              <a:ext uri="{FF2B5EF4-FFF2-40B4-BE49-F238E27FC236}">
                <a16:creationId xmlns:a16="http://schemas.microsoft.com/office/drawing/2014/main" id="{DD8B1FEF-9246-834D-8CAC-4840BAACD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57450"/>
            <a:ext cx="333216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param. of interest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take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016" name="TextBox 9">
            <a:extLst>
              <a:ext uri="{FF2B5EF4-FFF2-40B4-BE49-F238E27FC236}">
                <a16:creationId xmlns:a16="http://schemas.microsoft.com/office/drawing/2014/main" id="{170C4624-BB16-4C4A-84D2-B4C775857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221163"/>
            <a:ext cx="35036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formula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approximation to 5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lang="en-US" altLang="en-US" sz="24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25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already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20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017" name="TextBox 19">
            <a:extLst>
              <a:ext uri="{FF2B5EF4-FFF2-40B4-BE49-F238E27FC236}">
                <a16:creationId xmlns:a16="http://schemas.microsoft.com/office/drawing/2014/main" id="{36DB189E-0670-394E-9219-C0E01069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41769728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1">
            <a:extLst>
              <a:ext uri="{FF2B5EF4-FFF2-40B4-BE49-F238E27FC236}">
                <a16:creationId xmlns:a16="http://schemas.microsoft.com/office/drawing/2014/main" id="{A099994B-B581-574B-8C73-92584D288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5275263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Date Placeholder 1">
            <a:extLst>
              <a:ext uri="{FF2B5EF4-FFF2-40B4-BE49-F238E27FC236}">
                <a16:creationId xmlns:a16="http://schemas.microsoft.com/office/drawing/2014/main" id="{5ED256CE-E792-9348-8991-0C8F3822018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4035" name="Footer Placeholder 2">
            <a:extLst>
              <a:ext uri="{FF2B5EF4-FFF2-40B4-BE49-F238E27FC236}">
                <a16:creationId xmlns:a16="http://schemas.microsoft.com/office/drawing/2014/main" id="{0882CD17-E3FD-7D41-B59E-7E4DFAC8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B2C59D08-F7BC-A14C-A15A-2917D60E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C74E5B-BEAF-6B4C-A325-BFD133C4325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FE0EA9BA-5484-1046-81CC-954C6B602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945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How to read the </a:t>
            </a:r>
            <a:r>
              <a:rPr lang="en-GB" sz="3200" i="1" kern="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</a:t>
            </a:r>
            <a:r>
              <a:rPr lang="en-GB" sz="3200" kern="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0</a:t>
            </a: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plot</a:t>
            </a:r>
          </a:p>
        </p:txBody>
      </p:sp>
      <p:sp>
        <p:nvSpPr>
          <p:cNvPr id="44038" name="TextBox 5">
            <a:extLst>
              <a:ext uri="{FF2B5EF4-FFF2-40B4-BE49-F238E27FC236}">
                <a16:creationId xmlns:a16="http://schemas.microsoft.com/office/drawing/2014/main" id="{39F519F6-3BDF-CB47-B9AE-F2C89B71C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46113"/>
            <a:ext cx="80645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“local”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background-only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obtained from the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each individual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without any correct for the Look-Elsewhere Effect.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“Expected” (dashed) curve gives the median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the SM Higgs (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1) at each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4039" name="TextBox 16">
            <a:extLst>
              <a:ext uri="{FF2B5EF4-FFF2-40B4-BE49-F238E27FC236}">
                <a16:creationId xmlns:a16="http://schemas.microsoft.com/office/drawing/2014/main" id="{1FF0536D-7BB2-4441-86CA-92DFB21DD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2841625"/>
            <a:ext cx="3392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ATLAS, Phys. Lett. B 716 (2012) 1-29</a:t>
            </a:r>
          </a:p>
        </p:txBody>
      </p:sp>
      <p:sp>
        <p:nvSpPr>
          <p:cNvPr id="44040" name="TextBox 1">
            <a:extLst>
              <a:ext uri="{FF2B5EF4-FFF2-40B4-BE49-F238E27FC236}">
                <a16:creationId xmlns:a16="http://schemas.microsoft.com/office/drawing/2014/main" id="{3E6262B7-F590-5E4A-AD43-2A9DCA26F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25" y="3109913"/>
            <a:ext cx="32658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blue band gives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width of the distribution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(±1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of significances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assumption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 Higgs.</a:t>
            </a:r>
          </a:p>
        </p:txBody>
      </p:sp>
    </p:spTree>
    <p:extLst>
      <p:ext uri="{BB962C8B-B14F-4D97-AF65-F5344CB8AC3E}">
        <p14:creationId xmlns:p14="http://schemas.microsoft.com/office/powerpoint/2010/main" val="21531911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7">
            <a:extLst>
              <a:ext uri="{FF2B5EF4-FFF2-40B4-BE49-F238E27FC236}">
                <a16:creationId xmlns:a16="http://schemas.microsoft.com/office/drawing/2014/main" id="{296E3D26-5E3C-9A4D-B0D7-E7DC321C1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93" y="2895600"/>
            <a:ext cx="8607741" cy="348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when setting an upper limit, an upwards fluctuation of the data 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not taken to mean incompatibility with the hypothesized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observed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find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-value:</a:t>
            </a:r>
          </a:p>
          <a:p>
            <a:pPr>
              <a:spcBef>
                <a:spcPts val="1400"/>
              </a:spcBef>
              <a:spcAft>
                <a:spcPts val="18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sample approximation: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upper limit at CL = 1</a:t>
            </a:r>
            <a:r>
              <a:rPr lang="en-US" altLang="en-US" sz="2400" dirty="0">
                <a:solidFill>
                  <a:srgbClr val="0070C0"/>
                </a:solidFill>
                <a:latin typeface="Symbol" pitchFamily="2" charset="2"/>
                <a:cs typeface="Calibri" panose="020F0502020204030204" pitchFamily="34" charset="0"/>
              </a:rPr>
              <a:t>-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solve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5058" name="Picture 12">
            <a:extLst>
              <a:ext uri="{FF2B5EF4-FFF2-40B4-BE49-F238E27FC236}">
                <a16:creationId xmlns:a16="http://schemas.microsoft.com/office/drawing/2014/main" id="{6F9A4FAE-A5A7-4345-A650-08DB8AD69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4914900"/>
            <a:ext cx="16129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Date Placeholder 1">
            <a:extLst>
              <a:ext uri="{FF2B5EF4-FFF2-40B4-BE49-F238E27FC236}">
                <a16:creationId xmlns:a16="http://schemas.microsoft.com/office/drawing/2014/main" id="{E7E0CE02-71BA-B44A-B57C-F79FC304105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5060" name="Footer Placeholder 2">
            <a:extLst>
              <a:ext uri="{FF2B5EF4-FFF2-40B4-BE49-F238E27FC236}">
                <a16:creationId xmlns:a16="http://schemas.microsoft.com/office/drawing/2014/main" id="{B2BB7AA8-469E-0148-92B8-7750BF84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1" name="Slide Number Placeholder 3">
            <a:extLst>
              <a:ext uri="{FF2B5EF4-FFF2-40B4-BE49-F238E27FC236}">
                <a16:creationId xmlns:a16="http://schemas.microsoft.com/office/drawing/2014/main" id="{FE3EDA45-3114-8147-A762-34E739DB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75890E-54F6-FB45-BDBD-F47F84BB5F8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2" name="Rectangle 2">
            <a:extLst>
              <a:ext uri="{FF2B5EF4-FFF2-40B4-BE49-F238E27FC236}">
                <a16:creationId xmlns:a16="http://schemas.microsoft.com/office/drawing/2014/main" id="{4E3F2D38-2BE2-6C49-A6BA-2C9293327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381000"/>
            <a:ext cx="6964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statistic for upper limits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3" name="Text Box 3">
            <a:extLst>
              <a:ext uri="{FF2B5EF4-FFF2-40B4-BE49-F238E27FC236}">
                <a16:creationId xmlns:a16="http://schemas.microsoft.com/office/drawing/2014/main" id="{B4FAA955-C172-B246-9A1C-A5C9155A9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18" y="1028700"/>
            <a:ext cx="6007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purposes of setting an upper limit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</a:t>
            </a:r>
          </a:p>
        </p:txBody>
      </p:sp>
      <p:pic>
        <p:nvPicPr>
          <p:cNvPr id="45064" name="Picture 7">
            <a:extLst>
              <a:ext uri="{FF2B5EF4-FFF2-40B4-BE49-F238E27FC236}">
                <a16:creationId xmlns:a16="http://schemas.microsoft.com/office/drawing/2014/main" id="{622D7D53-4B03-FD43-BCEC-A88E54716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1" y="1617663"/>
            <a:ext cx="365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7">
            <a:extLst>
              <a:ext uri="{FF2B5EF4-FFF2-40B4-BE49-F238E27FC236}">
                <a16:creationId xmlns:a16="http://schemas.microsoft.com/office/drawing/2014/main" id="{F8A7EE24-0A29-E142-AFFB-1D6E8353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31" y="1674813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TextBox 11">
            <a:extLst>
              <a:ext uri="{FF2B5EF4-FFF2-40B4-BE49-F238E27FC236}">
                <a16:creationId xmlns:a16="http://schemas.microsoft.com/office/drawing/2014/main" id="{BAEDCD9A-C715-DC48-9A2B-208617D1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943" y="1962150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pic>
        <p:nvPicPr>
          <p:cNvPr id="45067" name="Picture 11">
            <a:extLst>
              <a:ext uri="{FF2B5EF4-FFF2-40B4-BE49-F238E27FC236}">
                <a16:creationId xmlns:a16="http://schemas.microsoft.com/office/drawing/2014/main" id="{D59BC07F-2422-CE4F-8E5D-37FAFD8F5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56" y="3865563"/>
            <a:ext cx="29622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1">
            <a:extLst>
              <a:ext uri="{FF2B5EF4-FFF2-40B4-BE49-F238E27FC236}">
                <a16:creationId xmlns:a16="http://schemas.microsoft.com/office/drawing/2014/main" id="{866A53C5-B494-844D-AB61-493CD343D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68" y="5003800"/>
            <a:ext cx="77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Rectangle 13">
            <a:extLst>
              <a:ext uri="{FF2B5EF4-FFF2-40B4-BE49-F238E27FC236}">
                <a16:creationId xmlns:a16="http://schemas.microsoft.com/office/drawing/2014/main" id="{CFE5372E-16D2-5F4F-89C0-B1CDA6B93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718" y="4803775"/>
            <a:ext cx="2595563" cy="790575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70" name="TextBox 19">
            <a:extLst>
              <a:ext uri="{FF2B5EF4-FFF2-40B4-BE49-F238E27FC236}">
                <a16:creationId xmlns:a16="http://schemas.microsoft.com/office/drawing/2014/main" id="{07241441-AE3C-0247-A9E3-E33D70F03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1395885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>
            <a:extLst>
              <a:ext uri="{FF2B5EF4-FFF2-40B4-BE49-F238E27FC236}">
                <a16:creationId xmlns:a16="http://schemas.microsoft.com/office/drawing/2014/main" id="{D73F88B7-9810-7040-858B-4E8F43FB7C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6082" name="Footer Placeholder 2">
            <a:extLst>
              <a:ext uri="{FF2B5EF4-FFF2-40B4-BE49-F238E27FC236}">
                <a16:creationId xmlns:a16="http://schemas.microsoft.com/office/drawing/2014/main" id="{3B862BD6-6E3B-9D49-B192-761DC18F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EABE4D02-4450-DE44-B918-272836FA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8501A8-F833-484A-87CF-3279DEDDF36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A50F3F5A-4D05-AC41-B40F-31241466A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9425"/>
            <a:ext cx="7164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 of asymptotic formulae </a:t>
            </a:r>
            <a:endParaRPr lang="en-GB" altLang="en-US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085" name="Picture 2">
            <a:extLst>
              <a:ext uri="{FF2B5EF4-FFF2-40B4-BE49-F238E27FC236}">
                <a16:creationId xmlns:a16="http://schemas.microsoft.com/office/drawing/2014/main" id="{D6CBA4A6-7C45-4448-9062-880D50E24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38862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6">
            <a:extLst>
              <a:ext uri="{FF2B5EF4-FFF2-40B4-BE49-F238E27FC236}">
                <a16:creationId xmlns:a16="http://schemas.microsoft.com/office/drawing/2014/main" id="{5E6DD9FE-591B-0B4D-827D-83F743BCB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095375"/>
            <a:ext cx="6757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Poisson(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values.</a:t>
            </a:r>
          </a:p>
        </p:txBody>
      </p:sp>
      <p:sp>
        <p:nvSpPr>
          <p:cNvPr id="46087" name="TextBox 7">
            <a:extLst>
              <a:ext uri="{FF2B5EF4-FFF2-40B4-BE49-F238E27FC236}">
                <a16:creationId xmlns:a16="http://schemas.microsoft.com/office/drawing/2014/main" id="{28CF4981-381D-B549-9B21-82435401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71700"/>
            <a:ext cx="4669971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|1)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Typically interested in 95% CL, i.e.,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threshold = 0.05, i.e.,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2.69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 1.64.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|0]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“exclusion sensitivity”.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asymptotic formulae good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6,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9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6088" name="TextBox 19">
            <a:extLst>
              <a:ext uri="{FF2B5EF4-FFF2-40B4-BE49-F238E27FC236}">
                <a16:creationId xmlns:a16="http://schemas.microsoft.com/office/drawing/2014/main" id="{913C03A1-4ADA-A54F-B514-586CC1FAB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23001839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>
            <a:extLst>
              <a:ext uri="{FF2B5EF4-FFF2-40B4-BE49-F238E27FC236}">
                <a16:creationId xmlns:a16="http://schemas.microsoft.com/office/drawing/2014/main" id="{93ABD081-09ED-4846-8641-8CD69A3EF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3016250"/>
            <a:ext cx="6027424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Date Placeholder 1">
            <a:extLst>
              <a:ext uri="{FF2B5EF4-FFF2-40B4-BE49-F238E27FC236}">
                <a16:creationId xmlns:a16="http://schemas.microsoft.com/office/drawing/2014/main" id="{08E9D0D4-6236-374F-BAB3-318FB916111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01600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7107" name="Footer Placeholder 2">
            <a:extLst>
              <a:ext uri="{FF2B5EF4-FFF2-40B4-BE49-F238E27FC236}">
                <a16:creationId xmlns:a16="http://schemas.microsoft.com/office/drawing/2014/main" id="{43DF773A-0206-144A-8273-75DE43633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9919" y="6480175"/>
            <a:ext cx="625161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53EB90E3-1675-F44C-8335-ADBB293E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4513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30E0E1-BAF7-504B-BBC1-A38E414662D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8A1AC5A-2D88-9249-A45C-5EE180A1D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115888"/>
            <a:ext cx="75599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How to read the green and yellow limit plots</a:t>
            </a:r>
          </a:p>
        </p:txBody>
      </p:sp>
      <p:sp>
        <p:nvSpPr>
          <p:cNvPr id="47110" name="TextBox 4">
            <a:extLst>
              <a:ext uri="{FF2B5EF4-FFF2-40B4-BE49-F238E27FC236}">
                <a16:creationId xmlns:a16="http://schemas.microsoft.com/office/drawing/2014/main" id="{0A7CB4FA-2CF1-EA45-A296-16A6EA7E0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620713"/>
            <a:ext cx="878972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every value of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find the upper limit on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for each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determine the distribution of upper limits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would obtain under the hypothesis of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dashed curve is the median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 green (yellow) bands give the ± 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regions of this distribution.</a:t>
            </a:r>
          </a:p>
        </p:txBody>
      </p:sp>
      <p:sp>
        <p:nvSpPr>
          <p:cNvPr id="47111" name="TextBox 16">
            <a:extLst>
              <a:ext uri="{FF2B5EF4-FFF2-40B4-BE49-F238E27FC236}">
                <a16:creationId xmlns:a16="http://schemas.microsoft.com/office/drawing/2014/main" id="{A53F9DEF-CAA6-EE44-8779-29F884432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49" y="2859088"/>
            <a:ext cx="342045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ATLAS, Phys. Lett. B 716 (2012) 1-29</a:t>
            </a:r>
          </a:p>
        </p:txBody>
      </p:sp>
    </p:spTree>
    <p:extLst>
      <p:ext uri="{BB962C8B-B14F-4D97-AF65-F5344CB8AC3E}">
        <p14:creationId xmlns:p14="http://schemas.microsoft.com/office/powerpoint/2010/main" val="19405834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1">
            <a:extLst>
              <a:ext uri="{FF2B5EF4-FFF2-40B4-BE49-F238E27FC236}">
                <a16:creationId xmlns:a16="http://schemas.microsoft.com/office/drawing/2014/main" id="{8F735751-910B-9345-82F9-905D787BE0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3554" name="Footer Placeholder 2">
            <a:extLst>
              <a:ext uri="{FF2B5EF4-FFF2-40B4-BE49-F238E27FC236}">
                <a16:creationId xmlns:a16="http://schemas.microsoft.com/office/drawing/2014/main" id="{EB190D20-A222-734C-B3CC-5FFFDD36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8FF6AD68-016A-F74A-9AD8-4975C33D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A04F9E-65AF-A847-857D-10DDAA04649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CE8530BE-7E13-2541-BC70-5CB37FF1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280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for Poisson counting experiment</a:t>
            </a:r>
          </a:p>
        </p:txBody>
      </p:sp>
      <p:sp>
        <p:nvSpPr>
          <p:cNvPr id="23557" name="TextBox 1">
            <a:extLst>
              <a:ext uri="{FF2B5EF4-FFF2-40B4-BE49-F238E27FC236}">
                <a16:creationId xmlns:a16="http://schemas.microsoft.com/office/drawing/2014/main" id="{CCACEB91-7581-6F43-9294-D12CE56AC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908050"/>
            <a:ext cx="65262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 a number of events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where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expected number of events from signal,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expected number of background events.</a:t>
            </a:r>
          </a:p>
        </p:txBody>
      </p:sp>
      <p:sp>
        <p:nvSpPr>
          <p:cNvPr id="23558" name="TextBox 4">
            <a:extLst>
              <a:ext uri="{FF2B5EF4-FFF2-40B4-BE49-F238E27FC236}">
                <a16:creationId xmlns:a16="http://schemas.microsoft.com/office/drawing/2014/main" id="{D97BB6D2-C2D9-8D43-A817-D94C9BD2B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4259263"/>
            <a:ext cx="546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convert to equivalent significance:</a:t>
            </a:r>
          </a:p>
        </p:txBody>
      </p:sp>
      <p:pic>
        <p:nvPicPr>
          <p:cNvPr id="23559" name="Picture 5">
            <a:extLst>
              <a:ext uri="{FF2B5EF4-FFF2-40B4-BE49-F238E27FC236}">
                <a16:creationId xmlns:a16="http://schemas.microsoft.com/office/drawing/2014/main" id="{88D04AF4-CF47-5B4E-BA85-0499B6E3F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254500"/>
            <a:ext cx="2057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6">
            <a:extLst>
              <a:ext uri="{FF2B5EF4-FFF2-40B4-BE49-F238E27FC236}">
                <a16:creationId xmlns:a16="http://schemas.microsoft.com/office/drawing/2014/main" id="{272E9470-4260-7C47-9632-9E4D06845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565400"/>
            <a:ext cx="8405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test for discovery of signal compute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hypothesis,</a:t>
            </a:r>
          </a:p>
        </p:txBody>
      </p:sp>
      <p:sp>
        <p:nvSpPr>
          <p:cNvPr id="23561" name="TextBox 7">
            <a:extLst>
              <a:ext uri="{FF2B5EF4-FFF2-40B4-BE49-F238E27FC236}">
                <a16:creationId xmlns:a16="http://schemas.microsoft.com/office/drawing/2014/main" id="{DF2C5060-2061-D74C-A455-363A4FF59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614863"/>
            <a:ext cx="80322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Φ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standard Gaussian cumulative distribution, e.g.,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5 sigma effect) means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×10</a:t>
            </a:r>
            <a:r>
              <a:rPr lang="en-US" alt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562" name="TextBox 8">
            <a:extLst>
              <a:ext uri="{FF2B5EF4-FFF2-40B4-BE49-F238E27FC236}">
                <a16:creationId xmlns:a16="http://schemas.microsoft.com/office/drawing/2014/main" id="{1EC6C209-ECD2-0740-91AE-8DCD55787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589588"/>
            <a:ext cx="7686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characterize sensitivity to discovery, give expected (mean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median)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a given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3563" name="Picture 10">
            <a:extLst>
              <a:ext uri="{FF2B5EF4-FFF2-40B4-BE49-F238E27FC236}">
                <a16:creationId xmlns:a16="http://schemas.microsoft.com/office/drawing/2014/main" id="{B043B89E-734E-534D-B3F1-C17866C24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3213100"/>
            <a:ext cx="6731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8391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1">
            <a:extLst>
              <a:ext uri="{FF2B5EF4-FFF2-40B4-BE49-F238E27FC236}">
                <a16:creationId xmlns:a16="http://schemas.microsoft.com/office/drawing/2014/main" id="{327EF2F6-9BCE-2B43-A067-1A0AD5707FE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4578" name="Footer Placeholder 2">
            <a:extLst>
              <a:ext uri="{FF2B5EF4-FFF2-40B4-BE49-F238E27FC236}">
                <a16:creationId xmlns:a16="http://schemas.microsoft.com/office/drawing/2014/main" id="{6F915EA5-B06C-FC41-823F-5BDD8994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A91F510A-22E4-3440-B90A-A490F5417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91EA6E-3016-0C4A-B2D8-D8D090A6B80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70E3D3F1-AD9A-054E-BF73-C988107E1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B342238D-4E9A-2440-AA29-906904D16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82588"/>
            <a:ext cx="71643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expected discovery significance</a:t>
            </a:r>
          </a:p>
        </p:txBody>
      </p:sp>
      <p:sp>
        <p:nvSpPr>
          <p:cNvPr id="24582" name="Text Box 3">
            <a:extLst>
              <a:ext uri="{FF2B5EF4-FFF2-40B4-BE49-F238E27FC236}">
                <a16:creationId xmlns:a16="http://schemas.microsoft.com/office/drawing/2014/main" id="{E0DA55FB-1D99-7F41-AFE8-374FE79B7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022350"/>
            <a:ext cx="8220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√(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observed value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Prob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),:</a:t>
            </a:r>
          </a:p>
        </p:txBody>
      </p:sp>
      <p:pic>
        <p:nvPicPr>
          <p:cNvPr id="24583" name="Picture 3">
            <a:extLst>
              <a:ext uri="{FF2B5EF4-FFF2-40B4-BE49-F238E27FC236}">
                <a16:creationId xmlns:a16="http://schemas.microsoft.com/office/drawing/2014/main" id="{D3A078C3-4BCF-D94F-BE50-B79147835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416175"/>
            <a:ext cx="29876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8">
            <a:extLst>
              <a:ext uri="{FF2B5EF4-FFF2-40B4-BE49-F238E27FC236}">
                <a16:creationId xmlns:a16="http://schemas.microsoft.com/office/drawing/2014/main" id="{B5E44277-7BA3-E145-960E-CAAC27D8B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384550"/>
            <a:ext cx="5402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for rejecting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therefore</a:t>
            </a:r>
          </a:p>
        </p:txBody>
      </p:sp>
      <p:pic>
        <p:nvPicPr>
          <p:cNvPr id="24585" name="Picture 4">
            <a:extLst>
              <a:ext uri="{FF2B5EF4-FFF2-40B4-BE49-F238E27FC236}">
                <a16:creationId xmlns:a16="http://schemas.microsoft.com/office/drawing/2014/main" id="{EFEC07DB-971C-F946-A317-1FC41FFDB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992563"/>
            <a:ext cx="37766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0">
            <a:extLst>
              <a:ext uri="{FF2B5EF4-FFF2-40B4-BE49-F238E27FC236}">
                <a16:creationId xmlns:a16="http://schemas.microsoft.com/office/drawing/2014/main" id="{C66E3B24-A74F-334A-90A2-847695238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4824413"/>
            <a:ext cx="7142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(median) significance assuming signal rate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24587" name="Picture 5">
            <a:extLst>
              <a:ext uri="{FF2B5EF4-FFF2-40B4-BE49-F238E27FC236}">
                <a16:creationId xmlns:a16="http://schemas.microsoft.com/office/drawing/2014/main" id="{D0EC7013-2656-CF4C-8283-B717BCED9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5445125"/>
            <a:ext cx="3060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8755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1">
            <a:extLst>
              <a:ext uri="{FF2B5EF4-FFF2-40B4-BE49-F238E27FC236}">
                <a16:creationId xmlns:a16="http://schemas.microsoft.com/office/drawing/2014/main" id="{3A4F5F64-27F5-D747-836A-DDE92508E4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5602" name="Footer Placeholder 2">
            <a:extLst>
              <a:ext uri="{FF2B5EF4-FFF2-40B4-BE49-F238E27FC236}">
                <a16:creationId xmlns:a16="http://schemas.microsoft.com/office/drawing/2014/main" id="{7356AB16-C748-BF40-ACB5-2F9A66B3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F8806DDA-6652-6946-A24A-1A3D449A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E1FFF3-0B71-2944-8E23-8A607DB09DF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0D9AB588-3E8E-514A-B3B0-A533B37AC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5450"/>
            <a:ext cx="8112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approximation for significance</a:t>
            </a:r>
          </a:p>
        </p:txBody>
      </p:sp>
      <p:sp>
        <p:nvSpPr>
          <p:cNvPr id="25605" name="Text Box 3">
            <a:extLst>
              <a:ext uri="{FF2B5EF4-FFF2-40B4-BE49-F238E27FC236}">
                <a16:creationId xmlns:a16="http://schemas.microsoft.com/office/drawing/2014/main" id="{3348412B-CB0C-3D4A-9E2F-8D65A1BD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095375"/>
            <a:ext cx="4689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likelihood for parameter 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25606" name="Picture 15">
            <a:extLst>
              <a:ext uri="{FF2B5EF4-FFF2-40B4-BE49-F238E27FC236}">
                <a16:creationId xmlns:a16="http://schemas.microsoft.com/office/drawing/2014/main" id="{4C01C9AD-C376-D348-9CEC-762A9397F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73238"/>
            <a:ext cx="2971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3">
            <a:extLst>
              <a:ext uri="{FF2B5EF4-FFF2-40B4-BE49-F238E27FC236}">
                <a16:creationId xmlns:a16="http://schemas.microsoft.com/office/drawing/2014/main" id="{047D5BBC-AF55-9849-979F-9A011B8BC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652963"/>
            <a:ext cx="623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likelihood ratio statistic for testing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pic>
        <p:nvPicPr>
          <p:cNvPr id="25608" name="Picture 2">
            <a:extLst>
              <a:ext uri="{FF2B5EF4-FFF2-40B4-BE49-F238E27FC236}">
                <a16:creationId xmlns:a16="http://schemas.microsoft.com/office/drawing/2014/main" id="{B5FA1833-D728-054D-B41B-F8629652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5199063"/>
            <a:ext cx="78771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8">
            <a:extLst>
              <a:ext uri="{FF2B5EF4-FFF2-40B4-BE49-F238E27FC236}">
                <a16:creationId xmlns:a16="http://schemas.microsoft.com/office/drawing/2014/main" id="{07FEEF43-5851-7D4D-8791-7AF488715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27400"/>
            <a:ext cx="3771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19">
            <a:extLst>
              <a:ext uri="{FF2B5EF4-FFF2-40B4-BE49-F238E27FC236}">
                <a16:creationId xmlns:a16="http://schemas.microsoft.com/office/drawing/2014/main" id="{35BFA570-567A-E240-A30C-767977E70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2708275"/>
            <a:ext cx="6154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test for discovery use profile likelihood ratio:</a:t>
            </a:r>
          </a:p>
        </p:txBody>
      </p:sp>
      <p:pic>
        <p:nvPicPr>
          <p:cNvPr id="25611" name="Picture 20">
            <a:extLst>
              <a:ext uri="{FF2B5EF4-FFF2-40B4-BE49-F238E27FC236}">
                <a16:creationId xmlns:a16="http://schemas.microsoft.com/office/drawing/2014/main" id="{52CC3C9D-1E1E-1F40-9D94-BE9727110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484563"/>
            <a:ext cx="226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Box 21">
            <a:extLst>
              <a:ext uri="{FF2B5EF4-FFF2-40B4-BE49-F238E27FC236}">
                <a16:creationId xmlns:a16="http://schemas.microsoft.com/office/drawing/2014/main" id="{EE58A2C9-5327-F346-8EFA-A5E76ACB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1797050"/>
            <a:ext cx="17540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nuisance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params.</a:t>
            </a:r>
          </a:p>
        </p:txBody>
      </p:sp>
      <p:cxnSp>
        <p:nvCxnSpPr>
          <p:cNvPr id="25613" name="Straight Arrow Connector 22">
            <a:extLst>
              <a:ext uri="{FF2B5EF4-FFF2-40B4-BE49-F238E27FC236}">
                <a16:creationId xmlns:a16="http://schemas.microsoft.com/office/drawing/2014/main" id="{E172B0AE-FAF1-7741-8E37-7C2D2B6D721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24750" y="3068638"/>
            <a:ext cx="142875" cy="360362"/>
          </a:xfrm>
          <a:prstGeom prst="straightConnector1">
            <a:avLst/>
          </a:prstGeom>
          <a:noFill/>
          <a:ln w="2857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760531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1">
            <a:extLst>
              <a:ext uri="{FF2B5EF4-FFF2-40B4-BE49-F238E27FC236}">
                <a16:creationId xmlns:a16="http://schemas.microsoft.com/office/drawing/2014/main" id="{330D6B7E-4B64-FD43-9822-A298AD5191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6626" name="Footer Placeholder 2">
            <a:extLst>
              <a:ext uri="{FF2B5EF4-FFF2-40B4-BE49-F238E27FC236}">
                <a16:creationId xmlns:a16="http://schemas.microsoft.com/office/drawing/2014/main" id="{115520DA-5EEF-B94B-8EDC-ABD7AFF4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B74EC1BF-7936-354C-8A70-19B9BCE1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916EF3-8F6D-3D49-A58A-F038D5E3F01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8E619828-F664-3F44-9ED8-234551CA6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5450"/>
            <a:ext cx="8112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Poisson significance (continued)</a:t>
            </a:r>
          </a:p>
        </p:txBody>
      </p:sp>
      <p:sp>
        <p:nvSpPr>
          <p:cNvPr id="26629" name="TextBox 15">
            <a:extLst>
              <a:ext uri="{FF2B5EF4-FFF2-40B4-BE49-F238E27FC236}">
                <a16:creationId xmlns:a16="http://schemas.microsoft.com/office/drawing/2014/main" id="{5DDD078E-166D-414C-BC8D-2B81CFC3A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68413"/>
            <a:ext cx="6326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sufficiently 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(use Wilks’ theorem), </a:t>
            </a:r>
          </a:p>
        </p:txBody>
      </p:sp>
      <p:sp>
        <p:nvSpPr>
          <p:cNvPr id="26630" name="TextBox 9">
            <a:extLst>
              <a:ext uri="{FF2B5EF4-FFF2-40B4-BE49-F238E27FC236}">
                <a16:creationId xmlns:a16="http://schemas.microsoft.com/office/drawing/2014/main" id="{0CA2F214-1637-5F40-B15D-AFC59BEEC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25800"/>
            <a:ext cx="7689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median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(i.e., the Asimov data set):</a:t>
            </a:r>
          </a:p>
        </p:txBody>
      </p:sp>
      <p:sp>
        <p:nvSpPr>
          <p:cNvPr id="26631" name="TextBox 11">
            <a:extLst>
              <a:ext uri="{FF2B5EF4-FFF2-40B4-BE49-F238E27FC236}">
                <a16:creationId xmlns:a16="http://schemas.microsoft.com/office/drawing/2014/main" id="{8B62BBEC-CA62-7645-8FD6-42B13EE3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5300663"/>
            <a:ext cx="403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reduces to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&lt;&lt;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6632" name="Picture 8">
            <a:extLst>
              <a:ext uri="{FF2B5EF4-FFF2-40B4-BE49-F238E27FC236}">
                <a16:creationId xmlns:a16="http://schemas.microsoft.com/office/drawing/2014/main" id="{62B24EB3-4E15-8A40-ABC2-5E2FB43AD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119563"/>
            <a:ext cx="4483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>
            <a:extLst>
              <a:ext uri="{FF2B5EF4-FFF2-40B4-BE49-F238E27FC236}">
                <a16:creationId xmlns:a16="http://schemas.microsoft.com/office/drawing/2014/main" id="{7B5AD43E-332E-AC40-95AC-4D2F32A36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92300"/>
            <a:ext cx="3454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>
            <a:extLst>
              <a:ext uri="{FF2B5EF4-FFF2-40B4-BE49-F238E27FC236}">
                <a16:creationId xmlns:a16="http://schemas.microsoft.com/office/drawing/2014/main" id="{24850D9E-91D8-8E41-BA38-4DC22F18F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43138"/>
            <a:ext cx="386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5346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1">
            <a:extLst>
              <a:ext uri="{FF2B5EF4-FFF2-40B4-BE49-F238E27FC236}">
                <a16:creationId xmlns:a16="http://schemas.microsoft.com/office/drawing/2014/main" id="{365F9399-BADF-BA44-890B-10910E76DF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7650" name="Footer Placeholder 2">
            <a:extLst>
              <a:ext uri="{FF2B5EF4-FFF2-40B4-BE49-F238E27FC236}">
                <a16:creationId xmlns:a16="http://schemas.microsoft.com/office/drawing/2014/main" id="{7F0D6224-833D-FE4D-A6FE-4EE955B1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B9EB78B4-E80C-7545-BF56-54E930F1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018003-31B8-BB47-942E-EC2274EA478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652" name="Picture 8">
            <a:extLst>
              <a:ext uri="{FF2B5EF4-FFF2-40B4-BE49-F238E27FC236}">
                <a16:creationId xmlns:a16="http://schemas.microsoft.com/office/drawing/2014/main" id="{B60104BE-F9E6-5042-AA66-1A06D755F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2463"/>
            <a:ext cx="50577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>
            <a:extLst>
              <a:ext uri="{FF2B5EF4-FFF2-40B4-BE49-F238E27FC236}">
                <a16:creationId xmlns:a16="http://schemas.microsoft.com/office/drawing/2014/main" id="{B833B378-B2BC-6543-BF0F-CB1D03FD0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1463"/>
            <a:ext cx="81121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significance,</a:t>
            </a:r>
            <a:b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of the hypothesis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27654" name="TextBox 15">
            <a:extLst>
              <a:ext uri="{FF2B5EF4-FFF2-40B4-BE49-F238E27FC236}">
                <a16:creationId xmlns:a16="http://schemas.microsoft.com/office/drawing/2014/main" id="{ABCD211A-5FAA-984F-AFED-0597F76CF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2179638"/>
            <a:ext cx="35480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“Exact” values from MC,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jumps due to discrete data.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Asimov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0,A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approx.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broad range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only good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≪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655" name="TextBox 16">
            <a:extLst>
              <a:ext uri="{FF2B5EF4-FFF2-40B4-BE49-F238E27FC236}">
                <a16:creationId xmlns:a16="http://schemas.microsoft.com/office/drawing/2014/main" id="{295CAED4-2B08-734C-97FC-950B623C7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74788"/>
            <a:ext cx="4314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CCGV, EPJC 71 (2011) 1554, arXiv:1007.1727</a:t>
            </a:r>
          </a:p>
        </p:txBody>
      </p:sp>
    </p:spTree>
    <p:extLst>
      <p:ext uri="{BB962C8B-B14F-4D97-AF65-F5344CB8AC3E}">
        <p14:creationId xmlns:p14="http://schemas.microsoft.com/office/powerpoint/2010/main" val="359173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F7B29B0-3A7A-2242-9037-0B4507FBB4F7}"/>
              </a:ext>
            </a:extLst>
          </p:cNvPr>
          <p:cNvSpPr txBox="1">
            <a:spLocks noChangeArrowheads="1"/>
          </p:cNvSpPr>
          <p:nvPr/>
        </p:nvSpPr>
        <p:spPr>
          <a:xfrm>
            <a:off x="423275" y="282916"/>
            <a:ext cx="7821347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Maximum Likelihood Estimators (MLEs)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2E15C63-C18A-E14C-B320-18B6652F7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01" y="1003465"/>
            <a:ext cx="77728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maximum likelihood estimators or MLEs to be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parameter values for which the likelihood is maximum.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4558CFA-A4A5-4B4B-B3A0-565794B80AF7}"/>
              </a:ext>
            </a:extLst>
          </p:cNvPr>
          <p:cNvGrpSpPr/>
          <p:nvPr/>
        </p:nvGrpSpPr>
        <p:grpSpPr>
          <a:xfrm>
            <a:off x="3748211" y="2360406"/>
            <a:ext cx="4646640" cy="2180729"/>
            <a:chOff x="1447474" y="3009514"/>
            <a:chExt cx="5594023" cy="28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73CD0EE-5B09-5E44-8C54-2AF54736483F}"/>
                    </a:ext>
                  </a:extLst>
                </p14:cNvPr>
                <p14:cNvContentPartPr/>
                <p14:nvPr/>
              </p14:nvContentPartPr>
              <p14:xfrm>
                <a:off x="2464457" y="3069634"/>
                <a:ext cx="35280" cy="2244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73CD0EE-5B09-5E44-8C54-2AF54736483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45728" y="3049232"/>
                  <a:ext cx="72302" cy="2284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6A7D6A-B795-2A44-BC40-1E9F9CA2CD0E}"/>
                    </a:ext>
                  </a:extLst>
                </p14:cNvPr>
                <p14:cNvContentPartPr/>
                <p14:nvPr/>
              </p14:nvContentPartPr>
              <p14:xfrm>
                <a:off x="2558057" y="5249794"/>
                <a:ext cx="3998880" cy="101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6A7D6A-B795-2A44-BC40-1E9F9CA2CD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39421" y="5229418"/>
                  <a:ext cx="4035718" cy="142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EFB405B-9BCD-C645-8F6B-302E979C8BEF}"/>
                    </a:ext>
                  </a:extLst>
                </p14:cNvPr>
                <p14:cNvContentPartPr/>
                <p14:nvPr/>
              </p14:nvContentPartPr>
              <p14:xfrm>
                <a:off x="6808217" y="5486314"/>
                <a:ext cx="233280" cy="226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EFB405B-9BCD-C645-8F6B-302E979C8B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90039" y="5465901"/>
                  <a:ext cx="270068" cy="266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30A400E-9D03-2249-A70C-5745CB5BE000}"/>
                    </a:ext>
                  </a:extLst>
                </p14:cNvPr>
                <p14:cNvContentPartPr/>
                <p14:nvPr/>
              </p14:nvContentPartPr>
              <p14:xfrm>
                <a:off x="3238097" y="3183394"/>
                <a:ext cx="2479680" cy="1573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30A400E-9D03-2249-A70C-5745CB5BE00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19463" y="3163470"/>
                  <a:ext cx="2516516" cy="16138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56A6E1-36BF-E747-9F0D-37AB187CC9BE}"/>
                    </a:ext>
                  </a:extLst>
                </p14:cNvPr>
                <p14:cNvContentPartPr/>
                <p14:nvPr/>
              </p14:nvContentPartPr>
              <p14:xfrm>
                <a:off x="5692937" y="4245394"/>
                <a:ext cx="316080" cy="362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56A6E1-36BF-E747-9F0D-37AB187CC9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74727" y="4224990"/>
                  <a:ext cx="352934" cy="40285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79CC92D-33C6-3F46-8B53-A4DC54F9EBF3}"/>
                </a:ext>
              </a:extLst>
            </p:cNvPr>
            <p:cNvGrpSpPr/>
            <p:nvPr/>
          </p:nvGrpSpPr>
          <p:grpSpPr>
            <a:xfrm>
              <a:off x="4321337" y="3298234"/>
              <a:ext cx="131040" cy="1880640"/>
              <a:chOff x="4321337" y="3298234"/>
              <a:chExt cx="131040" cy="1880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9186A35F-B2DA-8447-AD8C-AF978147545E}"/>
                      </a:ext>
                    </a:extLst>
                  </p14:cNvPr>
                  <p14:cNvContentPartPr/>
                  <p14:nvPr/>
                </p14:nvContentPartPr>
                <p14:xfrm>
                  <a:off x="4321337" y="3298234"/>
                  <a:ext cx="13320" cy="684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9186A35F-B2DA-8447-AD8C-AF978147545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303291" y="3277950"/>
                    <a:ext cx="49843" cy="1080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02892451-0E45-514D-8419-813E4BB2A779}"/>
                      </a:ext>
                    </a:extLst>
                  </p14:cNvPr>
                  <p14:cNvContentPartPr/>
                  <p14:nvPr/>
                </p14:nvContentPartPr>
                <p14:xfrm>
                  <a:off x="4343297" y="3537634"/>
                  <a:ext cx="7560" cy="540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02892451-0E45-514D-8419-813E4BB2A779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325237" y="3517739"/>
                    <a:ext cx="42840" cy="942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3FAA74D9-9EA1-D642-8C1C-5D9821D4F2AF}"/>
                      </a:ext>
                    </a:extLst>
                  </p14:cNvPr>
                  <p14:cNvContentPartPr/>
                  <p14:nvPr/>
                </p14:nvContentPartPr>
                <p14:xfrm>
                  <a:off x="4364897" y="3701074"/>
                  <a:ext cx="9000" cy="604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3FAA74D9-9EA1-D642-8C1C-5D9821D4F2AF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346897" y="3680756"/>
                    <a:ext cx="45429" cy="1006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CECAAB37-1834-8B4B-9385-29D94DA2001E}"/>
                      </a:ext>
                    </a:extLst>
                  </p14:cNvPr>
                  <p14:cNvContentPartPr/>
                  <p14:nvPr/>
                </p14:nvContentPartPr>
                <p14:xfrm>
                  <a:off x="4376057" y="3940474"/>
                  <a:ext cx="9000" cy="745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CECAAB37-1834-8B4B-9385-29D94DA2001E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357628" y="3920064"/>
                    <a:ext cx="45429" cy="1148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A724681F-EED0-B34E-BF82-7A55E351E9A8}"/>
                      </a:ext>
                    </a:extLst>
                  </p14:cNvPr>
                  <p14:cNvContentPartPr/>
                  <p14:nvPr/>
                </p14:nvContentPartPr>
                <p14:xfrm>
                  <a:off x="4364897" y="4169074"/>
                  <a:ext cx="21240" cy="5112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A724681F-EED0-B34E-BF82-7A55E351E9A8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346691" y="4148721"/>
                    <a:ext cx="58085" cy="91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EC02B502-318C-FA43-83F3-B49FC8F0D955}"/>
                      </a:ext>
                    </a:extLst>
                  </p14:cNvPr>
                  <p14:cNvContentPartPr/>
                  <p14:nvPr/>
                </p14:nvContentPartPr>
                <p14:xfrm>
                  <a:off x="4401257" y="4327114"/>
                  <a:ext cx="7560" cy="561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EC02B502-318C-FA43-83F3-B49FC8F0D955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383617" y="4307293"/>
                    <a:ext cx="42840" cy="95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20D59933-59D5-E949-9863-E395C0D7AD27}"/>
                      </a:ext>
                    </a:extLst>
                  </p14:cNvPr>
                  <p14:cNvContentPartPr/>
                  <p14:nvPr/>
                </p14:nvContentPartPr>
                <p14:xfrm>
                  <a:off x="4408457" y="4528354"/>
                  <a:ext cx="15480" cy="684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20D59933-59D5-E949-9863-E395C0D7AD27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390397" y="4508070"/>
                    <a:ext cx="52030" cy="1080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599C9BE8-0D40-2F45-AC34-5A87079F2DC0}"/>
                      </a:ext>
                    </a:extLst>
                  </p14:cNvPr>
                  <p14:cNvContentPartPr/>
                  <p14:nvPr/>
                </p14:nvContentPartPr>
                <p14:xfrm>
                  <a:off x="4445537" y="4785754"/>
                  <a:ext cx="6840" cy="504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599C9BE8-0D40-2F45-AC34-5A87079F2DC0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427582" y="4765971"/>
                    <a:ext cx="43178" cy="899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7A64DA0-5795-334F-81EF-06BCF41872D7}"/>
                      </a:ext>
                    </a:extLst>
                  </p14:cNvPr>
                  <p14:cNvContentPartPr/>
                  <p14:nvPr/>
                </p14:nvContentPartPr>
                <p14:xfrm>
                  <a:off x="4430417" y="4952794"/>
                  <a:ext cx="10440" cy="475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7A64DA0-5795-334F-81EF-06BCF41872D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411712" y="4932836"/>
                    <a:ext cx="47415" cy="879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52C2F2ED-3692-4A47-A841-76C16D4DEDB2}"/>
                      </a:ext>
                    </a:extLst>
                  </p14:cNvPr>
                  <p14:cNvContentPartPr/>
                  <p14:nvPr/>
                </p14:nvContentPartPr>
                <p14:xfrm>
                  <a:off x="4441217" y="5116234"/>
                  <a:ext cx="5400" cy="626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52C2F2ED-3692-4A47-A841-76C16D4DEDB2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423355" y="5095829"/>
                    <a:ext cx="40292" cy="10297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C11D437-8AF3-B548-815A-4A7480EE44FB}"/>
                </a:ext>
              </a:extLst>
            </p:cNvPr>
            <p:cNvGrpSpPr/>
            <p:nvPr/>
          </p:nvGrpSpPr>
          <p:grpSpPr>
            <a:xfrm>
              <a:off x="4395497" y="5448514"/>
              <a:ext cx="210600" cy="435240"/>
              <a:chOff x="4395497" y="5448514"/>
              <a:chExt cx="210600" cy="435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C558FDC4-B103-8D41-8C7C-C9AF99F3F61D}"/>
                      </a:ext>
                    </a:extLst>
                  </p14:cNvPr>
                  <p14:cNvContentPartPr/>
                  <p14:nvPr/>
                </p14:nvContentPartPr>
                <p14:xfrm>
                  <a:off x="4395497" y="5670634"/>
                  <a:ext cx="173160" cy="21312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558FDC4-B103-8D41-8C7C-C9AF99F3F61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376882" y="5650224"/>
                    <a:ext cx="209524" cy="2534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7A7EB9D8-B32C-B34A-B076-78B03D3AA3A6}"/>
                      </a:ext>
                    </a:extLst>
                  </p14:cNvPr>
                  <p14:cNvContentPartPr/>
                  <p14:nvPr/>
                </p14:nvContentPartPr>
                <p14:xfrm>
                  <a:off x="4417097" y="5448514"/>
                  <a:ext cx="189000" cy="1562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7A7EB9D8-B32C-B34A-B076-78B03D3AA3A6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398932" y="5428155"/>
                    <a:ext cx="225330" cy="19648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CFD6AEC-2B48-9C41-9083-2357623C5259}"/>
                    </a:ext>
                  </a:extLst>
                </p14:cNvPr>
                <p14:cNvContentPartPr/>
                <p14:nvPr/>
              </p14:nvContentPartPr>
              <p14:xfrm>
                <a:off x="1447474" y="3009514"/>
                <a:ext cx="327600" cy="387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CFD6AEC-2B48-9C41-9083-2357623C52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29274" y="2989102"/>
                  <a:ext cx="364433" cy="427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91FEF4C-D504-334F-9F3B-D6924627B39C}"/>
                    </a:ext>
                  </a:extLst>
                </p14:cNvPr>
                <p14:cNvContentPartPr/>
                <p14:nvPr/>
              </p14:nvContentPartPr>
              <p14:xfrm>
                <a:off x="1921594" y="3061714"/>
                <a:ext cx="231120" cy="312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91FEF4C-D504-334F-9F3B-D6924627B39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02948" y="3041332"/>
                  <a:ext cx="267978" cy="352656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03E828A-1388-554D-A58F-46CC08F41B91}"/>
              </a:ext>
            </a:extLst>
          </p:cNvPr>
          <p:cNvSpPr txBox="1"/>
          <p:nvPr/>
        </p:nvSpPr>
        <p:spPr>
          <a:xfrm>
            <a:off x="511142" y="2215249"/>
            <a:ext cx="3004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Maximizing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equivalent to maximizing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E036BB-B1FE-8248-9666-624F93B21552}"/>
              </a:ext>
            </a:extLst>
          </p:cNvPr>
          <p:cNvSpPr txBox="1"/>
          <p:nvPr/>
        </p:nvSpPr>
        <p:spPr>
          <a:xfrm>
            <a:off x="379731" y="4876310"/>
            <a:ext cx="77165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have multiple maxima (take highest).</a:t>
            </a:r>
          </a:p>
          <a:p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MLEs not guaranteed to have any ‘optimal’ properties, (but in practice they’re very good).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1D066A3-626D-0140-8799-C993C17523F4}"/>
              </a:ext>
            </a:extLst>
          </p:cNvPr>
          <p:cNvCxnSpPr>
            <a:cxnSpLocks/>
          </p:cNvCxnSpPr>
          <p:nvPr/>
        </p:nvCxnSpPr>
        <p:spPr>
          <a:xfrm flipV="1">
            <a:off x="2841171" y="2552984"/>
            <a:ext cx="612166" cy="23375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F9B61E09-8BB5-374C-BBC3-282FB3FD4ACC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35728" y="3869473"/>
            <a:ext cx="2387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C10737-2426-D141-BADB-C6C93F12AE06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361950"/>
            <a:ext cx="7893050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</a:t>
            </a:r>
          </a:p>
        </p:txBody>
      </p:sp>
      <p:pic>
        <p:nvPicPr>
          <p:cNvPr id="7" name="Picture 5" descr="txp_fig">
            <a:extLst>
              <a:ext uri="{FF2B5EF4-FFF2-40B4-BE49-F238E27FC236}">
                <a16:creationId xmlns:a16="http://schemas.microsoft.com/office/drawing/2014/main" id="{84F512F0-91F7-E94B-8924-810D5FEDD23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217613"/>
            <a:ext cx="21383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54625171-3D3A-E14B-95A8-B2FC0CD68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1260475"/>
            <a:ext cx="3372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exponential pdf,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4812E229-4C53-B94B-8564-DECCC0E64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1984375"/>
            <a:ext cx="4171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suppose we have i.i.d. data,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7EC00E02-64D6-BB4E-B53F-9805DFDB762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2141538"/>
            <a:ext cx="11668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CB81A81D-9380-3041-BDDB-D35095519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2847975"/>
            <a:ext cx="333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function is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E3032239-7A21-1943-936A-89EA54A5264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773363"/>
            <a:ext cx="24987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01DABEE4-039C-C448-A4E6-E3BCABB64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3692525"/>
            <a:ext cx="7818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maximum also gives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value of its logarithm (the log-likelihood function):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A6CADD4D-9CC1-F549-9BB9-6F1B7A728DE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811713"/>
            <a:ext cx="5400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6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5701930-A4C1-B94A-8212-6727FCB702EF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361950"/>
            <a:ext cx="8126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 (2)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C26C0E6-0172-2540-BF80-526257676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184275"/>
            <a:ext cx="3760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its maximum by setting 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C4DE2383-FCA9-D141-891D-242C4064953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1138238"/>
            <a:ext cx="19161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260700B2-EE3F-5A40-9678-6C71E6D9C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2212975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19DBA2F1-49F6-994F-91DB-3578A7F2F60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2112963"/>
            <a:ext cx="154146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fig_6_2">
            <a:extLst>
              <a:ext uri="{FF2B5EF4-FFF2-40B4-BE49-F238E27FC236}">
                <a16:creationId xmlns:a16="http://schemas.microsoft.com/office/drawing/2014/main" id="{D2E4B450-A13A-EA4C-B417-B7B7F9E59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2527300"/>
            <a:ext cx="3802063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8C2A57CA-BFE7-B840-A648-12AABCA04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203575"/>
            <a:ext cx="33225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generate 50  values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using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the ML estimate:</a:t>
            </a:r>
          </a:p>
        </p:txBody>
      </p:sp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DF456F06-C653-7E4C-8D26-DCAAA692551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5349875"/>
            <a:ext cx="134778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7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2023 Benasque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FA5E5F-1E03-FB41-843C-BE9021132F2D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165100"/>
            <a:ext cx="8126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 (3)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27FE143-9220-D543-A705-B44B01C83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40088"/>
            <a:ext cx="1690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MLE</a:t>
            </a:r>
          </a:p>
        </p:txBody>
      </p:sp>
      <p:pic>
        <p:nvPicPr>
          <p:cNvPr id="8" name="Picture 8" descr="txp_fig">
            <a:extLst>
              <a:ext uri="{FF2B5EF4-FFF2-40B4-BE49-F238E27FC236}">
                <a16:creationId xmlns:a16="http://schemas.microsoft.com/office/drawing/2014/main" id="{A850BECA-1683-C54B-AE3C-140233F659F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640" y="3137396"/>
            <a:ext cx="15541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8CEC5167-A63B-F74D-A70F-9C951E3AC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801688"/>
            <a:ext cx="7668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exponential distribution one has for mean, variance: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CED8D57-A3DC-EE4B-8779-559C520E5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338263"/>
            <a:ext cx="3479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7FD5DD6-444B-A84F-9C3B-29B701BC7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276475"/>
            <a:ext cx="4371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33D81AC5-06E2-1046-BB70-BFBCB279A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026" y="3228139"/>
            <a:ext cx="2362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therefore find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8A01FBCA-3BF3-FC48-8886-A439FBC60A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865563"/>
            <a:ext cx="50673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7860562B-0922-3644-8503-8A1D55AC4C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197350"/>
            <a:ext cx="24114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503A50FA-ECCA-E14D-A360-14F8A42E0C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186363"/>
            <a:ext cx="52911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14BB4617-C123-BA46-99C7-B67DEE610F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5408613"/>
            <a:ext cx="13350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0">
            <a:extLst>
              <a:ext uri="{FF2B5EF4-FFF2-40B4-BE49-F238E27FC236}">
                <a16:creationId xmlns:a16="http://schemas.microsoft.com/office/drawing/2014/main" id="{2CBD86CE-8089-8D43-B299-AB72CA9B3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402113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6E078D27-BCB0-5741-AD12-79F16637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613" y="5276850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18021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 ; \theta) = \frac{1}{\theta} e^{-x / 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0"/>
  <p:tag name="PICTUREFILESIZE" val="1559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t; \tau) = \frac{1}{\tau} e^{- t / \tau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4"/>
  <p:tag name="PICTUREFILESIZE" val="133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t_1, \ldots, t_n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50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L(\tau) = \prod_{i=1}^n \frac{1}{\tau} e^{- t_i / \tau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189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tau) = &#13;&#10;\sum_{i=1}^n \ln f(t_i; \tau) = &#13;&#10;\sum_{i=1}^n \left( \ln \frac{1}{\tau} - &#13;&#10;\frac{t_i}{\tau} \right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9"/>
  <p:tag name="PICTUREFILESIZE" val="383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frac{ \partial \ln L(\tau)}{ \partial \tau} = 0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8"/>
  <p:tag name="PICTUREFILESIZE" val="151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1.062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7"/>
  <p:tag name="PICTUREFILESIZE" val="692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sigma}_{\hat{\tau}} = 0.15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7"/>
  <p:tag name="PICTUREFILESIZE" val="77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(b = E[\hat{\theta}] -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4"/>
  <p:tag name="PICTUREFILESIZE" val="114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 \theta } (\vec{x}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54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theta}] \approx&#13;&#10;-1 \left/ &#13;&#10;E \left[ \frac{ \partial^2 \ln L }&#13;&#10;{\partial \theta^2 } \right] 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3"/>
  <p:tag name="PICTUREFILESIZE" val="303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theta}] \ge &#13;&#10;\left( 1 + \frac{ \partial b}{\partial \theta} \right)^2&#13;&#10;\left/ E \left[ - \frac{ \partial^2 \ln L }&#13;&#10;{\partial \theta^2 } \right] 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3"/>
  <p:tag name="PICTUREFILESIZE" val="426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widehat{V} [\hat{\theta}] =&#13;&#10;- \left. \left(&#13;&#10; \frac{ \partial^2 \ln L }&#13;&#10;{\partial \theta^2 } \right)^{-1}&#13;&#10;\right|_{\theta = \hat{\theta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0"/>
  <p:tag name="PICTUREFILESIZE" val="331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theta) = \ln L (\hat{\theta}) + &#13;&#10;\left[ \frac{ \partial \ln L }{\partial \theta} &#13;&#10;\right]_{\theta = \hat{\theta}}&#13;&#10; (\theta - \hat{\theta}) +&#13;&#10;{\small \frac{1}{2!}}&#13;&#10;\left[ \frac{ \partial^2 \ln L }{\partial \theta^2} &#13;&#10;\right]_{\theta = \hat{\theta}}&#13;&#10;(\theta - \hat{\theta})^2&#13;&#10;+ \ldots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19"/>
  <p:tag name="PICTUREFILESIZE" val="679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theta) \approx \ln L_{\rm max} -&#13;&#10;\frac{(\theta - \hat{\theta})^2}&#13;&#10;{2 \widehat{\sigma^2}_{\hat{\theta}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67"/>
  <p:tag name="PICTUREFILESIZE" val="2869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hat{\theta} \pm \hat{\sigma}_{\hat{\theta}}) &#13;&#10;\approx \ln L_{\rm max} -&#13;&#10;{\small \frac{1}{2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48"/>
  <p:tag name="PICTUREFILESIZE" val="209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 \hat{\sigma}_{\hat{\theta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"/>
  <p:tag name="PICTUREFILESIZE" val="325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29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hat{\tau} &amp; = &amp; 1.062 \\*[0.5 cm]&#13;&#10;\Delta \hat{\tau}_- &amp; = &amp; 0.137 \\*[0.5 cm]&#13;&#10;\Delta \hat{\tau}_+ &amp; = &amp; 0.165 \\*[0.5 cm]&#13;&#10;\hat{\sigma}_{\hat{\tau}} &amp; \approx &amp;&#13;&#10;\Delta \hat{\tau}_- \approx&#13;&#10;\Delta \hat{\tau}_+ \approx 0.15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6"/>
  <p:tag name="PICTUREFILESIZE" val="532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b = E[\hat{\theta}] - \theta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6"/>
  <p:tag name="PICTUREFILESIZE" val="904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 = -0.197  \quad (\mbox{CL} = 0.9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79"/>
  <p:tag name="PICTUREFILESIZE" val="1819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9"/>
  <p:tag name="PICTUREFILESIZE" val="322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; \alpha, \beta) = \frac{ 1 + \alpha x + \beta x^2}&#13;&#10;{2 + 2 \beta / 3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2888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int_{x_{\rm min}}^{x_{\rm max}} &#13;&#10;f(x; \alpha, \beta) \, dx = 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30"/>
  <p:tag name="PICTUREFILESIZE" val="2306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hat{\alpha} &amp; = &amp; 0.508 \\*[0.2 cm]&#13;&#10;\hat{\beta} &amp; = &amp; 0.47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0"/>
  <p:tag name="PICTUREFILESIZE" val="1629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(\widehat{V^{-1}})_{ij} = \left. - \frac{ \partial^2 \ln L}&#13;&#10;{\partial \theta_i \partial \theta_j} &#13;&#10;\right|_{\vec{\theta} = \hat{\vec{\theta}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8"/>
  <p:tag name="PICTUREFILESIZE" val="2878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hat{\sigma}_{\hat{\alpha}} &amp; = &amp; 0.052 \\*[0.2 cm]&#13;&#10;\hat{\sigma}_{\hat{\beta}} &amp; = &amp; 0.11 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0"/>
  <p:tag name="PICTUREFILESIZE" val="180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mbox{cov}[\hat{\alpha}, \hat{\beta}] &amp; = &amp; 0.0026 &#13;&#10;\\*[0.2 cm]&#13;&#10;r &amp; = &amp; 0.46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02"/>
  <p:tag name="PICTUREFILESIZE" val="2447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&amp; &amp; \ln L(\alpha, \beta) \approx \ln L_{\rm max} \\*[0.3 cm]&#13;&#10;&amp; &amp; - \frac{1}{2(1 - \rho^2)} \left[&#13;&#10;\left( \frac{ \alpha - \hat{\alpha} }{\sigma_{\hat{\alpha} }} \right)^2&#13;&#10;+ \left( \frac{ \beta - \hat{\beta} }{\sigma_{\hat{\beta} }} \right)^2&#13;&#10;- 2 \rho \left( \frac{ \alpha - \hat{\alpha} }{\sigma_{\hat{\alpha} }} \right)&#13;&#10;\left( \frac{ \beta - \hat{\beta} }{\sigma_{\hat{\beta} }} \right)&#13;&#10;\right]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569"/>
  <p:tag name="PICTUREFILESIZE" val="9480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ln L(\alpha, \beta) = \ln L_{\rm max} - 1/2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184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theta}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"/>
  <p:tag name="PICTUREFILESIZE" val="497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 \frac{1}{(1 - \rho^2)} \left[&#13;&#10;\left( \frac{ \alpha - \hat{\alpha} }{\sigma_{\hat{\alpha} }} \right)^2&#13;&#10;+ \left( \frac{ \beta - \hat{\beta} }{\sigma_{\hat{\beta} }} \right)^2&#13;&#10;- 2 \rho \left( \frac{ \alpha - \hat{\alpha} }{\sigma_{\hat{\alpha} }} \right)&#13;&#10;\left( \frac{ \beta - \hat{\beta} }{\sigma_{\hat{\beta} }} \right)&#13;&#10;\right] \: = \: 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588"/>
  <p:tag name="PICTUREFILESIZE" val="7632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tan 2 \phi = &#13;&#10;\frac{2 \rho \sigma_{\hat{\alpha}} \sigma_{\hat{\beta}} }&#13;&#10;{\sigma_{\hat{\alpha}}^2 - \sigma{\hat{\beta}}^2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2298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alpha, \beta) = \ln L_{\rm max} - 1/2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184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g(\hat{\theta};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0"/>
  <p:tag name="PICTUREFILESIZE" val="68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2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"/>
  <p:tag name="PICTUREFILESIZE" val="184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_1, \ldots, x_n; \theta) = \prod_{i=1}^n f(x_i;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1"/>
  <p:tag name="PICTUREFILESIZE" val="277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L( \vec{\theta}) = \prod_{i=1}^n f(x_i; \vec{\theta}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9"/>
  <p:tag name="PICTUREFILESIZE" val="216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29962</TotalTime>
  <Words>4988</Words>
  <Application>Microsoft Macintosh PowerPoint</Application>
  <PresentationFormat>On-screen Show (4:3)</PresentationFormat>
  <Paragraphs>626</Paragraphs>
  <Slides>59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Courier New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722</cp:revision>
  <dcterms:created xsi:type="dcterms:W3CDTF">2020-05-18T17:44:39Z</dcterms:created>
  <dcterms:modified xsi:type="dcterms:W3CDTF">2023-09-02T19:23:57Z</dcterms:modified>
</cp:coreProperties>
</file>