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7" r:id="rId2"/>
    <p:sldId id="1578" r:id="rId3"/>
    <p:sldId id="1579" r:id="rId4"/>
    <p:sldId id="1580" r:id="rId5"/>
    <p:sldId id="1601" r:id="rId6"/>
    <p:sldId id="1602" r:id="rId7"/>
    <p:sldId id="1609" r:id="rId8"/>
    <p:sldId id="1610" r:id="rId9"/>
    <p:sldId id="1611" r:id="rId10"/>
    <p:sldId id="1612" r:id="rId11"/>
    <p:sldId id="1613" r:id="rId12"/>
    <p:sldId id="1614" r:id="rId13"/>
    <p:sldId id="1615" r:id="rId14"/>
    <p:sldId id="1616" r:id="rId15"/>
    <p:sldId id="1617" r:id="rId16"/>
    <p:sldId id="1618" r:id="rId17"/>
    <p:sldId id="1619" r:id="rId18"/>
    <p:sldId id="1620" r:id="rId19"/>
    <p:sldId id="1621" r:id="rId20"/>
    <p:sldId id="1622" r:id="rId21"/>
    <p:sldId id="1623" r:id="rId22"/>
    <p:sldId id="1624" r:id="rId23"/>
    <p:sldId id="1625" r:id="rId24"/>
    <p:sldId id="1123" r:id="rId25"/>
    <p:sldId id="1124" r:id="rId26"/>
    <p:sldId id="1125" r:id="rId27"/>
    <p:sldId id="1126" r:id="rId28"/>
    <p:sldId id="1127" r:id="rId29"/>
    <p:sldId id="1128" r:id="rId30"/>
    <p:sldId id="1129" r:id="rId31"/>
    <p:sldId id="1130" r:id="rId32"/>
    <p:sldId id="1132" r:id="rId33"/>
    <p:sldId id="1542" r:id="rId34"/>
    <p:sldId id="1606" r:id="rId35"/>
    <p:sldId id="1607" r:id="rId36"/>
    <p:sldId id="1608" r:id="rId37"/>
    <p:sldId id="1581" r:id="rId38"/>
    <p:sldId id="1582" r:id="rId39"/>
    <p:sldId id="1583" r:id="rId40"/>
    <p:sldId id="1584" r:id="rId41"/>
    <p:sldId id="1585" r:id="rId42"/>
    <p:sldId id="1586" r:id="rId43"/>
    <p:sldId id="1587" r:id="rId44"/>
    <p:sldId id="1588" r:id="rId45"/>
    <p:sldId id="1589" r:id="rId46"/>
    <p:sldId id="1590" r:id="rId47"/>
    <p:sldId id="1591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2025 Benasque /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2025 Benasque / Lecture 3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2025 Benasque /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7.xm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1.png"/><Relationship Id="rId5" Type="http://schemas.openxmlformats.org/officeDocument/2006/relationships/tags" Target="../tags/tag9.xml"/><Relationship Id="rId10" Type="http://schemas.openxmlformats.org/officeDocument/2006/relationships/image" Target="../media/image80.png"/><Relationship Id="rId4" Type="http://schemas.openxmlformats.org/officeDocument/2006/relationships/tags" Target="../tags/tag8.xml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2.xml"/><Relationship Id="rId7" Type="http://schemas.openxmlformats.org/officeDocument/2006/relationships/image" Target="../media/image8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5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f"/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f"/><Relationship Id="rId2" Type="http://schemas.openxmlformats.org/officeDocument/2006/relationships/image" Target="../media/image9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tiff"/><Relationship Id="rId4" Type="http://schemas.openxmlformats.org/officeDocument/2006/relationships/image" Target="../media/image96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02.png"/><Relationship Id="rId5" Type="http://schemas.openxmlformats.org/officeDocument/2006/relationships/tags" Target="../tags/tag21.xml"/><Relationship Id="rId10" Type="http://schemas.openxmlformats.org/officeDocument/2006/relationships/image" Target="../media/image101.png"/><Relationship Id="rId4" Type="http://schemas.openxmlformats.org/officeDocument/2006/relationships/tags" Target="../tags/tag20.xml"/><Relationship Id="rId9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6.xml"/><Relationship Id="rId7" Type="http://schemas.openxmlformats.org/officeDocument/2006/relationships/image" Target="../media/image10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0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97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/2025tae/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4B59-A5C5-40E8-99C5-08D78C3B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B9954372-FA62-5100-1F62-BB3997F2F3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79591934-CD86-8AF8-DA8E-78E790CA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2078474-1C20-E0A2-E8CB-E0F1B238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CA6533D-18BB-886B-2E54-F8BAEF87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5DFE8B9A-FC93-C595-83D1-B9D7E534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D0E62BA5-A5C6-0358-E305-54173EF9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E04F5413-142A-8357-DFA3-EF431F85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281795AD-FA62-8B88-48D3-400A7DE32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BEF5B239-9F85-45DB-A355-57628388C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27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E174-7275-1238-B30D-EA8808AE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467DFE-F20D-732B-352B-6CDF4E024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336345C3-17FF-895B-0DE0-8371AF2D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7BBEBD3-F4D1-64A7-D46A-26C46083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E079CAD-3E2F-4F27-37F1-DA2D96C3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D1DC5927-59BF-86AC-A0A0-B295A6CB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BD7FB1D3-0AF4-1A48-2622-59F44CAE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9FCC1A85-0DD0-5FD2-9D61-D19E848A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F68ED0A-6D1D-470E-2A69-E11A3D69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1FF40797-D244-5A4E-7D3C-66C7E790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B79440C3-FD48-6D8C-E43B-723F0DD5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9877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DA606-FCEB-FF6B-D19B-B4D3E82D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60D066D6-9B97-AD9C-20C4-C70A513978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3C69E74-2149-1EE6-ED3D-6D0D6555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83CBB29-ED4F-BE42-34DC-1289503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D93DE7D-9EE8-C371-1555-6426BE27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F58F2C86-9C3E-0574-7A0D-873E242B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D87ED001-B320-1881-0A7C-1BF4AAC9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C1E23795-520E-B09F-5DFF-AE286785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407ABE36-D379-7103-8202-DA710A0C4EA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B16CF1F6-51E6-F6BE-C009-40CB6C2A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EFCBE81D-8AF2-8AF7-4896-6F7DB1BC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DC46CDF0-5B13-4C0E-AEC1-9F855A40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3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EF3C-623A-B2AF-D119-C4D2817F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7C4D2A7C-A1EF-115B-79BB-1E7BF36F5A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DE8EA2E6-89DC-A0F3-EF2B-AFD57AF0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1B77A3D-6766-9F1F-5655-BB98A70C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3086611-7AE5-40AA-8FA3-B78815B7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436FF33D-8028-5266-482D-064FFE9A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953A578-1BCE-9CAC-BCF9-485C414E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46394932-A073-539A-AD9B-153C3B9D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F8434A4F-A0E7-1EB8-8876-858A6B66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B79FF08F-7D90-92CC-ADA7-C62E955A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B04D0C62-FB73-A6C9-EAE1-EFB934EE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736FEFC6-C0D6-3785-3C69-EF74CC8D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7C4EDF22-3BEE-4DBE-D4A3-51825BCE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477025D-C84D-5448-F416-E4DFA8FD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CA4F0CE2-D1B8-C8E3-7222-2CC3AE4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8497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C849-BDA2-0AC6-F023-0C083D1C8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D37CE44E-0B96-4D54-4801-CC9182F9AB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F8011B62-4E4F-2460-F7E6-5DCAF320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BDC60C8-67A8-3BD3-C67A-32FC2CB4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7CE58FD0-7944-7CA1-DEA5-DE61404C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BFFCF278-0063-5D20-581E-057F23B2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09E091B2-C616-3EA5-26DA-D6DBD8F8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10FCE23E-93FB-D9D5-D67F-85BDB682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F3AB37E2-D874-BC70-E2FB-357B850F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E66F02C6-9AC6-FAAF-9F4D-12AD6F52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40472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63EEA-D17A-6BB4-4191-46FCB5F8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4158A205-6504-D0AE-30EF-FCB10B68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C7024820-D22B-DAFE-C729-5943EB9189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D26B7DAB-AADB-8DA6-9454-C88EF328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BD8B4A8-FAA2-9290-E18A-13121E1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6AFDA88-B53C-13ED-CA6C-6E37663F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8269146B-62C9-C81C-C075-B87907A4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8EE16D75-CF11-24B4-64A3-D1BA408E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79E02A86-91CE-8692-5920-B32C611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273800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99CD-E2F7-798A-8D81-DFC39026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B73CCCA6-3DE9-F292-2582-DB42543F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9D67FFBB-5B6F-743C-E376-80321D97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72C44239-862F-4281-0B6D-AB544BCBD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A37EA2F1-D48A-6E4D-4568-BBD8D852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170E7649-5FDB-87AC-A6CD-17BAD2C8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E6FB654-B1DB-4B30-BB9E-B5E96FAA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EB4B44B6-EA5A-D5F4-86E5-D5736FDB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A045C90F-72C4-B129-F975-5578CCBF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7DFEED91-EA44-1346-2F49-28369261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EAD9D000-35A7-027B-13E0-D9DBB460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24FF3328-CA0D-C6A3-DA60-FCF80CCD8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7E062DEE-5B24-1DC9-5177-FF9BD59FD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621473E5-FD8A-0803-60F0-0A8243C7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8D5D92BE-F3EB-9671-3D06-DA46ADCE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078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AC72-6745-7050-DB6A-BC3004B6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36460FC4-418C-F006-84F7-9C78045C59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82796C3-74E6-0A80-8FF9-61E5211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F7587DE0-D9BA-66A0-84BF-435603FB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FB6A682A-A34E-BAF5-9610-0879166F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3BBCC93F-1D4A-A8D6-F88A-E92B320E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1C1EA76D-D474-CA73-4608-38055A72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A44D97AD-60C9-9FD4-D921-761AF41C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B5520B4D-21CA-38C9-DA4D-FD524EB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33337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8597-3DFA-3A80-BAA8-89192DFA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DBBCE959-C66D-12EB-EC16-99CA8C832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B25AC654-CD57-FB94-EC92-D27A31358F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53ED84CF-FB38-6F6D-FAE2-70DBC49C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C8E8A63-9EB2-0446-B17B-8EB826D6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868B509-7B9D-C03D-86CB-6736030B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ACFAAC5C-AD7C-8068-20F7-D2E0B22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7FE8FF8-FD55-E774-4DED-F57E1C78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57353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820C-1860-2B91-E2F7-FDD054A8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58347442-E040-EA8F-3AB0-BDF005055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D63A5C8F-C0C8-AE1F-15BE-A6252BB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94BB87C-12FF-8915-B68A-875E6B7D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63DCEA5-588F-D077-F571-A892D429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1C01D2D3-5EBB-3789-31AA-A68F2E09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914AF087-3857-CBF0-9ECF-5985853D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F3DCF77-1525-639C-2C96-4AEE41C9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A310648-DC7D-91B6-7B48-FFBC1D9F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7F4C5BD1-58DA-5A39-C948-5388A1BD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8A862EC3-544C-08A4-06FF-4D66D0F8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63EC2379-68D7-6B04-B6AC-64E7CA210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6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92127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11:30: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Thursday 12:30: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Thursday 16:30:	Tutorial on parameter estimation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https://www.pp.rhul.ac.uk/~cowan/stat/exercises/cowan_stat_exercises.pdf</a:t>
            </a:r>
          </a:p>
          <a:p>
            <a:pPr algn="l"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Friday 11:30:		Systematic uncertainties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604146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E450E-35C2-67AE-BB9A-F08AEBF9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0FF27A5D-6638-D9B4-8BDB-1566EEE77F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14AF0B1D-6D1E-50FD-1FF9-134B9660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B8EEC9CA-B90E-F9A4-E32D-389E835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7163BBF-921D-1615-72FD-3A5C06FE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425E222F-8950-9B77-CDC7-FBF3CDD9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8AE46263-3027-47C4-124C-4F8B8266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994E92B7-7717-120D-2A8C-94818F95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9AC49A88-EB30-F0D8-CAE3-DDA0B4E8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C1CF966C-B6EC-4BDF-3882-751B90B5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71048DB6-00E4-A10C-1984-D5FB67E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11AA60DF-5E0A-4294-3A4D-D2BE533A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3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ADC9-B478-9971-DF4E-7DC5C037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84140F4-7787-C7A4-65A3-9FA11FAEA5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4F0E326C-D71F-830E-C0FD-D88A1238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CFFDF35-CADA-EAF2-71EA-A024D4A7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3F69AD-279C-7AE1-F403-4DA92943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7F0CC849-2C3E-DAC1-C541-65AED41F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10C6A1BD-0CA3-9D37-F194-6A479C09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45B1912D-8913-F173-C95D-26357895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C1BEDDE0-98A0-2E74-CB17-C95D19A5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FB9B57FB-DECB-F4E0-AA1B-626BA949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523974D2-C5FB-92AE-5CE8-B05B584F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A3AFEBC0-F198-CB1C-BCA7-8097E17BE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AB1535E7-A9D4-0874-6925-FC7C07B0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678710F8-674D-2507-971D-3742B0A812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9897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1679-010C-0529-3D97-CC07B71A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D79AE8DE-FEB5-A0DF-961E-28D0B8772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46E9FE23-9899-08C1-F842-42092929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28E6536-93ED-6A79-501A-20C68B56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136CBA9-2576-8F07-96E4-FFC9E3A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B6D2508C-345E-A84A-6E4D-42DD0227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D987DBA3-056D-8CAC-8203-F03DD11C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B8E08241-C985-5BA7-FE67-802BB892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74C44855-BE3C-BA5C-E3C8-4D7B57DC5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80982D91-29EF-ADD4-2F27-127DD79A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BD8FCB95-90A6-47B1-FE93-6B3CF866E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98C8-A793-45A1-C21C-F2E2F4FF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975E5855-C44C-FE13-5303-7666A2AD2B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551E727B-A86B-BBE4-7598-777E5D8E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C8308DB-FB28-3400-ADC5-52162483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5340542D-541F-6425-B759-A6C6114B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C7132A71-4ADB-259A-2946-03604969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1E0546F8-7AA7-53D1-CA1E-E6CBA968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6140216B-39D3-FBE7-BA37-28592260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70975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other interesting topics: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40AC3-279C-F7AF-04B4-C9714C63DFAF}"/>
              </a:ext>
            </a:extLst>
          </p:cNvPr>
          <p:cNvSpPr txBox="1"/>
          <p:nvPr/>
        </p:nvSpPr>
        <p:spPr>
          <a:xfrm>
            <a:off x="-2" y="-21772"/>
            <a:ext cx="164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36199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3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42348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4641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28578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24788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2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7CE0-E3A4-71DE-FCD4-A168FB2A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C03C3775-8979-CB19-B93F-E944E70BD1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7CAF8E12-2C8B-8F03-7CFA-A6054D80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F918085-9D1E-DB93-0530-EA2B9E26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BFD8BCC-CBE2-86A0-4C53-4C0C829B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17E49682-FB8C-4733-1B82-27D7C3A5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8FE6A2E9-3A8A-54E5-54EB-D042D871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7E4CF14B-D642-0820-3807-261A4EEE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7F018A14-2F38-825D-D298-6D211379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59360934-A9A5-E86E-38E6-0A98ABF8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4969AFA8-FC06-A3DC-0178-8D063A5B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9064BC86-E1D4-FE85-2D1C-C8F7DF2FA82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6672243F-36BB-7297-8809-35F53FC1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93C0643D-743B-7207-8018-BE33451C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2B4381B1-AB06-8D52-58CD-E8E7A1A979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8A428242-DF05-D311-E6F1-5B16ADF1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B1C2F829-44EF-8C96-55A8-D7AD86A3E9E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905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CAC1-B922-87E7-FF8E-30309288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E20A71DE-7A6A-2A35-DD8D-8E9C67E7FD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6230478A-3522-803B-7786-48054126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BA7E55F-0A3B-88CA-4B52-3B6FFFC1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BCE618FC-BC2E-6E67-29BF-7411EC47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196C449F-1546-9CDD-8D2F-76A5693E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DA832028-1008-161D-539F-501354EB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DFE57DE3-C4C8-C66E-4294-26B4C175D1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DF13CE67-2168-2087-E3DD-3598AABF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5661482B-E698-076D-B0FD-967240D6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534BF213-E7E8-09FB-934B-9C16C99F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E2D2376-ADAA-CD75-7458-68FA8F32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2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B0E4-AADE-C168-DD0B-797FDE16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B8468EB-1B09-8104-7CD9-E3BCF58092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F8EF99BD-6DC3-CB57-135E-B896282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AAEA8DF4-6EAE-E148-6A33-7AE788C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343178E-06CE-C4C9-A8FE-2369F156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DC7A3D7A-4CE3-2A82-EE4A-2E91EDBD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59784E99-6BDD-C08D-83F8-E8F79C8B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C9697FA-72BB-6F84-03E5-6981C9526F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FD606D82-38E1-2464-446F-441FBBC7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3273C9DC-784A-C31A-F057-6352E0F6F0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457DB302-99E9-920E-710F-D5614527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47339B1-E82F-6CCB-2B69-199BC00DAB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7C6266CF-6EF1-48F3-7AC6-CEEF7590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4443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30262</TotalTime>
  <Words>3925</Words>
  <Application>Microsoft Macintosh PowerPoint</Application>
  <PresentationFormat>On-screen Show (4:3)</PresentationFormat>
  <Paragraphs>495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733</cp:revision>
  <dcterms:created xsi:type="dcterms:W3CDTF">2020-05-18T17:44:39Z</dcterms:created>
  <dcterms:modified xsi:type="dcterms:W3CDTF">2025-09-03T17:35:10Z</dcterms:modified>
</cp:coreProperties>
</file>