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182" r:id="rId2"/>
    <p:sldId id="1232" r:id="rId3"/>
    <p:sldId id="1233" r:id="rId4"/>
    <p:sldId id="1234" r:id="rId5"/>
    <p:sldId id="1235" r:id="rId6"/>
    <p:sldId id="1217" r:id="rId7"/>
    <p:sldId id="1231" r:id="rId8"/>
    <p:sldId id="1236" r:id="rId9"/>
    <p:sldId id="1237" r:id="rId10"/>
    <p:sldId id="1238" r:id="rId11"/>
    <p:sldId id="1239" r:id="rId12"/>
    <p:sldId id="1240" r:id="rId13"/>
    <p:sldId id="1241" r:id="rId14"/>
    <p:sldId id="1243" r:id="rId15"/>
    <p:sldId id="1242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15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Discussion notes – week 2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7004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Transformation of variables with delta function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Examples of transformation of variables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 of error propagation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Mean and variance of Poisson mixture model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Proof the covariance matrix is positive semi-definite</a:t>
            </a: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3E1D7-7037-1993-7189-8E18E23C6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B53DE46-B739-E79C-13FD-B9DFAB70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72541-2FFF-1A8D-E848-13688EF5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A1FBC-3FD6-AC80-47F5-E9296CEB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930F52-46E1-202E-D184-4DCFC73AB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7" y="533356"/>
            <a:ext cx="8855066" cy="57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0B56F-7AF8-75AA-E929-9C1E028B0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7A0290CF-A2E5-D566-8817-F1518C28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B4F49-627C-ACA2-3A4E-80998D8F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F8FE-306F-493D-5640-62AF2F7E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7EF149-3A00-BA4D-36B7-2D095E3EA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03" y="156047"/>
            <a:ext cx="7704027" cy="65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3AF9B-6615-1BAF-A4E3-4779EF627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86B97EC5-B002-18F5-3185-903D2E69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B94E6-2F7F-7EE4-E7E7-0A9D0458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876B4-A7AA-9D54-3425-C50F1546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6A0217-B2C3-289E-46D0-7B46EBB8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07" y="215153"/>
            <a:ext cx="7479017" cy="61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7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F724D-A329-CB4B-9B4E-FC1697B9F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49666FAD-6EE5-B832-BC15-B045BEAD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253E7-C033-18E3-3DA4-0ADBF501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84E38-C78D-64E4-5262-AE6CD1B6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F9E96-5236-D773-FE52-17B17D84B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75" y="281395"/>
            <a:ext cx="7969285" cy="60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B56FE-176E-D756-AE1D-925EF6053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7FEF04D-B9EE-5082-6748-B9AA1B86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80A8-BC43-F940-80E1-C430E30D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452A1-6DF3-52D9-4DC0-DD68F66D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3259D3-134A-29C3-E5DA-7444E3C90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06" y="22037"/>
            <a:ext cx="7629387" cy="64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7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D19A2-B70C-D19C-2486-FE03ACBBB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1C4BF83F-0B6D-3190-592A-14E1D6A1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C519F-58B9-D6DA-585C-1898299C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157B7-BF48-D040-8D20-E6B9B48D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C625CE-FA18-A608-63E6-4F796CC5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92" y="580981"/>
            <a:ext cx="8733276" cy="5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B1F2E-3CEC-2D12-1ED5-099576A10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EEF7F49E-5C0A-47F1-04A4-1DE0E567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8C5B9-0411-A539-A0D8-9418AAAC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88987-DD21-313C-A542-224E8329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47B2FA-D7F6-1C52-CD05-3C2D88F02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5347"/>
            <a:ext cx="7772400" cy="5402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FEDFE6-64A4-4204-8F66-484F6C05DEC3}"/>
              </a:ext>
            </a:extLst>
          </p:cNvPr>
          <p:cNvSpPr txBox="1"/>
          <p:nvPr/>
        </p:nvSpPr>
        <p:spPr>
          <a:xfrm>
            <a:off x="312234" y="356839"/>
            <a:ext cx="804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transformation of variables with Mellin convolution</a:t>
            </a:r>
          </a:p>
        </p:txBody>
      </p:sp>
    </p:spTree>
    <p:extLst>
      <p:ext uri="{BB962C8B-B14F-4D97-AF65-F5344CB8AC3E}">
        <p14:creationId xmlns:p14="http://schemas.microsoft.com/office/powerpoint/2010/main" val="3857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4EF41-C6FB-B3F0-B0AA-C903AD673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2F8BFB49-8F77-AD74-7131-C9101334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E44EC-7175-8B2B-ED65-F2375329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7CB32-3F7C-5B54-3E93-BFDD9B50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9E54B2-F8F5-E3E7-EB1C-61B0DDC3E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14" y="851106"/>
            <a:ext cx="8362932" cy="51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FE0EC-8A6F-CD1D-3F41-7D51ACE1C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CF6D2AD2-A7D9-A7EF-1170-848749D7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1D938-AE3C-16FD-CDF2-49A24B9C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28A9B-2B39-2622-C6CA-3E29DCFD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38FB35-CB80-52B4-651F-92855FAD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10" y="830875"/>
            <a:ext cx="8910537" cy="51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2C9F0-BDAB-F30D-AA83-29251B3FF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043B497D-9871-E0EF-CAE0-B34AC533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1F273-23D4-1D3C-B839-F2278C7B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2E45F-5AFB-67EA-0109-C0177860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F4B071-1464-A7B2-46E0-86FBB0723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70" y="230240"/>
            <a:ext cx="7559259" cy="63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FD426B-7DE3-1D1E-14A8-2C29B8672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3" y="766569"/>
            <a:ext cx="8827254" cy="54087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2D2565-A45D-F5F0-6AA1-B53D30C1E94A}"/>
              </a:ext>
            </a:extLst>
          </p:cNvPr>
          <p:cNvSpPr/>
          <p:nvPr/>
        </p:nvSpPr>
        <p:spPr>
          <a:xfrm>
            <a:off x="0" y="367990"/>
            <a:ext cx="557561" cy="635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25B75-3C14-0340-A8C4-2CCFC03BB230}"/>
              </a:ext>
            </a:extLst>
          </p:cNvPr>
          <p:cNvSpPr/>
          <p:nvPr/>
        </p:nvSpPr>
        <p:spPr>
          <a:xfrm>
            <a:off x="2865863" y="423748"/>
            <a:ext cx="2787805" cy="356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31C6E-B658-467D-4F20-FB8C3E4D3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10DDD3-B8D4-C61F-0D89-DA1A8C731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43" y="1662234"/>
            <a:ext cx="7772400" cy="4689955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9BEEE72-BF99-2D03-CBC7-5384D0EE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BC3E8-3723-F082-0748-3ED7C022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6EFF4-1C95-78A4-B8AC-26F65C40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A9A76-EEFE-9A90-0E96-BD90889C8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43" y="546408"/>
            <a:ext cx="4251957" cy="800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7F54B-987A-2228-4F22-320CDACC4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785" y="546408"/>
            <a:ext cx="2375519" cy="98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ED91D-764D-26A5-EC6A-9CA15F64E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2645A233-F2F6-DC20-047F-F4F7ED0C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DD5E6-FA2B-FC51-BEFC-AC7ECE2D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D95DE-685A-C27F-6081-4EC3BB68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A35711-94C4-D37D-C836-6D9DEB42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15" y="377323"/>
            <a:ext cx="8206770" cy="61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6BEB1-8C8B-39BD-EAA0-29D0ACBF4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88D2D5BB-2305-7A1F-5BBB-9BB2F1FE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1E816-5CC7-AC1A-0CAD-4B2CADCB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DDD32-9670-C0C0-BA14-CF8C4957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937243-5264-00DB-AE6B-03B69FC9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7" y="182880"/>
            <a:ext cx="8578292" cy="63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8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7468</TotalTime>
  <Words>271</Words>
  <Application>Microsoft Macintosh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111</cp:revision>
  <dcterms:created xsi:type="dcterms:W3CDTF">2020-05-18T17:44:39Z</dcterms:created>
  <dcterms:modified xsi:type="dcterms:W3CDTF">2025-10-05T16:45:06Z</dcterms:modified>
</cp:coreProperties>
</file>